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7.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9.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10.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11.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9" r:id="rId3"/>
    <p:sldMasterId id="2147483718" r:id="rId4"/>
    <p:sldMasterId id="2147483734" r:id="rId5"/>
    <p:sldMasterId id="2147483773" r:id="rId6"/>
    <p:sldMasterId id="2147483812" r:id="rId7"/>
    <p:sldMasterId id="2147483875" r:id="rId8"/>
    <p:sldMasterId id="2147483938" r:id="rId9"/>
    <p:sldMasterId id="2147484001" r:id="rId10"/>
    <p:sldMasterId id="2147484039" r:id="rId11"/>
    <p:sldMasterId id="2147484099" r:id="rId12"/>
  </p:sldMasterIdLst>
  <p:notesMasterIdLst>
    <p:notesMasterId r:id="rId38"/>
  </p:notesMasterIdLst>
  <p:sldIdLst>
    <p:sldId id="291" r:id="rId13"/>
    <p:sldId id="290" r:id="rId14"/>
    <p:sldId id="274" r:id="rId15"/>
    <p:sldId id="275" r:id="rId16"/>
    <p:sldId id="276" r:id="rId17"/>
    <p:sldId id="277" r:id="rId18"/>
    <p:sldId id="285" r:id="rId19"/>
    <p:sldId id="294" r:id="rId20"/>
    <p:sldId id="299" r:id="rId21"/>
    <p:sldId id="278" r:id="rId22"/>
    <p:sldId id="295" r:id="rId23"/>
    <p:sldId id="286" r:id="rId24"/>
    <p:sldId id="283" r:id="rId25"/>
    <p:sldId id="282" r:id="rId26"/>
    <p:sldId id="284" r:id="rId27"/>
    <p:sldId id="287" r:id="rId28"/>
    <p:sldId id="261" r:id="rId29"/>
    <p:sldId id="262" r:id="rId30"/>
    <p:sldId id="263" r:id="rId31"/>
    <p:sldId id="293" r:id="rId32"/>
    <p:sldId id="267" r:id="rId33"/>
    <p:sldId id="297" r:id="rId35"/>
    <p:sldId id="296" r:id="rId36"/>
    <p:sldId id="28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1290" y="168"/>
      </p:cViewPr>
      <p:guideLst>
        <p:guide orient="horz" pos="2161"/>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&#65279;<?xml version="1.0" encoding="utf-8"?><Relationships xmlns="http://schemas.openxmlformats.org/package/2006/relationships"><Relationship Type="http://schemas.openxmlformats.org/officeDocument/2006/relationships/slideMaster" Target="slideMasters/slideMaster8.xml" Id="rId8" /><Relationship Type="http://schemas.openxmlformats.org/officeDocument/2006/relationships/slide" Target="slides/slide1.xml" Id="rId13" /><Relationship Type="http://schemas.openxmlformats.org/officeDocument/2006/relationships/slide" Target="slides/slide6.xml" Id="rId18" /><Relationship Type="http://schemas.openxmlformats.org/officeDocument/2006/relationships/slide" Target="slides/slide14.xml" Id="rId26" /><Relationship Type="http://schemas.openxmlformats.org/officeDocument/2006/relationships/presProps" Target="presProps.xml" Id="rId39" /><Relationship Type="http://schemas.openxmlformats.org/officeDocument/2006/relationships/slideMaster" Target="slideMasters/slideMaster3.xml" Id="rId3" /><Relationship Type="http://schemas.openxmlformats.org/officeDocument/2006/relationships/slide" Target="slides/slide9.xml" Id="rId21" /><Relationship Type="http://schemas.openxmlformats.org/officeDocument/2006/relationships/tableStyles" Target="tableStyles.xml" Id="rId42" /><Relationship Type="http://schemas.openxmlformats.org/officeDocument/2006/relationships/slideMaster" Target="slideMasters/slideMaster7.xml" Id="rId7" /><Relationship Type="http://schemas.openxmlformats.org/officeDocument/2006/relationships/slideMaster" Target="slideMasters/slideMaster12.xml" Id="rId12" /><Relationship Type="http://schemas.openxmlformats.org/officeDocument/2006/relationships/slide" Target="slides/slide5.xml" Id="rId17" /><Relationship Type="http://schemas.openxmlformats.org/officeDocument/2006/relationships/slide" Target="slides/slide13.xml" Id="rId25" /><Relationship Type="http://schemas.openxmlformats.org/officeDocument/2006/relationships/slide" Target="slides/slide21.xml" Id="rId33" /><Relationship Type="http://schemas.openxmlformats.org/officeDocument/2006/relationships/notesMaster" Target="notesMasters/notesMaster1.xml" Id="rId38" /><Relationship Type="http://schemas.openxmlformats.org/officeDocument/2006/relationships/slideMaster" Target="slideMasters/slideMaster2.xml" Id="rId2" /><Relationship Type="http://schemas.openxmlformats.org/officeDocument/2006/relationships/slide" Target="slides/slide4.xml" Id="rId16" /><Relationship Type="http://schemas.openxmlformats.org/officeDocument/2006/relationships/slide" Target="slides/slide8.xml" Id="rId20" /><Relationship Type="http://schemas.openxmlformats.org/officeDocument/2006/relationships/slide" Target="slides/slide17.xml" Id="rId29" /><Relationship Type="http://schemas.openxmlformats.org/officeDocument/2006/relationships/theme" Target="theme/theme1.xml" Id="rId41" /><Relationship Type="http://schemas.openxmlformats.org/officeDocument/2006/relationships/slideMaster" Target="slideMasters/slideMaster1.xml" Id="rId1" /><Relationship Type="http://schemas.openxmlformats.org/officeDocument/2006/relationships/slideMaster" Target="slideMasters/slideMaster6.xml" Id="rId6" /><Relationship Type="http://schemas.openxmlformats.org/officeDocument/2006/relationships/slideMaster" Target="slideMasters/slideMaster11.xml" Id="rId11" /><Relationship Type="http://schemas.openxmlformats.org/officeDocument/2006/relationships/slide" Target="slides/slide12.xml" Id="rId24" /><Relationship Type="http://schemas.openxmlformats.org/officeDocument/2006/relationships/slide" Target="slides/slide20.xml" Id="rId32" /><Relationship Type="http://schemas.openxmlformats.org/officeDocument/2006/relationships/slide" Target="slides/slide25.xml" Id="rId37" /><Relationship Type="http://schemas.openxmlformats.org/officeDocument/2006/relationships/viewProps" Target="viewProps.xml" Id="rId40" /><Relationship Type="http://schemas.openxmlformats.org/officeDocument/2006/relationships/slideMaster" Target="slideMasters/slideMaster5.xml" Id="rId5" /><Relationship Type="http://schemas.openxmlformats.org/officeDocument/2006/relationships/slide" Target="slides/slide3.xml" Id="rId15" /><Relationship Type="http://schemas.openxmlformats.org/officeDocument/2006/relationships/slide" Target="slides/slide11.xml" Id="rId23" /><Relationship Type="http://schemas.openxmlformats.org/officeDocument/2006/relationships/slide" Target="slides/slide16.xml" Id="rId28" /><Relationship Type="http://schemas.openxmlformats.org/officeDocument/2006/relationships/slide" Target="slides/slide24.xml" Id="rId36" /><Relationship Type="http://schemas.openxmlformats.org/officeDocument/2006/relationships/slideMaster" Target="slideMasters/slideMaster10.xml" Id="rId10" /><Relationship Type="http://schemas.openxmlformats.org/officeDocument/2006/relationships/slide" Target="slides/slide7.xml" Id="rId19" /><Relationship Type="http://schemas.openxmlformats.org/officeDocument/2006/relationships/slide" Target="slides/slide19.xml" Id="rId31" /><Relationship Type="http://schemas.openxmlformats.org/officeDocument/2006/relationships/slideMaster" Target="slideMasters/slideMaster4.xml" Id="rId4" /><Relationship Type="http://schemas.openxmlformats.org/officeDocument/2006/relationships/slideMaster" Target="slideMasters/slideMaster9.xml" Id="rId9" /><Relationship Type="http://schemas.openxmlformats.org/officeDocument/2006/relationships/slide" Target="slides/slide2.xml" Id="rId14" /><Relationship Type="http://schemas.openxmlformats.org/officeDocument/2006/relationships/slide" Target="slides/slide10.xml" Id="rId22" /><Relationship Type="http://schemas.openxmlformats.org/officeDocument/2006/relationships/slide" Target="slides/slide15.xml" Id="rId27" /><Relationship Type="http://schemas.openxmlformats.org/officeDocument/2006/relationships/slide" Target="slides/slide18.xml" Id="rId30" /><Relationship Type="http://schemas.openxmlformats.org/officeDocument/2006/relationships/slide" Target="slides/slide23.xml" Id="rId35" /></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158511089229"/>
          <c:y val="3.6814839995402603E-2"/>
          <c:w val="0.49872547221399599"/>
          <c:h val="0.66614028235303302"/>
        </c:manualLayout>
      </c:layout>
      <c:barChart>
        <c:barDir val="col"/>
        <c:grouping val="stacked"/>
        <c:varyColors val="0"/>
        <c:ser>
          <c:idx val="6"/>
          <c:order val="0"/>
          <c:tx>
            <c:strRef>
              <c:f>Sheet1!$A$2</c:f>
              <c:strCache>
                <c:ptCount val="1"/>
                <c:pt idx="0">
                  <c:v>M2M (24%,43%)</c:v>
                </c:pt>
              </c:strCache>
            </c:strRef>
          </c:tx>
          <c:spPr>
            <a:solidFill>
              <a:srgbClr val="FF6600"/>
            </a:solidFill>
          </c:spPr>
          <c:invertIfNegative val="0"/>
          <c:cat>
            <c:strRef>
              <c:f>Sheet1!$B$1:$G$1</c:f>
              <c:strCache>
                <c:ptCount val="6"/>
                <c:pt idx="0">
                  <c:v>2014</c:v>
                </c:pt>
                <c:pt idx="1">
                  <c:v>2015</c:v>
                </c:pt>
                <c:pt idx="2">
                  <c:v>2016</c:v>
                </c:pt>
                <c:pt idx="3">
                  <c:v>2017</c:v>
                </c:pt>
                <c:pt idx="4">
                  <c:v>2018</c:v>
                </c:pt>
                <c:pt idx="5">
                  <c:v>2019</c:v>
                </c:pt>
              </c:strCache>
            </c:strRef>
          </c:cat>
          <c:val>
            <c:numRef>
              <c:f>Sheet1!$B$2:$G$2</c:f>
              <c:numCache>
                <c:formatCode>_(* #,##0_);_(* \(#,##0\);_(* "-"??_);_(@_)</c:formatCode>
                <c:ptCount val="6"/>
                <c:pt idx="0">
                  <c:v>3344416778.31006</c:v>
                </c:pt>
                <c:pt idx="1">
                  <c:v>4136729802.54565</c:v>
                </c:pt>
                <c:pt idx="2">
                  <c:v>5178960018.2985201</c:v>
                </c:pt>
                <c:pt idx="3">
                  <c:v>6583482472.3697395</c:v>
                </c:pt>
                <c:pt idx="4">
                  <c:v>8365320208.8384504</c:v>
                </c:pt>
                <c:pt idx="5">
                  <c:v>10515103201.708401</c:v>
                </c:pt>
              </c:numCache>
            </c:numRef>
          </c:val>
        </c:ser>
        <c:ser>
          <c:idx val="2"/>
          <c:order val="1"/>
          <c:tx>
            <c:strRef>
              <c:f>Sheet1!$A$3</c:f>
              <c:strCache>
                <c:ptCount val="1"/>
                <c:pt idx="0">
                  <c:v>Smartphones (15%,19%)</c:v>
                </c:pt>
              </c:strCache>
            </c:strRef>
          </c:tx>
          <c:spPr>
            <a:solidFill>
              <a:schemeClr val="tx2">
                <a:alpha val="81000"/>
              </a:schemeClr>
            </a:solidFill>
          </c:spPr>
          <c:invertIfNegative val="0"/>
          <c:cat>
            <c:strRef>
              <c:f>Sheet1!$B$1:$G$1</c:f>
              <c:strCache>
                <c:ptCount val="6"/>
                <c:pt idx="0">
                  <c:v>2014</c:v>
                </c:pt>
                <c:pt idx="1">
                  <c:v>2015</c:v>
                </c:pt>
                <c:pt idx="2">
                  <c:v>2016</c:v>
                </c:pt>
                <c:pt idx="3">
                  <c:v>2017</c:v>
                </c:pt>
                <c:pt idx="4">
                  <c:v>2018</c:v>
                </c:pt>
                <c:pt idx="5">
                  <c:v>2019</c:v>
                </c:pt>
              </c:strCache>
            </c:strRef>
          </c:cat>
          <c:val>
            <c:numRef>
              <c:f>Sheet1!$B$3:$G$3</c:f>
              <c:numCache>
                <c:formatCode>_(* #,##0_);_(* \(#,##0\);_(* "-"??_);_(@_)</c:formatCode>
                <c:ptCount val="6"/>
                <c:pt idx="0">
                  <c:v>2119857000</c:v>
                </c:pt>
                <c:pt idx="1">
                  <c:v>2536413600</c:v>
                </c:pt>
                <c:pt idx="2">
                  <c:v>3001739700</c:v>
                </c:pt>
                <c:pt idx="3">
                  <c:v>3507575900</c:v>
                </c:pt>
                <c:pt idx="4">
                  <c:v>4028566500</c:v>
                </c:pt>
                <c:pt idx="5">
                  <c:v>4580848700</c:v>
                </c:pt>
              </c:numCache>
            </c:numRef>
          </c:val>
        </c:ser>
        <c:ser>
          <c:idx val="4"/>
          <c:order val="2"/>
          <c:tx>
            <c:strRef>
              <c:f>Sheet1!$A$4</c:f>
              <c:strCache>
                <c:ptCount val="1"/>
                <c:pt idx="0">
                  <c:v>Non-Smartphones (32%,13%)</c:v>
                </c:pt>
              </c:strCache>
            </c:strRef>
          </c:tx>
          <c:invertIfNegative val="0"/>
          <c:cat>
            <c:strRef>
              <c:f>Sheet1!$B$1:$G$1</c:f>
              <c:strCache>
                <c:ptCount val="6"/>
                <c:pt idx="0">
                  <c:v>2014</c:v>
                </c:pt>
                <c:pt idx="1">
                  <c:v>2015</c:v>
                </c:pt>
                <c:pt idx="2">
                  <c:v>2016</c:v>
                </c:pt>
                <c:pt idx="3">
                  <c:v>2017</c:v>
                </c:pt>
                <c:pt idx="4">
                  <c:v>2018</c:v>
                </c:pt>
                <c:pt idx="5">
                  <c:v>2019</c:v>
                </c:pt>
              </c:strCache>
            </c:strRef>
          </c:cat>
          <c:val>
            <c:numRef>
              <c:f>Sheet1!$B$4:$G$4</c:f>
              <c:numCache>
                <c:formatCode>_(* #,##0_);_(* \(#,##0\);_(* "-"??_);_(@_)</c:formatCode>
                <c:ptCount val="6"/>
                <c:pt idx="0">
                  <c:v>4541567300</c:v>
                </c:pt>
                <c:pt idx="1">
                  <c:v>4418368300</c:v>
                </c:pt>
                <c:pt idx="2">
                  <c:v>4203763900</c:v>
                </c:pt>
                <c:pt idx="3">
                  <c:v>3901429700</c:v>
                </c:pt>
                <c:pt idx="4">
                  <c:v>3540285000</c:v>
                </c:pt>
                <c:pt idx="5">
                  <c:v>3098628400</c:v>
                </c:pt>
              </c:numCache>
            </c:numRef>
          </c:val>
        </c:ser>
        <c:ser>
          <c:idx val="0"/>
          <c:order val="3"/>
          <c:tx>
            <c:strRef>
              <c:f>Sheet1!$A$5</c:f>
              <c:strCache>
                <c:ptCount val="1"/>
                <c:pt idx="0">
                  <c:v>TVs (11%,12%)</c:v>
                </c:pt>
              </c:strCache>
            </c:strRef>
          </c:tx>
          <c:spPr>
            <a:solidFill>
              <a:schemeClr val="accent4">
                <a:alpha val="70000"/>
              </a:schemeClr>
            </a:solidFill>
            <a:ln w="30152">
              <a:noFill/>
            </a:ln>
          </c:spPr>
          <c:invertIfNegative val="0"/>
          <c:cat>
            <c:strRef>
              <c:f>Sheet1!$B$1:$G$1</c:f>
              <c:strCache>
                <c:ptCount val="6"/>
                <c:pt idx="0">
                  <c:v>2014</c:v>
                </c:pt>
                <c:pt idx="1">
                  <c:v>2015</c:v>
                </c:pt>
                <c:pt idx="2">
                  <c:v>2016</c:v>
                </c:pt>
                <c:pt idx="3">
                  <c:v>2017</c:v>
                </c:pt>
                <c:pt idx="4">
                  <c:v>2018</c:v>
                </c:pt>
                <c:pt idx="5">
                  <c:v>2019</c:v>
                </c:pt>
              </c:strCache>
            </c:strRef>
          </c:cat>
          <c:val>
            <c:numRef>
              <c:f>Sheet1!$B$5:$G$5</c:f>
              <c:numCache>
                <c:formatCode>_(* #,##0_);_(* \(#,##0\);_(* "-"??_);_(@_)</c:formatCode>
                <c:ptCount val="6"/>
                <c:pt idx="0">
                  <c:v>1515955506.7653999</c:v>
                </c:pt>
                <c:pt idx="1">
                  <c:v>1809247499.3945899</c:v>
                </c:pt>
                <c:pt idx="2">
                  <c:v>2111697491.35638</c:v>
                </c:pt>
                <c:pt idx="3">
                  <c:v>2410533696.9347901</c:v>
                </c:pt>
                <c:pt idx="4">
                  <c:v>2687444941.9253001</c:v>
                </c:pt>
                <c:pt idx="5">
                  <c:v>2948755840.8189201</c:v>
                </c:pt>
              </c:numCache>
            </c:numRef>
          </c:val>
        </c:ser>
        <c:ser>
          <c:idx val="1"/>
          <c:order val="4"/>
          <c:tx>
            <c:strRef>
              <c:f>Sheet1!$A$6</c:f>
              <c:strCache>
                <c:ptCount val="1"/>
                <c:pt idx="0">
                  <c:v>PCs (11%,6%)</c:v>
                </c:pt>
              </c:strCache>
            </c:strRef>
          </c:tx>
          <c:spPr>
            <a:solidFill>
              <a:schemeClr val="accent6"/>
            </a:solidFill>
          </c:spPr>
          <c:invertIfNegative val="0"/>
          <c:cat>
            <c:strRef>
              <c:f>Sheet1!$B$1:$G$1</c:f>
              <c:strCache>
                <c:ptCount val="6"/>
                <c:pt idx="0">
                  <c:v>2014</c:v>
                </c:pt>
                <c:pt idx="1">
                  <c:v>2015</c:v>
                </c:pt>
                <c:pt idx="2">
                  <c:v>2016</c:v>
                </c:pt>
                <c:pt idx="3">
                  <c:v>2017</c:v>
                </c:pt>
                <c:pt idx="4">
                  <c:v>2018</c:v>
                </c:pt>
                <c:pt idx="5">
                  <c:v>2019</c:v>
                </c:pt>
              </c:strCache>
            </c:strRef>
          </c:cat>
          <c:val>
            <c:numRef>
              <c:f>Sheet1!$B$6:$G$6</c:f>
              <c:numCache>
                <c:formatCode>_(* #,##0_);_(* \(#,##0\);_(* "-"??_);_(@_)</c:formatCode>
                <c:ptCount val="6"/>
                <c:pt idx="0">
                  <c:v>1519855698.5494699</c:v>
                </c:pt>
                <c:pt idx="1">
                  <c:v>1505657555.22895</c:v>
                </c:pt>
                <c:pt idx="2">
                  <c:v>1491691541.20121</c:v>
                </c:pt>
                <c:pt idx="3">
                  <c:v>1492184319.1319201</c:v>
                </c:pt>
                <c:pt idx="4">
                  <c:v>1523047425.61461</c:v>
                </c:pt>
                <c:pt idx="5">
                  <c:v>1504025858.3998201</c:v>
                </c:pt>
              </c:numCache>
            </c:numRef>
          </c:val>
        </c:ser>
        <c:ser>
          <c:idx val="5"/>
          <c:order val="5"/>
          <c:tx>
            <c:strRef>
              <c:f>Sheet1!$A$7</c:f>
              <c:strCache>
                <c:ptCount val="1"/>
                <c:pt idx="0">
                  <c:v>Tablets (3%,4%)</c:v>
                </c:pt>
              </c:strCache>
            </c:strRef>
          </c:tx>
          <c:spPr>
            <a:solidFill>
              <a:schemeClr val="accent1">
                <a:lumMod val="75000"/>
              </a:schemeClr>
            </a:solidFill>
          </c:spPr>
          <c:invertIfNegative val="0"/>
          <c:cat>
            <c:strRef>
              <c:f>Sheet1!$B$1:$G$1</c:f>
              <c:strCache>
                <c:ptCount val="6"/>
                <c:pt idx="0">
                  <c:v>2014</c:v>
                </c:pt>
                <c:pt idx="1">
                  <c:v>2015</c:v>
                </c:pt>
                <c:pt idx="2">
                  <c:v>2016</c:v>
                </c:pt>
                <c:pt idx="3">
                  <c:v>2017</c:v>
                </c:pt>
                <c:pt idx="4">
                  <c:v>2018</c:v>
                </c:pt>
                <c:pt idx="5">
                  <c:v>2019</c:v>
                </c:pt>
              </c:strCache>
            </c:strRef>
          </c:cat>
          <c:val>
            <c:numRef>
              <c:f>Sheet1!$B$7:$G$7</c:f>
              <c:numCache>
                <c:formatCode>#,##0</c:formatCode>
                <c:ptCount val="6"/>
                <c:pt idx="0">
                  <c:v>419242350.84202898</c:v>
                </c:pt>
                <c:pt idx="1">
                  <c:v>525453067.51112098</c:v>
                </c:pt>
                <c:pt idx="2">
                  <c:v>639678121.39727104</c:v>
                </c:pt>
                <c:pt idx="3">
                  <c:v>741695253.38513696</c:v>
                </c:pt>
                <c:pt idx="4">
                  <c:v>829960544.38375294</c:v>
                </c:pt>
                <c:pt idx="5">
                  <c:v>922449985.826823</c:v>
                </c:pt>
              </c:numCache>
            </c:numRef>
          </c:val>
        </c:ser>
        <c:ser>
          <c:idx val="3"/>
          <c:order val="6"/>
          <c:tx>
            <c:strRef>
              <c:f>Sheet1!$A$8</c:f>
              <c:strCache>
                <c:ptCount val="1"/>
                <c:pt idx="0">
                  <c:v>Other (4.9%,3.6%)</c:v>
                </c:pt>
              </c:strCache>
            </c:strRef>
          </c:tx>
          <c:spPr>
            <a:solidFill>
              <a:schemeClr val="tx1"/>
            </a:solidFill>
          </c:spPr>
          <c:invertIfNegative val="0"/>
          <c:cat>
            <c:strRef>
              <c:f>Sheet1!$B$1:$G$1</c:f>
              <c:strCache>
                <c:ptCount val="6"/>
                <c:pt idx="0">
                  <c:v>2014</c:v>
                </c:pt>
                <c:pt idx="1">
                  <c:v>2015</c:v>
                </c:pt>
                <c:pt idx="2">
                  <c:v>2016</c:v>
                </c:pt>
                <c:pt idx="3">
                  <c:v>2017</c:v>
                </c:pt>
                <c:pt idx="4">
                  <c:v>2018</c:v>
                </c:pt>
                <c:pt idx="5">
                  <c:v>2019</c:v>
                </c:pt>
              </c:strCache>
            </c:strRef>
          </c:cat>
          <c:val>
            <c:numRef>
              <c:f>Sheet1!$B$8:$G$8</c:f>
              <c:numCache>
                <c:formatCode>_(* #,##0_);_(* \(#,##0\);_(* "-"??_);_(@_)</c:formatCode>
                <c:ptCount val="6"/>
                <c:pt idx="0">
                  <c:v>693052680.86761296</c:v>
                </c:pt>
                <c:pt idx="1">
                  <c:v>726159366.604581</c:v>
                </c:pt>
                <c:pt idx="2">
                  <c:v>754144215.01440501</c:v>
                </c:pt>
                <c:pt idx="3">
                  <c:v>792027206.67428005</c:v>
                </c:pt>
                <c:pt idx="4">
                  <c:v>832549532.17069995</c:v>
                </c:pt>
                <c:pt idx="5">
                  <c:v>875920899.19506001</c:v>
                </c:pt>
              </c:numCache>
            </c:numRef>
          </c:val>
        </c:ser>
        <c:dLbls>
          <c:showLegendKey val="0"/>
          <c:showVal val="0"/>
          <c:showCatName val="0"/>
          <c:showSerName val="0"/>
          <c:showPercent val="0"/>
          <c:showBubbleSize val="0"/>
        </c:dLbls>
        <c:gapWidth val="30"/>
        <c:overlap val="100"/>
        <c:axId val="193771392"/>
        <c:axId val="193772928"/>
      </c:barChart>
      <c:catAx>
        <c:axId val="193771392"/>
        <c:scaling>
          <c:orientation val="minMax"/>
        </c:scaling>
        <c:delete val="0"/>
        <c:axPos val="b"/>
        <c:numFmt formatCode="General" sourceLinked="1"/>
        <c:majorTickMark val="none"/>
        <c:minorTickMark val="none"/>
        <c:tickLblPos val="nextTo"/>
        <c:spPr>
          <a:ln w="45228">
            <a:solidFill>
              <a:srgbClr val="C0C0C0"/>
            </a:solidFill>
            <a:prstDash val="solid"/>
          </a:ln>
        </c:spPr>
        <c:txPr>
          <a:bodyPr rot="0" vert="horz"/>
          <a:lstStyle/>
          <a:p>
            <a:pPr>
              <a:defRPr b="0" i="0">
                <a:solidFill>
                  <a:srgbClr val="343434"/>
                </a:solidFill>
                <a:latin typeface="CiscoSansTT"/>
                <a:cs typeface="CiscoSansTT"/>
              </a:defRPr>
            </a:pPr>
            <a:endParaRPr lang="en-US"/>
          </a:p>
        </c:txPr>
        <c:crossAx val="193772928"/>
        <c:crosses val="autoZero"/>
        <c:auto val="1"/>
        <c:lblAlgn val="ctr"/>
        <c:lblOffset val="0"/>
        <c:tickLblSkip val="1"/>
        <c:tickMarkSkip val="1"/>
        <c:noMultiLvlLbl val="0"/>
      </c:catAx>
      <c:valAx>
        <c:axId val="193772928"/>
        <c:scaling>
          <c:orientation val="minMax"/>
        </c:scaling>
        <c:delete val="0"/>
        <c:axPos val="l"/>
        <c:numFmt formatCode="#,##0" sourceLinked="0"/>
        <c:majorTickMark val="out"/>
        <c:minorTickMark val="none"/>
        <c:tickLblPos val="nextTo"/>
        <c:spPr>
          <a:ln w="11307">
            <a:noFill/>
          </a:ln>
        </c:spPr>
        <c:txPr>
          <a:bodyPr rot="0" vert="horz"/>
          <a:lstStyle/>
          <a:p>
            <a:pPr>
              <a:defRPr sz="1400" b="0" i="0">
                <a:solidFill>
                  <a:srgbClr val="343434"/>
                </a:solidFill>
                <a:latin typeface="CiscoSansTT"/>
                <a:cs typeface="CiscoSansTT"/>
              </a:defRPr>
            </a:pPr>
            <a:endParaRPr lang="en-US"/>
          </a:p>
        </c:txPr>
        <c:crossAx val="193771392"/>
        <c:crosses val="autoZero"/>
        <c:crossBetween val="between"/>
        <c:dispUnits>
          <c:builtInUnit val="billions"/>
        </c:dispUnits>
      </c:valAx>
      <c:spPr>
        <a:noFill/>
        <a:ln w="25400">
          <a:noFill/>
        </a:ln>
      </c:spPr>
    </c:plotArea>
    <c:legend>
      <c:legendPos val="r"/>
      <c:layout>
        <c:manualLayout>
          <c:xMode val="edge"/>
          <c:yMode val="edge"/>
          <c:x val="0.672016962280376"/>
          <c:y val="7.7862589099778098E-2"/>
          <c:w val="0.319307436549989"/>
          <c:h val="0.68036921740248502"/>
        </c:manualLayout>
      </c:layout>
      <c:overlay val="1"/>
      <c:spPr>
        <a:noFill/>
      </c:spPr>
      <c:txPr>
        <a:bodyPr/>
        <a:lstStyle/>
        <a:p>
          <a:pPr>
            <a:defRPr sz="1400" b="0" i="0">
              <a:solidFill>
                <a:srgbClr val="343434"/>
              </a:solidFill>
              <a:effectLst/>
              <a:latin typeface="CiscoSansTT ExtraLight"/>
              <a:cs typeface="CiscoSansTT ExtraLight"/>
            </a:defRPr>
          </a:pPr>
          <a:endParaRPr lang="en-US"/>
        </a:p>
      </c:txPr>
    </c:legend>
    <c:plotVisOnly val="1"/>
    <c:dispBlanksAs val="gap"/>
    <c:showDLblsOverMax val="0"/>
  </c:chart>
  <c:spPr>
    <a:noFill/>
    <a:ln>
      <a:noFill/>
    </a:ln>
  </c:spPr>
  <c:txPr>
    <a:bodyPr/>
    <a:lstStyle/>
    <a:p>
      <a:pPr>
        <a:defRPr sz="1600" b="1" i="0" u="none" strike="noStrike" baseline="0">
          <a:solidFill>
            <a:schemeClr val="bg1"/>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50BCC7-53F9-A74A-B102-545DAC8B1C8B}" type="datetimeFigureOut">
              <a:rPr lang="en-US" smtClean="0"/>
              <a:t>2/28/2017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D53564-9C81-3547-9C1A-5CDDB93799AC}" type="slidenum">
              <a:rPr lang="en-US" smtClean="0"/>
              <a:t>‹#›</a:t>
            </a:fld>
            <a:endParaRPr lang="en-US"/>
          </a:p>
        </p:txBody>
      </p:sp>
    </p:spTree>
    <p:extLst>
      <p:ext uri="{BB962C8B-B14F-4D97-AF65-F5344CB8AC3E}">
        <p14:creationId xmlns:p14="http://schemas.microsoft.com/office/powerpoint/2010/main" val="27882617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183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839788" y="239713"/>
            <a:ext cx="5235575" cy="3925887"/>
          </a:xfrm>
          <a:ln/>
        </p:spPr>
      </p:sp>
      <p:sp>
        <p:nvSpPr>
          <p:cNvPr id="26627" name="Rectangle 3"/>
          <p:cNvSpPr>
            <a:spLocks noGrp="1" noChangeArrowheads="1"/>
          </p:cNvSpPr>
          <p:nvPr>
            <p:ph type="body" idx="1"/>
          </p:nvPr>
        </p:nvSpPr>
        <p:spPr>
          <a:noFill/>
          <a:ln/>
        </p:spPr>
        <p:txBody>
          <a:bodyPr/>
          <a:lstStyle/>
          <a:p>
            <a:r>
              <a:rPr lang="en-US" dirty="0" smtClean="0"/>
              <a:t>Other data</a:t>
            </a:r>
            <a:r>
              <a:rPr lang="en-US" baseline="0" dirty="0" smtClean="0"/>
              <a:t> points --- devices per capita.... 2.0 to 3.2... </a:t>
            </a:r>
          </a:p>
          <a:p>
            <a:endParaRPr lang="en-US" baseline="0" dirty="0" smtClean="0"/>
          </a:p>
          <a:p>
            <a:r>
              <a:rPr lang="en-US" baseline="0" dirty="0" smtClean="0"/>
              <a:t>This could be bigger than the internet </a:t>
            </a:r>
            <a:r>
              <a:rPr lang="mr-IN" baseline="0" dirty="0" smtClean="0"/>
              <a:t>–</a:t>
            </a:r>
            <a:r>
              <a:rPr lang="en-US" baseline="0" dirty="0" smtClean="0"/>
              <a:t> the internet was just about devices that connect people. </a:t>
            </a:r>
            <a:endParaRPr lang="en-US" dirty="0"/>
          </a:p>
        </p:txBody>
      </p:sp>
    </p:spTree>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how big</a:t>
            </a:r>
            <a:r>
              <a:rPr lang="en-US" baseline="0" dirty="0" smtClean="0"/>
              <a:t> of a part will </a:t>
            </a:r>
            <a:r>
              <a:rPr lang="en-US" baseline="0" dirty="0" err="1" smtClean="0"/>
              <a:t>IoT</a:t>
            </a:r>
            <a:r>
              <a:rPr lang="en-US" baseline="0" dirty="0" smtClean="0"/>
              <a:t> play in our lives?  Honestly, it’s hard to say …</a:t>
            </a:r>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85307898"/>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You’ve just not</a:t>
            </a:r>
            <a:r>
              <a:rPr lang="en-US" baseline="0" dirty="0" smtClean="0"/>
              <a:t> thought about it that way. You’re probably not connecting the dots and not seeing</a:t>
            </a:r>
            <a:endParaRPr lang="en-US" dirty="0"/>
          </a:p>
        </p:txBody>
      </p:sp>
      <p:sp>
        <p:nvSpPr>
          <p:cNvPr id="4" name="Slide Number Placeholder 3"/>
          <p:cNvSpPr>
            <a:spLocks noGrp="1"/>
          </p:cNvSpPr>
          <p:nvPr>
            <p:ph type="sldNum" sz="quarter" idx="10"/>
          </p:nvPr>
        </p:nvSpPr>
        <p:spPr/>
        <p:txBody>
          <a:bodyPr/>
          <a:lstStyle/>
          <a:p>
            <a:fld id="{4ABEA187-4B93-41B9-88FF-9DD5E12BF40E}" type="slidenum">
              <a:rPr lang="en-US" smtClean="0"/>
              <a:t>12</a:t>
            </a:fld>
            <a:endParaRPr lang="en-US"/>
          </a:p>
        </p:txBody>
      </p:sp>
    </p:spTree>
    <p:extLst>
      <p:ext uri="{BB962C8B-B14F-4D97-AF65-F5344CB8AC3E}">
        <p14:creationId xmlns:p14="http://schemas.microsoft.com/office/powerpoint/2010/main" val="155454363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38" rtl="0" eaLnBrk="0" fontAlgn="base" latinLnBrk="0" hangingPunct="0">
              <a:lnSpc>
                <a:spcPct val="100000"/>
              </a:lnSpc>
              <a:spcBef>
                <a:spcPct val="30000"/>
              </a:spcBef>
              <a:spcAft>
                <a:spcPct val="0"/>
              </a:spcAft>
              <a:buClrTx/>
              <a:buSzTx/>
              <a:buFont typeface="Arial"/>
              <a:buNone/>
              <a:tabLst/>
              <a:defRPr/>
            </a:pPr>
            <a:r>
              <a:rPr lang="en-US" dirty="0" smtClean="0"/>
              <a:t>Imagine</a:t>
            </a:r>
            <a:r>
              <a:rPr lang="en-US" baseline="0" dirty="0" smtClean="0"/>
              <a:t> a smarter city</a:t>
            </a:r>
          </a:p>
          <a:p>
            <a:pPr marL="0" marR="0" indent="0" algn="l" defTabSz="457138" rtl="0" eaLnBrk="0" fontAlgn="base" latinLnBrk="0" hangingPunct="0">
              <a:lnSpc>
                <a:spcPct val="100000"/>
              </a:lnSpc>
              <a:spcBef>
                <a:spcPct val="30000"/>
              </a:spcBef>
              <a:spcAft>
                <a:spcPct val="0"/>
              </a:spcAft>
              <a:buClrTx/>
              <a:buSzTx/>
              <a:buFont typeface="Arial"/>
              <a:buNone/>
              <a:tabLst/>
              <a:defRPr/>
            </a:pPr>
            <a:endParaRPr lang="en-US" baseline="0" dirty="0" smtClean="0"/>
          </a:p>
          <a:p>
            <a:pPr marL="0" marR="0" indent="0" algn="l" defTabSz="457138" rtl="0" eaLnBrk="0" fontAlgn="base" latinLnBrk="0" hangingPunct="0">
              <a:lnSpc>
                <a:spcPct val="100000"/>
              </a:lnSpc>
              <a:spcBef>
                <a:spcPct val="30000"/>
              </a:spcBef>
              <a:spcAft>
                <a:spcPct val="0"/>
              </a:spcAft>
              <a:buClrTx/>
              <a:buSzTx/>
              <a:buFont typeface="Arial"/>
              <a:buNone/>
              <a:tabLst/>
              <a:defRPr/>
            </a:pPr>
            <a:r>
              <a:rPr lang="en-US" baseline="0" dirty="0" smtClean="0"/>
              <a:t>Speaker Notes Need to be added</a:t>
            </a:r>
          </a:p>
          <a:p>
            <a:pPr marL="0" marR="0" indent="0" algn="l" defTabSz="457138" rtl="0" eaLnBrk="0" fontAlgn="base" latinLnBrk="0" hangingPunct="0">
              <a:lnSpc>
                <a:spcPct val="100000"/>
              </a:lnSpc>
              <a:spcBef>
                <a:spcPct val="30000"/>
              </a:spcBef>
              <a:spcAft>
                <a:spcPct val="0"/>
              </a:spcAft>
              <a:buClrTx/>
              <a:buSzTx/>
              <a:buFont typeface="Arial"/>
              <a:buNone/>
              <a:tabLst/>
              <a:defRPr/>
            </a:pPr>
            <a:endParaRPr lang="en-US" dirty="0"/>
          </a:p>
          <a:p>
            <a:pPr marL="0" marR="0" indent="0" algn="l" defTabSz="457138" rtl="0" eaLnBrk="0" fontAlgn="base" latinLnBrk="0" hangingPunct="0">
              <a:lnSpc>
                <a:spcPct val="100000"/>
              </a:lnSpc>
              <a:spcBef>
                <a:spcPct val="30000"/>
              </a:spcBef>
              <a:spcAft>
                <a:spcPct val="0"/>
              </a:spcAft>
              <a:buClrTx/>
              <a:buSzTx/>
              <a:buFont typeface="Arial"/>
              <a:buNone/>
              <a:tabLst/>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1328985656"/>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EA187-4B93-41B9-88FF-9DD5E12BF40E}" type="slidenum">
              <a:rPr lang="en-US" smtClean="0"/>
              <a:t>14</a:t>
            </a:fld>
            <a:endParaRPr lang="en-US"/>
          </a:p>
        </p:txBody>
      </p:sp>
    </p:spTree>
    <p:extLst>
      <p:ext uri="{BB962C8B-B14F-4D97-AF65-F5344CB8AC3E}">
        <p14:creationId xmlns:p14="http://schemas.microsoft.com/office/powerpoint/2010/main" val="1554543637"/>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38" rtl="0" eaLnBrk="0" fontAlgn="base" latinLnBrk="0" hangingPunct="0">
              <a:lnSpc>
                <a:spcPct val="100000"/>
              </a:lnSpc>
              <a:spcBef>
                <a:spcPct val="30000"/>
              </a:spcBef>
              <a:spcAft>
                <a:spcPct val="0"/>
              </a:spcAft>
              <a:buClrTx/>
              <a:buSzTx/>
              <a:buFont typeface="Arial"/>
              <a:buNone/>
              <a:tabLst/>
              <a:defRPr/>
            </a:pPr>
            <a:r>
              <a:rPr lang="en-US" dirty="0" smtClean="0"/>
              <a:t>Imagine</a:t>
            </a:r>
            <a:r>
              <a:rPr lang="en-US" baseline="0" dirty="0" smtClean="0"/>
              <a:t> a smarter city</a:t>
            </a:r>
          </a:p>
          <a:p>
            <a:pPr marL="0" marR="0" indent="0" algn="l" defTabSz="457138" rtl="0" eaLnBrk="0" fontAlgn="base" latinLnBrk="0" hangingPunct="0">
              <a:lnSpc>
                <a:spcPct val="100000"/>
              </a:lnSpc>
              <a:spcBef>
                <a:spcPct val="30000"/>
              </a:spcBef>
              <a:spcAft>
                <a:spcPct val="0"/>
              </a:spcAft>
              <a:buClrTx/>
              <a:buSzTx/>
              <a:buFont typeface="Arial"/>
              <a:buNone/>
              <a:tabLst/>
              <a:defRPr/>
            </a:pPr>
            <a:endParaRPr lang="en-US" baseline="0" dirty="0" smtClean="0"/>
          </a:p>
          <a:p>
            <a:pPr marL="0" marR="0" indent="0" algn="l" defTabSz="457138" rtl="0" eaLnBrk="0" fontAlgn="base" latinLnBrk="0" hangingPunct="0">
              <a:lnSpc>
                <a:spcPct val="100000"/>
              </a:lnSpc>
              <a:spcBef>
                <a:spcPct val="30000"/>
              </a:spcBef>
              <a:spcAft>
                <a:spcPct val="0"/>
              </a:spcAft>
              <a:buClrTx/>
              <a:buSzTx/>
              <a:buFont typeface="Arial"/>
              <a:buNone/>
              <a:tabLst/>
              <a:defRPr/>
            </a:pPr>
            <a:r>
              <a:rPr lang="en-US" baseline="0" dirty="0" smtClean="0"/>
              <a:t>Speaker Notes Need to be added</a:t>
            </a:r>
          </a:p>
          <a:p>
            <a:pPr marL="0" marR="0" indent="0" algn="l" defTabSz="457138" rtl="0" eaLnBrk="0" fontAlgn="base" latinLnBrk="0" hangingPunct="0">
              <a:lnSpc>
                <a:spcPct val="100000"/>
              </a:lnSpc>
              <a:spcBef>
                <a:spcPct val="30000"/>
              </a:spcBef>
              <a:spcAft>
                <a:spcPct val="0"/>
              </a:spcAft>
              <a:buClrTx/>
              <a:buSzTx/>
              <a:buFont typeface="Arial"/>
              <a:buNone/>
              <a:tabLst/>
              <a:defRPr/>
            </a:pPr>
            <a:endParaRPr lang="en-US" dirty="0"/>
          </a:p>
          <a:p>
            <a:pPr marL="0" marR="0" indent="0" algn="l" defTabSz="457138" rtl="0" eaLnBrk="0" fontAlgn="base" latinLnBrk="0" hangingPunct="0">
              <a:lnSpc>
                <a:spcPct val="100000"/>
              </a:lnSpc>
              <a:spcBef>
                <a:spcPct val="30000"/>
              </a:spcBef>
              <a:spcAft>
                <a:spcPct val="0"/>
              </a:spcAft>
              <a:buClrTx/>
              <a:buSzTx/>
              <a:buFont typeface="Arial"/>
              <a:buNone/>
              <a:tabLst/>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1328985656"/>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You will laugh</a:t>
            </a:r>
            <a:r>
              <a:rPr lang="en-US" baseline="0" dirty="0" smtClean="0"/>
              <a:t> as you train your successor when you tell her how you used to do it in the old days. </a:t>
            </a:r>
            <a:endParaRPr lang="en-US" dirty="0"/>
          </a:p>
        </p:txBody>
      </p:sp>
      <p:sp>
        <p:nvSpPr>
          <p:cNvPr id="4" name="Slide Number Placeholder 3"/>
          <p:cNvSpPr>
            <a:spLocks noGrp="1"/>
          </p:cNvSpPr>
          <p:nvPr>
            <p:ph type="sldNum" sz="quarter" idx="10"/>
          </p:nvPr>
        </p:nvSpPr>
        <p:spPr/>
        <p:txBody>
          <a:bodyPr/>
          <a:lstStyle/>
          <a:p>
            <a:fld id="{4ABEA187-4B93-41B9-88FF-9DD5E12BF40E}" type="slidenum">
              <a:rPr lang="en-US" smtClean="0"/>
              <a:t>16</a:t>
            </a:fld>
            <a:endParaRPr lang="en-US"/>
          </a:p>
        </p:txBody>
      </p:sp>
    </p:spTree>
    <p:extLst>
      <p:ext uri="{BB962C8B-B14F-4D97-AF65-F5344CB8AC3E}">
        <p14:creationId xmlns:p14="http://schemas.microsoft.com/office/powerpoint/2010/main" val="1554543637"/>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318" marR="0" lvl="0" indent="-171318" algn="l" defTabSz="45663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smtClean="0"/>
              <a:t>Accelerated change, transparency, new business models, higher accuracy of information for high-value transactions (banking, insurance, healthcare). </a:t>
            </a:r>
            <a:endParaRPr lang="en-US" dirty="0" smtClean="0"/>
          </a:p>
          <a:p>
            <a:pPr marL="171318" marR="0" lvl="0" indent="-171318" algn="l" defTabSz="45663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The public sector moves slowly, but digitization is fast. </a:t>
            </a:r>
            <a:r>
              <a:rPr lang="en-US" baseline="0" dirty="0" smtClean="0"/>
              <a:t> Not taking action has enormous ramifications on a jurisdiction: evaporating tax bases, security breaches, a talent deficit amongst civil servants, and loss of public trust. </a:t>
            </a: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dirty="0"/>
          </a:p>
        </p:txBody>
      </p:sp>
    </p:spTree>
    <p:extLst>
      <p:ext uri="{BB962C8B-B14F-4D97-AF65-F5344CB8AC3E}">
        <p14:creationId xmlns:p14="http://schemas.microsoft.com/office/powerpoint/2010/main" val="172946731"/>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dirty="0"/>
          </a:p>
        </p:txBody>
      </p:sp>
    </p:spTree>
    <p:extLst>
      <p:ext uri="{BB962C8B-B14F-4D97-AF65-F5344CB8AC3E}">
        <p14:creationId xmlns:p14="http://schemas.microsoft.com/office/powerpoint/2010/main" val="333678759"/>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How can governments create policy to transition from the traditional car ownership model?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780767084"/>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EA187-4B93-41B9-88FF-9DD5E12BF40E}" type="slidenum">
              <a:rPr lang="en-US" smtClean="0"/>
              <a:t>2</a:t>
            </a:fld>
            <a:endParaRPr lang="en-US"/>
          </a:p>
        </p:txBody>
      </p:sp>
    </p:spTree>
    <p:extLst>
      <p:ext uri="{BB962C8B-B14F-4D97-AF65-F5344CB8AC3E}">
        <p14:creationId xmlns:p14="http://schemas.microsoft.com/office/powerpoint/2010/main" val="1554543637"/>
      </p:ext>
    </p:extLst>
  </p:cSld>
  <p:clrMapOvr>
    <a:masterClrMapping/>
  </p:clrMapOvr>
</p:notes>
</file>

<file path=ppt/notesSlides/notesSlide20.xml><?xml version="1.0" encoding="utf-8"?>
<p:notes xmlns:a14="http://schemas.microsoft.com/office/drawing/2010/main" xmlns:ma14="http://schemas.microsoft.com/office/mac/drawingml/2011/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27243" indent="-37470096">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146" eaLnBrk="0" fontAlgn="base" hangingPunct="0">
              <a:spcBef>
                <a:spcPct val="0"/>
              </a:spcBef>
              <a:spcAft>
                <a:spcPct val="0"/>
              </a:spcAft>
              <a:defRPr sz="2400">
                <a:solidFill>
                  <a:schemeClr val="tx1"/>
                </a:solidFill>
                <a:latin typeface="Arial" charset="0"/>
                <a:ea typeface="Arial" charset="0"/>
                <a:cs typeface="Arial" charset="0"/>
              </a:defRPr>
            </a:lvl6pPr>
            <a:lvl7pPr marL="914292" eaLnBrk="0" fontAlgn="base" hangingPunct="0">
              <a:spcBef>
                <a:spcPct val="0"/>
              </a:spcBef>
              <a:spcAft>
                <a:spcPct val="0"/>
              </a:spcAft>
              <a:defRPr sz="2400">
                <a:solidFill>
                  <a:schemeClr val="tx1"/>
                </a:solidFill>
                <a:latin typeface="Arial" charset="0"/>
                <a:ea typeface="Arial" charset="0"/>
                <a:cs typeface="Arial" charset="0"/>
              </a:defRPr>
            </a:lvl7pPr>
            <a:lvl8pPr marL="1371438" eaLnBrk="0" fontAlgn="base" hangingPunct="0">
              <a:spcBef>
                <a:spcPct val="0"/>
              </a:spcBef>
              <a:spcAft>
                <a:spcPct val="0"/>
              </a:spcAft>
              <a:defRPr sz="2400">
                <a:solidFill>
                  <a:schemeClr val="tx1"/>
                </a:solidFill>
                <a:latin typeface="Arial" charset="0"/>
                <a:ea typeface="Arial" charset="0"/>
                <a:cs typeface="Arial" charset="0"/>
              </a:defRPr>
            </a:lvl8pPr>
            <a:lvl9pPr marL="1828584" eaLnBrk="0" fontAlgn="base" hangingPunct="0">
              <a:spcBef>
                <a:spcPct val="0"/>
              </a:spcBef>
              <a:spcAft>
                <a:spcPct val="0"/>
              </a:spcAft>
              <a:defRPr sz="2400">
                <a:solidFill>
                  <a:schemeClr val="tx1"/>
                </a:solidFill>
                <a:latin typeface="Arial" charset="0"/>
                <a:ea typeface="Arial" charset="0"/>
                <a:cs typeface="Arial" charset="0"/>
              </a:defRPr>
            </a:lvl9pPr>
          </a:lstStyle>
          <a:p>
            <a:fld id="{1EF3A59F-A1F0-524A-A0E0-29C98F8D0147}" type="slidenum">
              <a:rPr lang="en-US" sz="1200">
                <a:solidFill>
                  <a:prstClr val="black"/>
                </a:solidFill>
              </a:rPr>
              <a:pPr/>
              <a:t>20</a:t>
            </a:fld>
            <a:endParaRPr lang="en-US" sz="1200">
              <a:solidFill>
                <a:prstClr val="black"/>
              </a:solidFill>
            </a:endParaRPr>
          </a:p>
        </p:txBody>
      </p:sp>
      <p:sp>
        <p:nvSpPr>
          <p:cNvPr id="44035" name="Rectangle 2"/>
          <p:cNvSpPr>
            <a:spLocks noGrp="1" noRot="1" noChangeAspect="1" noChangeArrowheads="1" noTextEdit="1"/>
          </p:cNvSpPr>
          <p:nvPr>
            <p:ph type="sldImg"/>
          </p:nvPr>
        </p:nvSpPr>
        <p:spPr>
          <a:xfrm>
            <a:off x="838200" y="238125"/>
            <a:ext cx="5235575" cy="3927475"/>
          </a:xfrm>
          <a:ln/>
        </p:spPr>
      </p:sp>
      <p:sp>
        <p:nvSpPr>
          <p:cNvPr id="44036" name="Rectangle 3"/>
          <p:cNvSpPr>
            <a:spLocks noGrp="1" noChangeArrowheads="1"/>
          </p:cNvSpPr>
          <p:nvPr>
            <p:ph type="body" idx="1"/>
          </p:nvPr>
        </p:nvSpPr>
        <p:spPr>
          <a:xfrm>
            <a:off x="395291" y="4306890"/>
            <a:ext cx="5989637"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06567663"/>
      </p:ext>
    </p:extLst>
  </p:cSld>
  <p:clrMapOvr>
    <a:masterClrMapping/>
  </p:clrMapOvr>
</p:notes>
</file>

<file path=ppt/notesSlides/notesSlide22.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70000"/>
              </a:lnSpc>
              <a:spcBef>
                <a:spcPct val="0"/>
              </a:spcBef>
            </a:pPr>
            <a:endParaRPr lang="en-US" sz="500" dirty="0"/>
          </a:p>
        </p:txBody>
      </p:sp>
    </p:spTree>
    <p:extLst>
      <p:ext uri="{BB962C8B-B14F-4D97-AF65-F5344CB8AC3E}">
        <p14:creationId xmlns:p14="http://schemas.microsoft.com/office/powerpoint/2010/main" val="84695012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b="0" kern="1200" baseline="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Cisco defines country digitization as “the process of planning and ultimately building, a sophisticated and forward-thinking IT network ecosystem that will allow for greater connectivity, productivity, and security.”</a:t>
            </a:r>
          </a:p>
          <a:p>
            <a:r>
              <a:rPr lang="en-US" sz="1200" kern="1200" dirty="0" smtClean="0">
                <a:solidFill>
                  <a:schemeClr val="tx1"/>
                </a:solidFill>
                <a:latin typeface="+mn-lt"/>
                <a:ea typeface="ＭＳ Ｐゴシック" charset="0"/>
                <a:cs typeface="ＭＳ Ｐゴシック" charset="0"/>
              </a:rPr>
              <a:t>Private sector and policy makers are expanding their efforts in digitization beyond simply investing in ICT infrastructure. They are recognizing the complex adjacent elements that are needed to create a healthy, thriving digital ecosystem at a national level.</a:t>
            </a:r>
            <a:r>
              <a:rPr lang="en-US" sz="1200" kern="1200" baseline="0" dirty="0" smtClean="0">
                <a:solidFill>
                  <a:schemeClr val="tx1"/>
                </a:solidFill>
                <a:latin typeface="+mn-lt"/>
                <a:ea typeface="ＭＳ Ｐゴシック" charset="0"/>
                <a:cs typeface="ＭＳ Ｐゴシック" charset="0"/>
              </a:rPr>
              <a:t> </a:t>
            </a:r>
            <a:r>
              <a:rPr lang="en-US" sz="1200" kern="1200" dirty="0" smtClean="0">
                <a:solidFill>
                  <a:schemeClr val="tx1"/>
                </a:solidFill>
                <a:latin typeface="+mn-lt"/>
                <a:ea typeface="ＭＳ Ｐゴシック" charset="0"/>
                <a:cs typeface="ＭＳ Ｐゴシック" charset="0"/>
              </a:rPr>
              <a:t>The prioritization of programs that focus on developing and strengthening the digital national economy, signals that world leaders are acknowledging the importance of digital culture as a foundational part of economic competitiveness and citizen engagement. </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Benefits</a:t>
            </a:r>
            <a:r>
              <a:rPr lang="en-US" sz="1200" kern="1200" baseline="0" dirty="0" smtClean="0">
                <a:solidFill>
                  <a:schemeClr val="tx1"/>
                </a:solidFill>
                <a:latin typeface="+mn-lt"/>
                <a:ea typeface="ＭＳ Ｐゴシック" charset="0"/>
                <a:cs typeface="ＭＳ Ｐゴシック" charset="0"/>
              </a:rPr>
              <a:t> that result from Countries Digital Transformation include the following but are not limited to:</a:t>
            </a:r>
          </a:p>
          <a:p>
            <a:endParaRPr lang="en-US" sz="1200" kern="1200" baseline="0" dirty="0" smtClean="0">
              <a:solidFill>
                <a:schemeClr val="tx1"/>
              </a:solidFill>
              <a:latin typeface="+mn-lt"/>
              <a:ea typeface="ＭＳ Ｐゴシック" charset="0"/>
              <a:cs typeface="ＭＳ Ｐゴシック" charset="0"/>
            </a:endParaRPr>
          </a:p>
          <a:p>
            <a:pPr marL="171450" indent="-171450">
              <a:buFont typeface="Arial"/>
              <a:buChar char="•"/>
            </a:pPr>
            <a:r>
              <a:rPr lang="en-US" sz="1200" kern="1200" baseline="0" dirty="0" smtClean="0">
                <a:solidFill>
                  <a:schemeClr val="tx1"/>
                </a:solidFill>
                <a:latin typeface="+mn-lt"/>
                <a:ea typeface="ＭＳ Ｐゴシック" charset="0"/>
                <a:cs typeface="ＭＳ Ｐゴシック" charset="0"/>
              </a:rPr>
              <a:t>GDP Growth</a:t>
            </a:r>
          </a:p>
          <a:p>
            <a:pPr marL="171450" indent="-171450">
              <a:buFont typeface="Arial"/>
              <a:buChar char="•"/>
            </a:pPr>
            <a:r>
              <a:rPr lang="en-US" sz="1200" kern="1200" baseline="0" dirty="0" smtClean="0">
                <a:solidFill>
                  <a:schemeClr val="tx1"/>
                </a:solidFill>
                <a:latin typeface="+mn-lt"/>
                <a:ea typeface="ＭＳ Ｐゴシック" charset="0"/>
                <a:cs typeface="ＭＳ Ｐゴシック" charset="0"/>
              </a:rPr>
              <a:t>Innovation</a:t>
            </a:r>
          </a:p>
          <a:p>
            <a:pPr marL="171450" indent="-171450">
              <a:buFont typeface="Arial"/>
              <a:buChar char="•"/>
            </a:pPr>
            <a:r>
              <a:rPr lang="en-US" sz="1200" kern="1200" baseline="0" dirty="0" smtClean="0">
                <a:solidFill>
                  <a:schemeClr val="tx1"/>
                </a:solidFill>
                <a:latin typeface="+mn-lt"/>
                <a:ea typeface="ＭＳ Ｐゴシック" charset="0"/>
                <a:cs typeface="ＭＳ Ｐゴシック" charset="0"/>
              </a:rPr>
              <a:t>Employment and Social Inclusion</a:t>
            </a:r>
          </a:p>
          <a:p>
            <a:pPr marL="171450" indent="-171450">
              <a:buFont typeface="Arial"/>
              <a:buChar char="•"/>
            </a:pPr>
            <a:r>
              <a:rPr lang="en-US" sz="1200" kern="1200" baseline="0" dirty="0" smtClean="0">
                <a:solidFill>
                  <a:schemeClr val="tx1"/>
                </a:solidFill>
                <a:latin typeface="+mn-lt"/>
                <a:ea typeface="ＭＳ Ｐゴシック" charset="0"/>
                <a:cs typeface="ＭＳ Ｐゴシック" charset="0"/>
              </a:rPr>
              <a:t>Public Safety &amp; Security </a:t>
            </a:r>
          </a:p>
          <a:p>
            <a:pPr marL="171450" indent="-171450">
              <a:buFont typeface="Arial"/>
              <a:buChar char="•"/>
            </a:pPr>
            <a:r>
              <a:rPr lang="en-US" sz="1200" kern="1200" baseline="0" dirty="0" smtClean="0">
                <a:solidFill>
                  <a:schemeClr val="tx1"/>
                </a:solidFill>
                <a:latin typeface="+mn-lt"/>
                <a:ea typeface="ＭＳ Ｐゴシック" charset="0"/>
                <a:cs typeface="ＭＳ Ｐゴシック" charset="0"/>
              </a:rPr>
              <a:t>Smart City services</a:t>
            </a:r>
          </a:p>
          <a:p>
            <a:pPr marL="171450" indent="-171450">
              <a:buFont typeface="Arial"/>
              <a:buChar char="•"/>
            </a:pPr>
            <a:r>
              <a:rPr lang="en-US" sz="1200" kern="1200" baseline="0" dirty="0" smtClean="0">
                <a:solidFill>
                  <a:schemeClr val="tx1"/>
                </a:solidFill>
                <a:latin typeface="+mn-lt"/>
                <a:ea typeface="ＭＳ Ｐゴシック" charset="0"/>
                <a:cs typeface="ＭＳ Ｐゴシック" charset="0"/>
              </a:rPr>
              <a:t>Environmental Sustainability </a:t>
            </a:r>
            <a:endParaRPr lang="en-US" sz="1200" kern="1200" dirty="0" smtClean="0">
              <a:solidFill>
                <a:schemeClr val="tx1"/>
              </a:solidFill>
              <a:latin typeface="+mn-lt"/>
              <a:ea typeface="ＭＳ Ｐゴシック" charset="0"/>
              <a:cs typeface="ＭＳ Ｐゴシック" charset="0"/>
            </a:endParaRPr>
          </a:p>
          <a:p>
            <a:pPr marL="171450" indent="-171450">
              <a:buFont typeface="Arial"/>
              <a:buChar char="•"/>
            </a:pPr>
            <a:r>
              <a:rPr lang="en-US" sz="1200" b="0" kern="1200" baseline="0" dirty="0" smtClean="0">
                <a:solidFill>
                  <a:schemeClr val="tx1"/>
                </a:solidFill>
                <a:latin typeface="+mn-lt"/>
                <a:ea typeface="ＭＳ Ｐゴシック" charset="0"/>
                <a:cs typeface="ＭＳ Ｐゴシック" charset="0"/>
              </a:rPr>
              <a:t>Peacekeeping</a:t>
            </a:r>
          </a:p>
          <a:p>
            <a:pPr marL="171450" indent="-171450">
              <a:buFont typeface="Arial"/>
              <a:buChar char="•"/>
            </a:pPr>
            <a:r>
              <a:rPr lang="en-US" sz="1200" b="0" kern="1200" baseline="0" dirty="0" smtClean="0">
                <a:solidFill>
                  <a:schemeClr val="tx1"/>
                </a:solidFill>
                <a:latin typeface="+mn-lt"/>
                <a:ea typeface="ＭＳ Ｐゴシック" charset="0"/>
                <a:cs typeface="ＭＳ Ｐゴシック" charset="0"/>
              </a:rPr>
              <a:t>Cyber Security</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Quote</a:t>
            </a:r>
          </a:p>
          <a:p>
            <a:r>
              <a:rPr lang="en-US" sz="1200" kern="1200" dirty="0" smtClean="0">
                <a:solidFill>
                  <a:schemeClr val="tx1"/>
                </a:solidFill>
                <a:latin typeface="+mn-lt"/>
                <a:ea typeface="ＭＳ Ｐゴシック" charset="0"/>
                <a:cs typeface="ＭＳ Ｐゴシック" charset="0"/>
              </a:rPr>
              <a:t>“In a recent interview of Fox Business, John Chambers, Cisco’s Executive Chairman and former CEO, stated that digitization could help increase France’s GDP by 1% to 3% over the next three to five years.”</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When evaluating a country’s digital ecosystem, A</a:t>
            </a:r>
            <a:r>
              <a:rPr lang="en-US" sz="1200" kern="1200" baseline="0" dirty="0" smtClean="0">
                <a:solidFill>
                  <a:schemeClr val="tx1"/>
                </a:solidFill>
                <a:latin typeface="+mn-lt"/>
                <a:ea typeface="ＭＳ Ｐゴシック" charset="0"/>
                <a:cs typeface="ＭＳ Ｐゴシック" charset="0"/>
              </a:rPr>
              <a:t> variety of </a:t>
            </a:r>
            <a:r>
              <a:rPr lang="en-US" sz="1200" kern="1200" dirty="0" smtClean="0">
                <a:solidFill>
                  <a:schemeClr val="tx1"/>
                </a:solidFill>
                <a:latin typeface="+mn-lt"/>
                <a:ea typeface="ＭＳ Ｐゴシック" charset="0"/>
                <a:cs typeface="ＭＳ Ｐゴシック" charset="0"/>
              </a:rPr>
              <a:t>factors including government policies, ICT infrastructure, the start-up ecosystem, knowledge and IP creation, private sector innovation, and the technology habits of the general population. </a:t>
            </a:r>
          </a:p>
          <a:p>
            <a:endParaRPr lang="en-US" sz="1200" b="0" kern="1200" baseline="0" dirty="0">
              <a:solidFill>
                <a:schemeClr val="tx1"/>
              </a:solidFill>
              <a:latin typeface="+mn-lt"/>
              <a:ea typeface="ＭＳ Ｐゴシック" charset="0"/>
              <a:cs typeface="ＭＳ Ｐゴシック" charset="0"/>
            </a:endParaRPr>
          </a:p>
          <a:p>
            <a:endParaRPr lang="en-US" sz="1200" b="0" kern="1200" dirty="0">
              <a:solidFill>
                <a:schemeClr val="tx1"/>
              </a:solidFill>
              <a:latin typeface="+mn-lt"/>
              <a:ea typeface="ＭＳ Ｐゴシック" charset="0"/>
              <a:cs typeface="ＭＳ Ｐゴシック" charset="0"/>
            </a:endParaRPr>
          </a:p>
          <a:p>
            <a:endParaRPr lang="en-US" baseline="0" dirty="0"/>
          </a:p>
        </p:txBody>
      </p:sp>
      <p:sp>
        <p:nvSpPr>
          <p:cNvPr id="4" name="Slide Number Placeholder 3"/>
          <p:cNvSpPr>
            <a:spLocks noGrp="1"/>
          </p:cNvSpPr>
          <p:nvPr>
            <p:ph type="sldNum" sz="quarter" idx="10"/>
          </p:nvPr>
        </p:nvSpPr>
        <p:spPr/>
        <p:txBody>
          <a:bodyPr/>
          <a:lstStyle/>
          <a:p>
            <a:fld id="{D604612D-37FF-4C96-9C8F-8E22EB2155A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650630569"/>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Each</a:t>
            </a:r>
            <a:r>
              <a:rPr lang="en-US" baseline="0" dirty="0"/>
              <a:t> group can tweak messaging according to </a:t>
            </a:r>
            <a:r>
              <a:rPr lang="en-US" baseline="0"/>
              <a:t>their audience.  </a:t>
            </a:r>
            <a:endParaRPr lang="en-US"/>
          </a:p>
        </p:txBody>
      </p:sp>
      <p:sp>
        <p:nvSpPr>
          <p:cNvPr id="4" name="Slide Number Placeholder 3"/>
          <p:cNvSpPr>
            <a:spLocks noGrp="1"/>
          </p:cNvSpPr>
          <p:nvPr>
            <p:ph type="sldNum" sz="quarter" idx="10"/>
          </p:nvPr>
        </p:nvSpPr>
        <p:spPr/>
        <p:txBody>
          <a:bodyPr/>
          <a:lstStyle/>
          <a:p>
            <a:fld id="{A290FD03-DB46-4DCB-B43F-FB2E7821E44B}" type="slidenum">
              <a:rPr lang="en-US" smtClean="0"/>
              <a:pPr/>
              <a:t>25</a:t>
            </a:fld>
            <a:endParaRPr lang="en-US"/>
          </a:p>
        </p:txBody>
      </p:sp>
    </p:spTree>
    <p:extLst>
      <p:ext uri="{BB962C8B-B14F-4D97-AF65-F5344CB8AC3E}">
        <p14:creationId xmlns:p14="http://schemas.microsoft.com/office/powerpoint/2010/main" val="702008321"/>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EA187-4B93-41B9-88FF-9DD5E12BF40E}" type="slidenum">
              <a:rPr lang="en-US" smtClean="0"/>
              <a:t>3</a:t>
            </a:fld>
            <a:endParaRPr lang="en-US"/>
          </a:p>
        </p:txBody>
      </p:sp>
    </p:spTree>
    <p:extLst>
      <p:ext uri="{BB962C8B-B14F-4D97-AF65-F5344CB8AC3E}">
        <p14:creationId xmlns:p14="http://schemas.microsoft.com/office/powerpoint/2010/main" val="1554543637"/>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You’ve just not</a:t>
            </a:r>
            <a:r>
              <a:rPr lang="en-US" baseline="0" dirty="0" smtClean="0"/>
              <a:t> thought about it that way. You’re probably not connecting the dots and not seeing</a:t>
            </a:r>
            <a:endParaRPr lang="en-US" dirty="0"/>
          </a:p>
        </p:txBody>
      </p:sp>
      <p:sp>
        <p:nvSpPr>
          <p:cNvPr id="4" name="Slide Number Placeholder 3"/>
          <p:cNvSpPr>
            <a:spLocks noGrp="1"/>
          </p:cNvSpPr>
          <p:nvPr>
            <p:ph type="sldNum" sz="quarter" idx="10"/>
          </p:nvPr>
        </p:nvSpPr>
        <p:spPr/>
        <p:txBody>
          <a:bodyPr/>
          <a:lstStyle/>
          <a:p>
            <a:fld id="{4ABEA187-4B93-41B9-88FF-9DD5E12BF40E}" type="slidenum">
              <a:rPr lang="en-US" smtClean="0"/>
              <a:t>4</a:t>
            </a:fld>
            <a:endParaRPr lang="en-US"/>
          </a:p>
        </p:txBody>
      </p:sp>
    </p:spTree>
    <p:extLst>
      <p:ext uri="{BB962C8B-B14F-4D97-AF65-F5344CB8AC3E}">
        <p14:creationId xmlns:p14="http://schemas.microsoft.com/office/powerpoint/2010/main" val="1554543637"/>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You will laugh</a:t>
            </a:r>
            <a:r>
              <a:rPr lang="en-US" baseline="0" dirty="0" smtClean="0"/>
              <a:t> as you train your successor when you tell her how you used to do it in the old days. </a:t>
            </a:r>
            <a:endParaRPr lang="en-US" dirty="0"/>
          </a:p>
        </p:txBody>
      </p:sp>
      <p:sp>
        <p:nvSpPr>
          <p:cNvPr id="4" name="Slide Number Placeholder 3"/>
          <p:cNvSpPr>
            <a:spLocks noGrp="1"/>
          </p:cNvSpPr>
          <p:nvPr>
            <p:ph type="sldNum" sz="quarter" idx="10"/>
          </p:nvPr>
        </p:nvSpPr>
        <p:spPr/>
        <p:txBody>
          <a:bodyPr/>
          <a:lstStyle/>
          <a:p>
            <a:fld id="{4ABEA187-4B93-41B9-88FF-9DD5E12BF40E}" type="slidenum">
              <a:rPr lang="en-US" smtClean="0"/>
              <a:t>5</a:t>
            </a:fld>
            <a:endParaRPr lang="en-US"/>
          </a:p>
        </p:txBody>
      </p:sp>
    </p:spTree>
    <p:extLst>
      <p:ext uri="{BB962C8B-B14F-4D97-AF65-F5344CB8AC3E}">
        <p14:creationId xmlns:p14="http://schemas.microsoft.com/office/powerpoint/2010/main" val="1554543637"/>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Those are some pretty sobering statistics. And let me be clear – I have nothing but the highest respect for</a:t>
            </a:r>
            <a:r>
              <a:rPr lang="en-US" baseline="0" dirty="0" smtClean="0"/>
              <a:t> public servants of all kinds – firemen, police, doctors, teachers. So this is not to assign blame. I think the problems are systemic, so no one is really at fault. But at the same time, I think we are reaching a tipping point where we cannot sustain just doing the same thing over and over and hoping things will improve. As a society, I think we all have a responsibility to look at these big, systemic problems.</a:t>
            </a:r>
          </a:p>
          <a:p>
            <a:endParaRPr lang="en-US" baseline="0" dirty="0" smtClean="0"/>
          </a:p>
          <a:p>
            <a:r>
              <a:rPr lang="en-US" baseline="0" dirty="0" smtClean="0"/>
              <a:t>&lt;CLICK&gt;</a:t>
            </a:r>
          </a:p>
          <a:p>
            <a:r>
              <a:rPr lang="en-US" dirty="0" smtClean="0"/>
              <a:t>Let’s start that journey by looking at two possible futures.</a:t>
            </a:r>
            <a:endParaRPr lang="en-US" dirty="0"/>
          </a:p>
        </p:txBody>
      </p:sp>
      <p:sp>
        <p:nvSpPr>
          <p:cNvPr id="4" name="Slide Number Placeholder 3"/>
          <p:cNvSpPr>
            <a:spLocks noGrp="1"/>
          </p:cNvSpPr>
          <p:nvPr>
            <p:ph type="sldNum" sz="quarter" idx="10"/>
          </p:nvPr>
        </p:nvSpPr>
        <p:spPr/>
        <p:txBody>
          <a:bodyPr/>
          <a:lstStyle/>
          <a:p>
            <a:fld id="{95E7BB34-E64D-4582-A064-D2985C5657FC}"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93093168"/>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EA187-4B93-41B9-88FF-9DD5E12BF40E}" type="slidenum">
              <a:rPr lang="en-US" smtClean="0"/>
              <a:t>7</a:t>
            </a:fld>
            <a:endParaRPr lang="en-US"/>
          </a:p>
        </p:txBody>
      </p:sp>
    </p:spTree>
    <p:extLst>
      <p:ext uri="{BB962C8B-B14F-4D97-AF65-F5344CB8AC3E}">
        <p14:creationId xmlns:p14="http://schemas.microsoft.com/office/powerpoint/2010/main" val="1554543637"/>
      </p:ext>
    </p:extLst>
  </p:cSld>
  <p:clrMapOvr>
    <a:masterClrMapping/>
  </p:clrMapOvr>
</p:notes>
</file>

<file path=ppt/notesSlides/notesSlide8.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80000"/>
              </a:lnSpc>
            </a:pPr>
            <a:r>
              <a:rPr lang="en-US" sz="1200" dirty="0" smtClean="0">
                <a:ea typeface="ＭＳ Ｐゴシック" pitchFamily="34" charset="-128"/>
              </a:rPr>
              <a:t>Sometime between 2009 and 2010, there was a point of inflexion, where the number of connected devices began outnumbering the planet’s human population. And these aren’t just laptops, mobile phones, and tablets – they also include sensors and everyday objects that were previously unconnected … so </a:t>
            </a:r>
            <a:r>
              <a:rPr lang="en-US" sz="1200" dirty="0" err="1" smtClean="0">
                <a:ea typeface="ＭＳ Ｐゴシック" pitchFamily="34" charset="-128"/>
              </a:rPr>
              <a:t>IoT</a:t>
            </a:r>
            <a:r>
              <a:rPr lang="en-US" sz="1200" dirty="0" smtClean="0">
                <a:ea typeface="ＭＳ Ｐゴシック" pitchFamily="34" charset="-128"/>
              </a:rPr>
              <a:t> exists today in a very real way! More importantly, the gap is expected to widen exponentially over the next several years – with the number of sensors, objects, and other “things” exceeding 50 billion by the year 2020!</a:t>
            </a:r>
          </a:p>
          <a:p>
            <a:pPr>
              <a:lnSpc>
                <a:spcPct val="80000"/>
              </a:lnSpc>
            </a:pPr>
            <a:endParaRPr lang="en-US" sz="1200" dirty="0" smtClean="0">
              <a:ea typeface="ＭＳ Ｐゴシック" pitchFamily="34" charset="-128"/>
            </a:endParaRPr>
          </a:p>
          <a:p>
            <a:pPr>
              <a:lnSpc>
                <a:spcPct val="80000"/>
              </a:lnSpc>
            </a:pPr>
            <a:r>
              <a:rPr lang="en-US" dirty="0" smtClean="0"/>
              <a:t>Adding all of these physical objects to IP networks imposes new and novel requirements on existing networking models. IT will need to deal with those requirements in relatively short order.</a:t>
            </a:r>
            <a:endParaRPr lang="en-US" sz="1200" dirty="0" smtClean="0">
              <a:ea typeface="ＭＳ Ｐゴシック" pitchFamily="34" charset="-128"/>
            </a:endParaRPr>
          </a:p>
          <a:p>
            <a:pPr defTabSz="899298">
              <a:defRPr/>
            </a:pPr>
            <a:endParaRPr lang="en-US" b="1"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34837" indent="-282629">
              <a:defRPr>
                <a:solidFill>
                  <a:schemeClr val="tx1"/>
                </a:solidFill>
                <a:latin typeface="Arial" pitchFamily="34" charset="0"/>
              </a:defRPr>
            </a:lvl2pPr>
            <a:lvl3pPr marL="1130519" indent="-226103">
              <a:defRPr>
                <a:solidFill>
                  <a:schemeClr val="tx1"/>
                </a:solidFill>
                <a:latin typeface="Arial" pitchFamily="34" charset="0"/>
              </a:defRPr>
            </a:lvl3pPr>
            <a:lvl4pPr marL="1582726" indent="-226103">
              <a:defRPr>
                <a:solidFill>
                  <a:schemeClr val="tx1"/>
                </a:solidFill>
                <a:latin typeface="Arial" pitchFamily="34" charset="0"/>
              </a:defRPr>
            </a:lvl4pPr>
            <a:lvl5pPr marL="2034934" indent="-226103">
              <a:defRPr>
                <a:solidFill>
                  <a:schemeClr val="tx1"/>
                </a:solidFill>
                <a:latin typeface="Arial" pitchFamily="34" charset="0"/>
              </a:defRPr>
            </a:lvl5pPr>
            <a:lvl6pPr marL="2487141" indent="-226103" fontAlgn="base">
              <a:spcBef>
                <a:spcPct val="0"/>
              </a:spcBef>
              <a:spcAft>
                <a:spcPct val="0"/>
              </a:spcAft>
              <a:defRPr>
                <a:solidFill>
                  <a:schemeClr val="tx1"/>
                </a:solidFill>
                <a:latin typeface="Arial" pitchFamily="34" charset="0"/>
              </a:defRPr>
            </a:lvl6pPr>
            <a:lvl7pPr marL="2939348" indent="-226103" fontAlgn="base">
              <a:spcBef>
                <a:spcPct val="0"/>
              </a:spcBef>
              <a:spcAft>
                <a:spcPct val="0"/>
              </a:spcAft>
              <a:defRPr>
                <a:solidFill>
                  <a:schemeClr val="tx1"/>
                </a:solidFill>
                <a:latin typeface="Arial" pitchFamily="34" charset="0"/>
              </a:defRPr>
            </a:lvl7pPr>
            <a:lvl8pPr marL="3391557" indent="-226103" fontAlgn="base">
              <a:spcBef>
                <a:spcPct val="0"/>
              </a:spcBef>
              <a:spcAft>
                <a:spcPct val="0"/>
              </a:spcAft>
              <a:defRPr>
                <a:solidFill>
                  <a:schemeClr val="tx1"/>
                </a:solidFill>
                <a:latin typeface="Arial" pitchFamily="34" charset="0"/>
              </a:defRPr>
            </a:lvl8pPr>
            <a:lvl9pPr marL="3843763" indent="-226103"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C7E4D325-DACE-4069-82FA-ACD34E9EFB02}" type="slidenum">
              <a:rPr lang="en-US">
                <a:solidFill>
                  <a:srgbClr val="000000"/>
                </a:solidFill>
                <a:latin typeface="Calibri" pitchFamily="34" charset="0"/>
              </a:rPr>
              <a:pPr fontAlgn="base">
                <a:spcBef>
                  <a:spcPct val="0"/>
                </a:spcBef>
                <a:spcAft>
                  <a:spcPct val="0"/>
                </a:spcAft>
              </a:pPr>
              <a:t>8</a:t>
            </a:fld>
            <a:endParaRPr lang="en-US">
              <a:solidFill>
                <a:srgbClr val="000000"/>
              </a:solidFill>
              <a:latin typeface="Calibri" pitchFamily="34" charset="0"/>
            </a:endParaRPr>
          </a:p>
        </p:txBody>
      </p:sp>
    </p:spTree>
    <p:extLst>
      <p:ext uri="{BB962C8B-B14F-4D97-AF65-F5344CB8AC3E}">
        <p14:creationId xmlns:p14="http://schemas.microsoft.com/office/powerpoint/2010/main" val="226960356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Update</a:t>
            </a:r>
            <a:r>
              <a:rPr lang="en-US" baseline="0" dirty="0" smtClean="0"/>
              <a:t> manufacturing bullet point </a:t>
            </a:r>
          </a:p>
          <a:p>
            <a:endParaRPr lang="en-US" baseline="0" dirty="0" smtClean="0"/>
          </a:p>
          <a:p>
            <a:r>
              <a:rPr lang="en-US" baseline="0" dirty="0" smtClean="0"/>
              <a:t>Real-time </a:t>
            </a:r>
            <a:r>
              <a:rPr lang="en-US" baseline="0" dirty="0" err="1" smtClean="0"/>
              <a:t>mutiple</a:t>
            </a:r>
            <a:r>
              <a:rPr lang="en-US" baseline="0" dirty="0" smtClean="0"/>
              <a:t> source data access across multiple agencies</a:t>
            </a:r>
            <a:endParaRPr lang="en-US" dirty="0"/>
          </a:p>
        </p:txBody>
      </p:sp>
      <p:sp>
        <p:nvSpPr>
          <p:cNvPr id="4" name="Slide Number Placeholder 3"/>
          <p:cNvSpPr>
            <a:spLocks noGrp="1"/>
          </p:cNvSpPr>
          <p:nvPr>
            <p:ph type="sldNum" sz="quarter" idx="10"/>
          </p:nvPr>
        </p:nvSpPr>
        <p:spPr/>
        <p:txBody>
          <a:bodyPr/>
          <a:lstStyle/>
          <a:p>
            <a:fld id="{01CFA773-CF20-5B47-8441-39FE469C3B30}"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5702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F90331-87C8-524D-B048-EECF63ED510D}"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348444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90331-87C8-524D-B048-EECF63ED510D}"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14171016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812806"/>
            <a:ext cx="0" cy="531283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918764"/>
            <a:ext cx="3820348" cy="3020519"/>
          </a:xfrm>
        </p:spPr>
        <p:txBody>
          <a:bodyPr lIns="61715" tIns="34288" rIns="61715" bIns="34288" rtlCol="0" anchor="ctr">
            <a:noAutofit/>
          </a:bodyPr>
          <a:lstStyle>
            <a:lvl1pPr marL="0" indent="0" algn="l" defTabSz="685759"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872692"/>
            <a:ext cx="3865880" cy="512064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2313245902"/>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797053"/>
            <a:ext cx="8345488" cy="3544971"/>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hasCustomPrompt="1"/>
          </p:nvPr>
        </p:nvSpPr>
        <p:spPr>
          <a:xfrm>
            <a:off x="437767" y="5530979"/>
            <a:ext cx="7180312" cy="434977"/>
          </a:xfrm>
          <a:prstGeom prst="rect">
            <a:avLst/>
          </a:prstGeom>
        </p:spPr>
        <p:txBody>
          <a:bodyPr wrap="square" lIns="91420" tIns="45710" rIns="91420" bIns="45710" anchor="b" anchorCtr="0">
            <a:noAutofit/>
          </a:bodyPr>
          <a:lstStyle>
            <a:lvl1pPr algn="l" defTabSz="60358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1422648114"/>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799171"/>
            <a:ext cx="8345488" cy="3547535"/>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437767" y="5530979"/>
            <a:ext cx="7180312" cy="434977"/>
          </a:xfrm>
          <a:prstGeom prst="rect">
            <a:avLst/>
          </a:prstGeom>
        </p:spPr>
        <p:txBody>
          <a:bodyPr wrap="square" lIns="91420" tIns="45710" rIns="91420" bIns="45710" anchor="b" anchorCtr="0">
            <a:noAutofit/>
          </a:bodyPr>
          <a:lstStyle>
            <a:lvl1pPr algn="l" defTabSz="60358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915849067"/>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88" y="1799285"/>
            <a:ext cx="4007001" cy="4054364"/>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799180"/>
            <a:ext cx="4073346" cy="4052529"/>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59681517"/>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799148"/>
            <a:ext cx="4003995" cy="4054500"/>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799167"/>
            <a:ext cx="4075144" cy="4054944"/>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Drag picture to placeholder or click icon to add</a:t>
            </a:r>
            <a:endParaRPr lang="en-US" noProof="0" dirty="0"/>
          </a:p>
        </p:txBody>
      </p:sp>
      <p:sp>
        <p:nvSpPr>
          <p:cNvPr id="5"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47885652"/>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6085116" y="2163200"/>
            <a:ext cx="231856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4" name="Oval 3"/>
          <p:cNvSpPr/>
          <p:nvPr userDrawn="1"/>
        </p:nvSpPr>
        <p:spPr>
          <a:xfrm>
            <a:off x="3423230" y="2163200"/>
            <a:ext cx="231856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7" name="Oval 6"/>
          <p:cNvSpPr/>
          <p:nvPr userDrawn="1"/>
        </p:nvSpPr>
        <p:spPr>
          <a:xfrm>
            <a:off x="764271" y="2163200"/>
            <a:ext cx="231856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3733532"/>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3730940"/>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3730940"/>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857384"/>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870424"/>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857384"/>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2072502780"/>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32" y="2163210"/>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44" name="Oval 43"/>
          <p:cNvSpPr/>
          <p:nvPr userDrawn="1"/>
        </p:nvSpPr>
        <p:spPr>
          <a:xfrm>
            <a:off x="3422849" y="2163210"/>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45" name="Oval 44"/>
          <p:cNvSpPr/>
          <p:nvPr userDrawn="1"/>
        </p:nvSpPr>
        <p:spPr>
          <a:xfrm>
            <a:off x="6087365" y="2163210"/>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3"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774966" y="2163210"/>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2163210"/>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2163210"/>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8" y="5164194"/>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5161599"/>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5161599"/>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1962818150"/>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6172218"/>
            <a:ext cx="7334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3"/>
            <a:ext cx="9144000" cy="68580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4732140"/>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3"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253970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401401"/>
            <a:ext cx="8563172" cy="3389567"/>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4072706"/>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164976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6172218"/>
            <a:ext cx="7334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3"/>
            <a:ext cx="9147348" cy="68580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63016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90331-87C8-524D-B048-EECF63ED510D}"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24790684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320854"/>
            <a:ext cx="8480388" cy="5688861"/>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50381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795878"/>
            <a:ext cx="5348288"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5" name="Rectangle 4"/>
          <p:cNvSpPr/>
          <p:nvPr/>
        </p:nvSpPr>
        <p:spPr>
          <a:xfrm>
            <a:off x="1892301" y="4794252"/>
            <a:ext cx="5346700"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795536"/>
            <a:ext cx="5329238" cy="4005073"/>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endParaRPr lang="en-US" noProof="0" dirty="0"/>
          </a:p>
        </p:txBody>
      </p:sp>
      <p:sp>
        <p:nvSpPr>
          <p:cNvPr id="11" name="Title 10"/>
          <p:cNvSpPr>
            <a:spLocks noGrp="1"/>
          </p:cNvSpPr>
          <p:nvPr>
            <p:ph type="title" hasCustomPrompt="1"/>
          </p:nvPr>
        </p:nvSpPr>
        <p:spPr>
          <a:xfrm>
            <a:off x="2065871" y="4873439"/>
            <a:ext cx="5074070" cy="83820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209650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25" y="311166"/>
            <a:ext cx="3273425" cy="245956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2" y="310896"/>
            <a:ext cx="3273552" cy="2459736"/>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89"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Drag picture to placeholder or click icon to add</a:t>
            </a:r>
            <a:endParaRPr lang="en-US" noProof="0" dirty="0"/>
          </a:p>
        </p:txBody>
      </p:sp>
      <p:sp>
        <p:nvSpPr>
          <p:cNvPr id="9" name="Title 8"/>
          <p:cNvSpPr>
            <a:spLocks noGrp="1"/>
          </p:cNvSpPr>
          <p:nvPr>
            <p:ph type="title" hasCustomPrompt="1"/>
          </p:nvPr>
        </p:nvSpPr>
        <p:spPr>
          <a:xfrm>
            <a:off x="430943" y="3307605"/>
            <a:ext cx="6729865" cy="2152559"/>
          </a:xfrm>
        </p:spPr>
        <p:txBody>
          <a:bodyPr>
            <a:noAutofit/>
          </a:bodyPr>
          <a:lstStyle>
            <a:lvl1pPr marL="0" marR="0" indent="0" algn="l" defTabSz="685789"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70497301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728819"/>
            <a:ext cx="3630612"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728991"/>
            <a:ext cx="3630168" cy="5159757"/>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endParaRPr lang="en-US" noProof="0" dirty="0"/>
          </a:p>
        </p:txBody>
      </p:sp>
      <p:sp>
        <p:nvSpPr>
          <p:cNvPr id="9" name="Title 8"/>
          <p:cNvSpPr>
            <a:spLocks noGrp="1"/>
          </p:cNvSpPr>
          <p:nvPr>
            <p:ph type="title" hasCustomPrompt="1"/>
          </p:nvPr>
        </p:nvSpPr>
        <p:spPr>
          <a:xfrm>
            <a:off x="437669" y="728985"/>
            <a:ext cx="4349918" cy="108531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626465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311157"/>
            <a:ext cx="3268662" cy="266065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0" name="Rectangle 9"/>
          <p:cNvSpPr/>
          <p:nvPr/>
        </p:nvSpPr>
        <p:spPr>
          <a:xfrm>
            <a:off x="334963" y="311157"/>
            <a:ext cx="3287712" cy="266065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1" name="Rectangle 10"/>
          <p:cNvSpPr/>
          <p:nvPr/>
        </p:nvSpPr>
        <p:spPr>
          <a:xfrm>
            <a:off x="6980261" y="311163"/>
            <a:ext cx="1838325" cy="130809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2" name="Rectangle 11"/>
          <p:cNvSpPr/>
          <p:nvPr/>
        </p:nvSpPr>
        <p:spPr>
          <a:xfrm>
            <a:off x="334966" y="3028971"/>
            <a:ext cx="252253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3" name="Rectangle 12"/>
          <p:cNvSpPr/>
          <p:nvPr/>
        </p:nvSpPr>
        <p:spPr>
          <a:xfrm>
            <a:off x="2911476" y="3028971"/>
            <a:ext cx="4025900"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4" name="Rectangle 13"/>
          <p:cNvSpPr/>
          <p:nvPr/>
        </p:nvSpPr>
        <p:spPr>
          <a:xfrm>
            <a:off x="6980261" y="1682751"/>
            <a:ext cx="1838325"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5" name="Rectangle 14"/>
          <p:cNvSpPr/>
          <p:nvPr/>
        </p:nvSpPr>
        <p:spPr>
          <a:xfrm>
            <a:off x="6980261" y="5183717"/>
            <a:ext cx="1838325"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9020" y="311155"/>
            <a:ext cx="326786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0"/>
          </p:nvPr>
        </p:nvSpPr>
        <p:spPr>
          <a:xfrm>
            <a:off x="320831" y="311155"/>
            <a:ext cx="330200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1" name="Picture Placeholder 25"/>
          <p:cNvSpPr>
            <a:spLocks noGrp="1"/>
          </p:cNvSpPr>
          <p:nvPr>
            <p:ph type="pic" sz="quarter" idx="12"/>
          </p:nvPr>
        </p:nvSpPr>
        <p:spPr>
          <a:xfrm>
            <a:off x="6979833" y="311153"/>
            <a:ext cx="1838730" cy="13081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3" name="Picture Placeholder 25"/>
          <p:cNvSpPr>
            <a:spLocks noGrp="1"/>
          </p:cNvSpPr>
          <p:nvPr>
            <p:ph type="pic" sz="quarter" idx="13"/>
          </p:nvPr>
        </p:nvSpPr>
        <p:spPr>
          <a:xfrm>
            <a:off x="320824" y="3028959"/>
            <a:ext cx="2537420" cy="345893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5" name="Picture Placeholder 25"/>
          <p:cNvSpPr>
            <a:spLocks noGrp="1"/>
          </p:cNvSpPr>
          <p:nvPr>
            <p:ph type="pic" sz="quarter" idx="14"/>
          </p:nvPr>
        </p:nvSpPr>
        <p:spPr>
          <a:xfrm>
            <a:off x="2908334" y="3028959"/>
            <a:ext cx="4028516" cy="345893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7" name="Picture Placeholder 25"/>
          <p:cNvSpPr>
            <a:spLocks noGrp="1"/>
          </p:cNvSpPr>
          <p:nvPr>
            <p:ph type="pic" sz="quarter" idx="15"/>
          </p:nvPr>
        </p:nvSpPr>
        <p:spPr>
          <a:xfrm>
            <a:off x="6979833" y="1676401"/>
            <a:ext cx="1838730" cy="344941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9" name="Picture Placeholder 25"/>
          <p:cNvSpPr>
            <a:spLocks noGrp="1"/>
          </p:cNvSpPr>
          <p:nvPr>
            <p:ph type="pic" sz="quarter" idx="16"/>
          </p:nvPr>
        </p:nvSpPr>
        <p:spPr>
          <a:xfrm>
            <a:off x="6979833" y="5182964"/>
            <a:ext cx="1838730" cy="130492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98266293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3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62" y="777240"/>
            <a:ext cx="8164931"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03862443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778668"/>
            <a:ext cx="4424562"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8328006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
            <a:ext cx="91440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57" y="2194992"/>
            <a:ext cx="199091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210139"/>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4_Title Slide-animated gradi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80009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9144000" cy="6858000"/>
          </a:xfrm>
          <a:prstGeom prst="rect">
            <a:avLst/>
          </a:prstGeom>
        </p:spPr>
      </p:pic>
    </p:spTree>
    <p:extLst>
      <p:ext uri="{BB962C8B-B14F-4D97-AF65-F5344CB8AC3E}">
        <p14:creationId xmlns:p14="http://schemas.microsoft.com/office/powerpoint/2010/main" val="91877021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412" y="432000"/>
            <a:ext cx="941172" cy="780288"/>
          </a:xfrm>
          <a:prstGeom prst="rect">
            <a:avLst/>
          </a:prstGeom>
        </p:spPr>
      </p:pic>
      <p:sp>
        <p:nvSpPr>
          <p:cNvPr id="16" name="Subtitle 2"/>
          <p:cNvSpPr>
            <a:spLocks noGrp="1"/>
          </p:cNvSpPr>
          <p:nvPr>
            <p:ph type="subTitle" idx="1" hasCustomPrompt="1"/>
          </p:nvPr>
        </p:nvSpPr>
        <p:spPr>
          <a:xfrm>
            <a:off x="469496" y="5057611"/>
            <a:ext cx="8296421" cy="384175"/>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62" indent="0" algn="ctr">
              <a:buNone/>
              <a:defRPr>
                <a:solidFill>
                  <a:schemeClr val="tx1">
                    <a:tint val="75000"/>
                  </a:schemeClr>
                </a:solidFill>
              </a:defRPr>
            </a:lvl2pPr>
            <a:lvl3pPr marL="685732" indent="0" algn="ctr">
              <a:buNone/>
              <a:defRPr>
                <a:solidFill>
                  <a:schemeClr val="tx1">
                    <a:tint val="75000"/>
                  </a:schemeClr>
                </a:solidFill>
              </a:defRPr>
            </a:lvl3pPr>
            <a:lvl4pPr marL="1028596"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5377603"/>
            <a:ext cx="8296421" cy="384175"/>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5697600"/>
            <a:ext cx="8296421" cy="384175"/>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8" y="4281951"/>
            <a:ext cx="8302625" cy="398668"/>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6" indent="0">
              <a:buNone/>
              <a:defRPr/>
            </a:lvl2pPr>
            <a:lvl3pPr marL="427408" indent="0">
              <a:buNone/>
              <a:defRPr/>
            </a:lvl3pPr>
            <a:lvl4pPr marL="516703" indent="0">
              <a:buNone/>
              <a:defRPr/>
            </a:lvl4pPr>
            <a:lvl5pPr marL="601231" indent="0">
              <a:buNone/>
              <a:defRPr/>
            </a:lvl5pPr>
          </a:lstStyle>
          <a:p>
            <a:pPr lvl="0"/>
            <a:r>
              <a:rPr lang="en-GB" dirty="0"/>
              <a:t>Subtitle Goes Here</a:t>
            </a:r>
          </a:p>
        </p:txBody>
      </p:sp>
      <p:sp>
        <p:nvSpPr>
          <p:cNvPr id="20" name="Title 1"/>
          <p:cNvSpPr>
            <a:spLocks noGrp="1"/>
          </p:cNvSpPr>
          <p:nvPr>
            <p:ph type="ctrTitle" hasCustomPrompt="1"/>
          </p:nvPr>
        </p:nvSpPr>
        <p:spPr>
          <a:xfrm>
            <a:off x="425766" y="3519973"/>
            <a:ext cx="8340152" cy="85964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421499439"/>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15"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26065" y="427576"/>
            <a:ext cx="948131" cy="781051"/>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5057611"/>
            <a:ext cx="8296421" cy="384175"/>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62" indent="0" algn="ctr">
              <a:buNone/>
              <a:defRPr>
                <a:solidFill>
                  <a:schemeClr val="tx1">
                    <a:tint val="75000"/>
                  </a:schemeClr>
                </a:solidFill>
              </a:defRPr>
            </a:lvl2pPr>
            <a:lvl3pPr marL="685732" indent="0" algn="ctr">
              <a:buNone/>
              <a:defRPr>
                <a:solidFill>
                  <a:schemeClr val="tx1">
                    <a:tint val="75000"/>
                  </a:schemeClr>
                </a:solidFill>
              </a:defRPr>
            </a:lvl3pPr>
            <a:lvl4pPr marL="1028596"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469496" y="5438079"/>
            <a:ext cx="8296421" cy="384175"/>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469496" y="5818549"/>
            <a:ext cx="8296421" cy="384175"/>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463298" y="4281951"/>
            <a:ext cx="8302625" cy="398668"/>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6" indent="0">
              <a:buNone/>
              <a:defRPr/>
            </a:lvl2pPr>
            <a:lvl3pPr marL="427408" indent="0">
              <a:buNone/>
              <a:defRPr/>
            </a:lvl3pPr>
            <a:lvl4pPr marL="516703" indent="0">
              <a:buNone/>
              <a:defRPr/>
            </a:lvl4pPr>
            <a:lvl5pPr marL="601231" indent="0">
              <a:buNone/>
              <a:defRPr/>
            </a:lvl5pPr>
          </a:lstStyle>
          <a:p>
            <a:pPr lvl="0"/>
            <a:r>
              <a:rPr lang="en-GB" dirty="0"/>
              <a:t>Subtitle Goes Here</a:t>
            </a:r>
          </a:p>
        </p:txBody>
      </p:sp>
      <p:sp>
        <p:nvSpPr>
          <p:cNvPr id="10" name="Title 1"/>
          <p:cNvSpPr>
            <a:spLocks noGrp="1"/>
          </p:cNvSpPr>
          <p:nvPr>
            <p:ph type="ctrTitle" hasCustomPrompt="1"/>
          </p:nvPr>
        </p:nvSpPr>
        <p:spPr>
          <a:xfrm>
            <a:off x="425766" y="3519973"/>
            <a:ext cx="8340152" cy="85964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282451854"/>
      </p:ext>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11"/>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6" name="Rectangle 3"/>
          <p:cNvSpPr>
            <a:spLocks noChangeArrowheads="1"/>
          </p:cNvSpPr>
          <p:nvPr/>
        </p:nvSpPr>
        <p:spPr bwMode="hidden">
          <a:xfrm>
            <a:off x="0" y="11"/>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3" name="Subtitle 2"/>
          <p:cNvSpPr>
            <a:spLocks noGrp="1"/>
          </p:cNvSpPr>
          <p:nvPr>
            <p:ph type="subTitle" idx="1" hasCustomPrompt="1"/>
          </p:nvPr>
        </p:nvSpPr>
        <p:spPr>
          <a:xfrm>
            <a:off x="499923" y="4279413"/>
            <a:ext cx="4684867" cy="384175"/>
          </a:xfrm>
          <a:prstGeom prst="rect">
            <a:avLst/>
          </a:prstGeom>
        </p:spPr>
        <p:txBody>
          <a:bodyPr vert="horz" lIns="68574" tIns="34288" rIns="68574" bIns="34288" rtlCol="0">
            <a:noAutofit/>
          </a:bodyPr>
          <a:lstStyle>
            <a:lvl1pPr marL="0" indent="0" algn="l" defTabSz="685759"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7" indent="0" algn="ctr">
              <a:buNone/>
              <a:defRPr>
                <a:solidFill>
                  <a:schemeClr val="tx1">
                    <a:tint val="75000"/>
                  </a:schemeClr>
                </a:solidFill>
              </a:defRPr>
            </a:lvl2pPr>
            <a:lvl3pPr marL="685759" indent="0" algn="ctr">
              <a:buNone/>
              <a:defRPr>
                <a:solidFill>
                  <a:schemeClr val="tx1">
                    <a:tint val="75000"/>
                  </a:schemeClr>
                </a:solidFill>
              </a:defRPr>
            </a:lvl3pPr>
            <a:lvl4pPr marL="1028639" indent="0" algn="ctr">
              <a:buNone/>
              <a:defRPr>
                <a:solidFill>
                  <a:schemeClr val="tx1">
                    <a:tint val="75000"/>
                  </a:schemeClr>
                </a:solidFill>
              </a:defRPr>
            </a:lvl4pPr>
            <a:lvl5pPr marL="1371521" indent="0" algn="ctr">
              <a:buNone/>
              <a:defRPr>
                <a:solidFill>
                  <a:schemeClr val="tx1">
                    <a:tint val="75000"/>
                  </a:schemeClr>
                </a:solidFill>
              </a:defRPr>
            </a:lvl5pPr>
            <a:lvl6pPr marL="1714398" indent="0" algn="ctr">
              <a:buNone/>
              <a:defRPr>
                <a:solidFill>
                  <a:schemeClr val="tx1">
                    <a:tint val="75000"/>
                  </a:schemeClr>
                </a:solidFill>
              </a:defRPr>
            </a:lvl6pPr>
            <a:lvl7pPr marL="2057280" indent="0" algn="ctr">
              <a:buNone/>
              <a:defRPr>
                <a:solidFill>
                  <a:schemeClr val="tx1">
                    <a:tint val="75000"/>
                  </a:schemeClr>
                </a:solidFill>
              </a:defRPr>
            </a:lvl7pPr>
            <a:lvl8pPr marL="2400160" indent="0" algn="ctr">
              <a:buNone/>
              <a:defRPr>
                <a:solidFill>
                  <a:schemeClr val="tx1">
                    <a:tint val="75000"/>
                  </a:schemeClr>
                </a:solidFill>
              </a:defRPr>
            </a:lvl8pPr>
            <a:lvl9pPr marL="2743042"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49" y="3282719"/>
            <a:ext cx="4712557" cy="1022351"/>
          </a:xfrm>
        </p:spPr>
        <p:txBody>
          <a:bodyPr lIns="61715" tIns="34288" rIns="61715" bIns="34288" rtlCol="0" anchor="b">
            <a:noAutofit/>
          </a:bodyPr>
          <a:lstStyle>
            <a:lvl1pPr marL="0" indent="0" algn="l" defTabSz="685759"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93" y="1917712"/>
            <a:ext cx="2676525" cy="2889251"/>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4163157397"/>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1220551"/>
            <a:ext cx="7598042" cy="342659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714" y="6375386"/>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54">
              <a:defRPr/>
            </a:pPr>
            <a:fld id="{4ABDCABE-3F10-B64C-92F1-862014417034}" type="slidenum">
              <a:rPr lang="en-US" sz="600">
                <a:solidFill>
                  <a:srgbClr val="FFFFFF">
                    <a:alpha val="60000"/>
                  </a:srgbClr>
                </a:solidFill>
                <a:latin typeface="Arial"/>
                <a:ea typeface="ＭＳ Ｐゴシック" charset="0"/>
                <a:cs typeface="CiscoSans Thin"/>
              </a:rPr>
              <a:pPr algn="r" defTabSz="610754">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9" y="6373711"/>
            <a:ext cx="2658018" cy="154518"/>
          </a:xfrm>
          <a:prstGeom prst="rect">
            <a:avLst/>
          </a:prstGeom>
          <a:noFill/>
          <a:ln w="9525">
            <a:noFill/>
            <a:miter lim="800000"/>
            <a:headEnd/>
            <a:tailEnd/>
          </a:ln>
          <a:effectLst/>
        </p:spPr>
        <p:txBody>
          <a:bodyPr lIns="61586" tIns="30792" rIns="61586" bIns="30792" anchor="b">
            <a:spAutoFit/>
          </a:bodyPr>
          <a:lstStyle/>
          <a:p>
            <a:pPr defTabSz="610754">
              <a:defRPr/>
            </a:pPr>
            <a:r>
              <a:rPr lang="sk-SK" sz="600" dirty="0">
                <a:solidFill>
                  <a:srgbClr val="FFFFFF">
                    <a:alpha val="60000"/>
                  </a:srgbClr>
                </a:solidFill>
                <a:latin typeface="Arial"/>
                <a:ea typeface="ＭＳ Ｐゴシック" charset="0"/>
                <a:cs typeface="CiscoSans Thin"/>
              </a:rPr>
              <a:t>© 2016</a:t>
            </a:r>
            <a:r>
              <a:rPr lang="en-US" sz="600" dirty="0">
                <a:solidFill>
                  <a:srgbClr val="FFFFFF">
                    <a:alpha val="60000"/>
                  </a:srgbClr>
                </a:solidFill>
                <a:latin typeface="Arial"/>
                <a:ea typeface="ＭＳ Ｐゴシック" charset="0"/>
                <a:cs typeface="CiscoSans Thin"/>
              </a:rPr>
              <a:t>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6" y="6167704"/>
            <a:ext cx="431312" cy="35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626978"/>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11"/>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4" name="Rectangle 6"/>
          <p:cNvSpPr>
            <a:spLocks noChangeArrowheads="1"/>
          </p:cNvSpPr>
          <p:nvPr/>
        </p:nvSpPr>
        <p:spPr bwMode="hidden">
          <a:xfrm>
            <a:off x="0" y="11"/>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7" name="Title 1"/>
          <p:cNvSpPr>
            <a:spLocks noGrp="1"/>
          </p:cNvSpPr>
          <p:nvPr>
            <p:ph type="ctrTitle" hasCustomPrompt="1"/>
          </p:nvPr>
        </p:nvSpPr>
        <p:spPr>
          <a:xfrm>
            <a:off x="416425" y="1220551"/>
            <a:ext cx="7598042" cy="342659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2467120511"/>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797059"/>
            <a:ext cx="8280057" cy="4098595"/>
          </a:xfrm>
          <a:prstGeom prst="rect">
            <a:avLst/>
          </a:prstGeom>
        </p:spPr>
        <p:txBody>
          <a:bodyPr lIns="91420" tIns="45710" rIns="91420" bIns="45710">
            <a:noAutofit/>
          </a:bodyPr>
          <a:lstStyle>
            <a:lvl1pPr marL="285695" marR="0" indent="-285695" algn="ctr" defTabSz="457113"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471251167"/>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797051"/>
            <a:ext cx="8345488" cy="4224280"/>
          </a:xfrm>
          <a:prstGeom prst="rect">
            <a:avLst/>
          </a:prstGeom>
        </p:spPr>
        <p:txBody>
          <a:bodyPr lIns="91420" tIns="45710" rIns="91420" bIns="45710">
            <a:noAutofit/>
          </a:bodyPr>
          <a:lstStyle>
            <a:lvl1pPr marL="280933" indent="-223796">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198665325"/>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797051"/>
            <a:ext cx="8345488" cy="4224280"/>
          </a:xfrm>
          <a:prstGeom prst="rect">
            <a:avLst/>
          </a:prstGeom>
        </p:spPr>
        <p:txBody>
          <a:bodyPr lIns="91420" tIns="45710" rIns="91420" bIns="45710">
            <a:noAutofit/>
          </a:bodyPr>
          <a:lstStyle>
            <a:lvl1pPr marL="57137"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53" indent="0">
              <a:buClr>
                <a:schemeClr val="tx1"/>
              </a:buClr>
              <a:buSzPct val="80000"/>
              <a:buFont typeface="Arial"/>
              <a:buNone/>
              <a:defRPr sz="1600" b="0" i="0">
                <a:solidFill>
                  <a:srgbClr val="676767"/>
                </a:solidFill>
                <a:latin typeface="+mn-lt"/>
                <a:cs typeface="CiscoSans ExtraLight"/>
              </a:defRPr>
            </a:lvl3pPr>
            <a:lvl4pPr marL="739632" indent="0">
              <a:buClr>
                <a:schemeClr val="tx1"/>
              </a:buClr>
              <a:buSzPct val="80000"/>
              <a:buFont typeface="Arial"/>
              <a:buNone/>
              <a:defRPr sz="1400" b="0" i="0">
                <a:solidFill>
                  <a:srgbClr val="676767"/>
                </a:solidFill>
                <a:latin typeface="+mn-lt"/>
                <a:cs typeface="CiscoSans ExtraLight"/>
              </a:defRPr>
            </a:lvl4pPr>
            <a:lvl5pPr marL="914225"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079277494"/>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78" y="1194136"/>
            <a:ext cx="8398739" cy="4224280"/>
          </a:xfrm>
          <a:prstGeom prst="rect">
            <a:avLst/>
          </a:prstGeom>
        </p:spPr>
        <p:txBody>
          <a:bodyPr lIns="91420" tIns="45710" rIns="91420" bIns="45710">
            <a:noAutofit/>
          </a:bodyPr>
          <a:lstStyle>
            <a:lvl1pPr marL="57137"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53" indent="0">
              <a:buClr>
                <a:schemeClr val="tx1"/>
              </a:buClr>
              <a:buSzPct val="80000"/>
              <a:buFont typeface="Arial"/>
              <a:buNone/>
              <a:defRPr sz="1600" b="0" i="0">
                <a:solidFill>
                  <a:srgbClr val="676767"/>
                </a:solidFill>
                <a:latin typeface="+mn-lt"/>
                <a:cs typeface="CiscoSans ExtraLight"/>
              </a:defRPr>
            </a:lvl3pPr>
            <a:lvl4pPr marL="739632" indent="0">
              <a:buClr>
                <a:schemeClr val="tx1"/>
              </a:buClr>
              <a:buSzPct val="80000"/>
              <a:buFont typeface="Arial"/>
              <a:buNone/>
              <a:defRPr sz="1400" b="0" i="0">
                <a:solidFill>
                  <a:srgbClr val="676767"/>
                </a:solidFill>
                <a:latin typeface="+mn-lt"/>
                <a:cs typeface="CiscoSans ExtraLight"/>
              </a:defRPr>
            </a:lvl4pPr>
            <a:lvl5pPr marL="914225"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4130948957"/>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1168479"/>
            <a:ext cx="8259762" cy="4224280"/>
          </a:xfrm>
          <a:prstGeom prst="rect">
            <a:avLst/>
          </a:prstGeom>
        </p:spPr>
        <p:txBody>
          <a:bodyPr lIns="91420" tIns="45710" rIns="91420" bIns="45710">
            <a:noAutofit/>
          </a:bodyPr>
          <a:lstStyle>
            <a:lvl1pPr marL="212403" indent="-392406">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81610432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455123"/>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68" tIns="34284" rIns="68568" bIns="34284" numCol="1" anchor="ctr" anchorCtr="0" compatLnSpc="1">
            <a:prstTxWarp prst="textNoShape">
              <a:avLst/>
            </a:prstTxWarp>
          </a:bodyPr>
          <a:lstStyle/>
          <a:p>
            <a:pPr lvl="0"/>
            <a:r>
              <a:rPr lang="en-US" dirty="0"/>
              <a:t>Click to edit Master title style</a:t>
            </a:r>
            <a:endParaRPr lang="en-GB" dirty="0"/>
          </a:p>
        </p:txBody>
      </p:sp>
    </p:spTree>
    <p:extLst>
      <p:ext uri="{BB962C8B-B14F-4D97-AF65-F5344CB8AC3E}">
        <p14:creationId xmlns:p14="http://schemas.microsoft.com/office/powerpoint/2010/main" val="1789273319"/>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797051"/>
            <a:ext cx="8277344" cy="4224280"/>
          </a:xfrm>
          <a:prstGeom prst="rect">
            <a:avLst/>
          </a:prstGeom>
        </p:spPr>
        <p:txBody>
          <a:bodyPr lIns="91420" tIns="45710" rIns="91420" bIns="45710">
            <a:noAutofit/>
          </a:bodyPr>
          <a:lstStyle>
            <a:lvl1pPr marL="280933" indent="-22379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209230665"/>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90" y="1797051"/>
            <a:ext cx="3901123"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5" y="1797051"/>
            <a:ext cx="4218460"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789322314"/>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812806"/>
            <a:ext cx="0" cy="531283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40" y="403353"/>
            <a:ext cx="3715995" cy="1101929"/>
          </a:xfrm>
          <a:prstGeom prst="rect">
            <a:avLst/>
          </a:prstGeom>
        </p:spPr>
        <p:txBody>
          <a:bodyPr lIns="61712" tIns="34286" rIns="61712" bIns="34286" rtlCol="0">
            <a:noAutofit/>
          </a:bodyPr>
          <a:lstStyle>
            <a:lvl1pPr algn="l" defTabSz="685732"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87" y="403344"/>
            <a:ext cx="3715995" cy="1101928"/>
          </a:xfrm>
          <a:prstGeom prst="rect">
            <a:avLst/>
          </a:prstGeom>
        </p:spPr>
        <p:txBody>
          <a:bodyPr lIns="91420" tIns="45710" rIns="91420" bIns="45710" anchor="ctr"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40" y="1797051"/>
            <a:ext cx="3715995"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87" y="1797051"/>
            <a:ext cx="3715995"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28770082"/>
      </p:ext>
    </p:extLst>
  </p:cSld>
  <p:clrMapOvr>
    <a:masterClrMapping/>
  </p:clrMapOvr>
  <p:transition spd="med">
    <p:fade/>
  </p:transition>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812806"/>
            <a:ext cx="0" cy="531283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812806"/>
            <a:ext cx="0" cy="531283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87" y="304434"/>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51" y="303797"/>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26" y="293985"/>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601459"/>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9" y="1600428"/>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600428"/>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00604345"/>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92" y="1773768"/>
            <a:ext cx="3712779"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30">
              <a:defRPr/>
            </a:pPr>
            <a:endParaRPr lang="en-US">
              <a:solidFill>
                <a:srgbClr val="FFFFFF"/>
              </a:solidFill>
              <a:latin typeface="Arial"/>
            </a:endParaRPr>
          </a:p>
        </p:txBody>
      </p:sp>
      <p:sp>
        <p:nvSpPr>
          <p:cNvPr id="12" name="Text Placeholder 11"/>
          <p:cNvSpPr>
            <a:spLocks noGrp="1"/>
          </p:cNvSpPr>
          <p:nvPr>
            <p:ph type="body" sz="quarter" idx="11" hasCustomPrompt="1"/>
          </p:nvPr>
        </p:nvSpPr>
        <p:spPr>
          <a:xfrm>
            <a:off x="5148706" y="1975668"/>
            <a:ext cx="3375912" cy="2212024"/>
          </a:xfrm>
          <a:prstGeom prst="rect">
            <a:avLst/>
          </a:prstGeom>
        </p:spPr>
        <p:txBody>
          <a:bodyPr lIns="91420" tIns="45710" rIns="91420" bIns="45710">
            <a:noAutofit/>
          </a:bodyPr>
          <a:lstStyle>
            <a:lvl1pPr marL="85719" indent="-85719" algn="l" defTabSz="685732"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9" indent="-85719" algn="l" defTabSz="685732" rtl="0" eaLnBrk="1" latinLnBrk="0" hangingPunct="1">
              <a:defRPr lang="en-US" sz="1500" kern="1200" dirty="0" smtClean="0">
                <a:solidFill>
                  <a:schemeClr val="accent2"/>
                </a:solidFill>
                <a:latin typeface="Ciscolight" pitchFamily="2" charset="0"/>
                <a:ea typeface="+mn-ea"/>
                <a:cs typeface="+mn-cs"/>
              </a:defRPr>
            </a:lvl2pPr>
            <a:lvl3pPr marL="85719" indent="-85719" algn="l" defTabSz="685732" rtl="0" eaLnBrk="1" latinLnBrk="0" hangingPunct="1">
              <a:defRPr lang="en-US" sz="1500" kern="1200" dirty="0" smtClean="0">
                <a:solidFill>
                  <a:schemeClr val="accent2"/>
                </a:solidFill>
                <a:latin typeface="Ciscolight" pitchFamily="2" charset="0"/>
                <a:ea typeface="+mn-ea"/>
                <a:cs typeface="+mn-cs"/>
              </a:defRPr>
            </a:lvl3pPr>
            <a:lvl4pPr marL="85719" indent="-85719" algn="l" defTabSz="685732" rtl="0" eaLnBrk="1" latinLnBrk="0" hangingPunct="1">
              <a:defRPr lang="en-US" sz="1500" kern="1200" dirty="0" smtClean="0">
                <a:solidFill>
                  <a:schemeClr val="accent2"/>
                </a:solidFill>
                <a:latin typeface="Ciscolight" pitchFamily="2" charset="0"/>
                <a:ea typeface="+mn-ea"/>
                <a:cs typeface="+mn-cs"/>
              </a:defRPr>
            </a:lvl4pPr>
            <a:lvl5pPr marL="85719" indent="-85719" algn="l" defTabSz="685732"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8" y="4736597"/>
            <a:ext cx="3506245" cy="338328"/>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90" y="1797051"/>
            <a:ext cx="3901123"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81414545"/>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918920456"/>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5221418"/>
            <a:ext cx="7791858" cy="465809"/>
          </a:xfrm>
          <a:prstGeom prst="rect">
            <a:avLst/>
          </a:prstGeom>
        </p:spPr>
        <p:txBody>
          <a:bodyPr wrap="square" lIns="91420" tIns="45710" rIns="91420" bIns="45710" anchor="b" anchorCtr="0">
            <a:noAutofit/>
          </a:bodyPr>
          <a:lstStyle>
            <a:lvl1pPr marL="0" indent="0" algn="l" defTabSz="60358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2054077"/>
            <a:ext cx="7972248" cy="3038449"/>
          </a:xfrm>
          <a:prstGeom prst="rect">
            <a:avLst/>
          </a:prstGeom>
        </p:spPr>
        <p:txBody>
          <a:bodyPr anchor="ctr">
            <a:noAutofit/>
          </a:bodyPr>
          <a:lstStyle>
            <a:lvl1pPr marL="183603" indent="-399974"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63927690"/>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812806"/>
            <a:ext cx="0" cy="531283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918764"/>
            <a:ext cx="3820348" cy="3020519"/>
          </a:xfrm>
        </p:spPr>
        <p:txBody>
          <a:bodyPr lIns="61715" tIns="34288" rIns="61715" bIns="34288" rtlCol="0" anchor="ctr">
            <a:noAutofit/>
          </a:bodyPr>
          <a:lstStyle>
            <a:lvl1pPr marL="0" indent="0" algn="l" defTabSz="685759"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872692"/>
            <a:ext cx="3865880" cy="512064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589314115"/>
      </p:ext>
    </p:extLst>
  </p:cSld>
  <p:clrMapOvr>
    <a:masterClrMapping/>
  </p:clrMapOvr>
  <p:transition spd="slow">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797053"/>
            <a:ext cx="8345488" cy="3544971"/>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hasCustomPrompt="1"/>
          </p:nvPr>
        </p:nvSpPr>
        <p:spPr>
          <a:xfrm>
            <a:off x="437767" y="5530976"/>
            <a:ext cx="7180312" cy="434977"/>
          </a:xfrm>
          <a:prstGeom prst="rect">
            <a:avLst/>
          </a:prstGeom>
        </p:spPr>
        <p:txBody>
          <a:bodyPr wrap="square" lIns="91420" tIns="45710" rIns="91420" bIns="45710" anchor="b" anchorCtr="0">
            <a:noAutofit/>
          </a:bodyPr>
          <a:lstStyle>
            <a:lvl1pPr algn="l" defTabSz="60358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97027359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799171"/>
            <a:ext cx="8345488" cy="3547535"/>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437767" y="5530976"/>
            <a:ext cx="7180312" cy="434977"/>
          </a:xfrm>
          <a:prstGeom prst="rect">
            <a:avLst/>
          </a:prstGeom>
        </p:spPr>
        <p:txBody>
          <a:bodyPr wrap="square" lIns="91420" tIns="45710" rIns="91420" bIns="45710" anchor="b" anchorCtr="0">
            <a:noAutofit/>
          </a:bodyPr>
          <a:lstStyle>
            <a:lvl1pPr algn="l" defTabSz="60358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41728370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_with sub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6866312"/>
          </a:xfrm>
          <a:prstGeom prst="rect">
            <a:avLst/>
          </a:prstGeom>
        </p:spPr>
      </p:pic>
      <p:sp>
        <p:nvSpPr>
          <p:cNvPr id="11" name="Subtitle 2"/>
          <p:cNvSpPr>
            <a:spLocks noGrp="1"/>
          </p:cNvSpPr>
          <p:nvPr>
            <p:ph type="subTitle" idx="1" hasCustomPrompt="1"/>
          </p:nvPr>
        </p:nvSpPr>
        <p:spPr>
          <a:xfrm>
            <a:off x="416755" y="6129634"/>
            <a:ext cx="8296421"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4" name="Text Placeholder 2"/>
          <p:cNvSpPr>
            <a:spLocks noGrp="1"/>
          </p:cNvSpPr>
          <p:nvPr>
            <p:ph type="body" sz="quarter" idx="13" hasCustomPrompt="1"/>
          </p:nvPr>
        </p:nvSpPr>
        <p:spPr>
          <a:xfrm>
            <a:off x="410551" y="5477708"/>
            <a:ext cx="8302625" cy="398668"/>
          </a:xfrm>
          <a:prstGeom prst="rect">
            <a:avLst/>
          </a:prstGeom>
        </p:spPr>
        <p:txBody>
          <a:bodyPr lIns="91420" tIns="45710" rIns="91420" bIns="45710"/>
          <a:lstStyle>
            <a:lvl1pPr marL="0" indent="0">
              <a:buFont typeface="Arial" panose="020B0604020202020204" pitchFamily="34" charset="0"/>
              <a:buNone/>
              <a:defRPr sz="2400" baseline="0">
                <a:solidFill>
                  <a:schemeClr val="bg1"/>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0" name="Title 1"/>
          <p:cNvSpPr>
            <a:spLocks noGrp="1"/>
          </p:cNvSpPr>
          <p:nvPr>
            <p:ph type="ctrTitle" hasCustomPrompt="1"/>
          </p:nvPr>
        </p:nvSpPr>
        <p:spPr>
          <a:xfrm>
            <a:off x="373008" y="4715723"/>
            <a:ext cx="8340152" cy="859640"/>
          </a:xfrm>
          <a:prstGeom prst="rect">
            <a:avLst/>
          </a:prstGeom>
        </p:spPr>
        <p:txBody>
          <a:bodyPr anchor="b"/>
          <a:lstStyle>
            <a:lvl1pPr marL="0" indent="0" algn="l">
              <a:lnSpc>
                <a:spcPct val="80000"/>
              </a:lnSpc>
              <a:buFont typeface="Arial" panose="020B0604020202020204" pitchFamily="34" charset="0"/>
              <a:buNone/>
              <a:defRPr sz="5867" b="0" i="0" spc="0" baseline="0">
                <a:solidFill>
                  <a:schemeClr val="bg1"/>
                </a:solidFill>
                <a:latin typeface="+mj-lt"/>
                <a:cs typeface="CiscoSans Thin"/>
              </a:defRPr>
            </a:lvl1pPr>
          </a:lstStyle>
          <a:p>
            <a:r>
              <a:rPr lang="en-GB" dirty="0"/>
              <a:t>Presentation Title Goes Here</a:t>
            </a:r>
            <a:endParaRPr lang="en-US" dirty="0"/>
          </a:p>
        </p:txBody>
      </p:sp>
      <p:grpSp>
        <p:nvGrpSpPr>
          <p:cNvPr id="17" name="Group 147"/>
          <p:cNvGrpSpPr>
            <a:grpSpLocks/>
          </p:cNvGrpSpPr>
          <p:nvPr userDrawn="1"/>
        </p:nvGrpSpPr>
        <p:grpSpPr bwMode="auto">
          <a:xfrm>
            <a:off x="498314" y="535233"/>
            <a:ext cx="784386" cy="552440"/>
            <a:chOff x="932" y="1712"/>
            <a:chExt cx="1187" cy="627"/>
          </a:xfrm>
          <a:solidFill>
            <a:schemeClr val="bg1"/>
          </a:solidFill>
        </p:grpSpPr>
        <p:sp>
          <p:nvSpPr>
            <p:cNvPr id="18" name="Rectangle 98"/>
            <p:cNvSpPr>
              <a:spLocks noChangeArrowheads="1"/>
            </p:cNvSpPr>
            <p:nvPr/>
          </p:nvSpPr>
          <p:spPr bwMode="auto">
            <a:xfrm>
              <a:off x="1267" y="2128"/>
              <a:ext cx="54" cy="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9" name="Freeform 99"/>
            <p:cNvSpPr>
              <a:spLocks/>
            </p:cNvSpPr>
            <p:nvPr/>
          </p:nvSpPr>
          <p:spPr bwMode="auto">
            <a:xfrm>
              <a:off x="1582" y="2123"/>
              <a:ext cx="157" cy="216"/>
            </a:xfrm>
            <a:custGeom>
              <a:avLst/>
              <a:gdLst>
                <a:gd name="T0" fmla="*/ 58 w 58"/>
                <a:gd name="T1" fmla="*/ 24 h 80"/>
                <a:gd name="T2" fmla="*/ 42 w 58"/>
                <a:gd name="T3" fmla="*/ 20 h 80"/>
                <a:gd name="T4" fmla="*/ 21 w 58"/>
                <a:gd name="T5" fmla="*/ 40 h 80"/>
                <a:gd name="T6" fmla="*/ 42 w 58"/>
                <a:gd name="T7" fmla="*/ 60 h 80"/>
                <a:gd name="T8" fmla="*/ 58 w 58"/>
                <a:gd name="T9" fmla="*/ 56 h 80"/>
                <a:gd name="T10" fmla="*/ 58 w 58"/>
                <a:gd name="T11" fmla="*/ 77 h 80"/>
                <a:gd name="T12" fmla="*/ 41 w 58"/>
                <a:gd name="T13" fmla="*/ 80 h 80"/>
                <a:gd name="T14" fmla="*/ 0 w 58"/>
                <a:gd name="T15" fmla="*/ 40 h 80"/>
                <a:gd name="T16" fmla="*/ 41 w 58"/>
                <a:gd name="T17" fmla="*/ 0 h 80"/>
                <a:gd name="T18" fmla="*/ 58 w 58"/>
                <a:gd name="T19" fmla="*/ 3 h 80"/>
                <a:gd name="T20" fmla="*/ 58 w 58"/>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 name="Freeform 100"/>
            <p:cNvSpPr>
              <a:spLocks/>
            </p:cNvSpPr>
            <p:nvPr/>
          </p:nvSpPr>
          <p:spPr bwMode="auto">
            <a:xfrm>
              <a:off x="1040" y="2123"/>
              <a:ext cx="157" cy="216"/>
            </a:xfrm>
            <a:custGeom>
              <a:avLst/>
              <a:gdLst>
                <a:gd name="T0" fmla="*/ 58 w 58"/>
                <a:gd name="T1" fmla="*/ 24 h 80"/>
                <a:gd name="T2" fmla="*/ 42 w 58"/>
                <a:gd name="T3" fmla="*/ 20 h 80"/>
                <a:gd name="T4" fmla="*/ 21 w 58"/>
                <a:gd name="T5" fmla="*/ 40 h 80"/>
                <a:gd name="T6" fmla="*/ 42 w 58"/>
                <a:gd name="T7" fmla="*/ 60 h 80"/>
                <a:gd name="T8" fmla="*/ 58 w 58"/>
                <a:gd name="T9" fmla="*/ 56 h 80"/>
                <a:gd name="T10" fmla="*/ 58 w 58"/>
                <a:gd name="T11" fmla="*/ 77 h 80"/>
                <a:gd name="T12" fmla="*/ 40 w 58"/>
                <a:gd name="T13" fmla="*/ 80 h 80"/>
                <a:gd name="T14" fmla="*/ 0 w 58"/>
                <a:gd name="T15" fmla="*/ 40 h 80"/>
                <a:gd name="T16" fmla="*/ 40 w 58"/>
                <a:gd name="T17" fmla="*/ 0 h 80"/>
                <a:gd name="T18" fmla="*/ 58 w 58"/>
                <a:gd name="T19" fmla="*/ 3 h 80"/>
                <a:gd name="T20" fmla="*/ 58 w 58"/>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 name="Freeform 101"/>
            <p:cNvSpPr>
              <a:spLocks noEditPoints="1"/>
            </p:cNvSpPr>
            <p:nvPr/>
          </p:nvSpPr>
          <p:spPr bwMode="auto">
            <a:xfrm>
              <a:off x="1796" y="2123"/>
              <a:ext cx="215" cy="216"/>
            </a:xfrm>
            <a:custGeom>
              <a:avLst/>
              <a:gdLst>
                <a:gd name="T0" fmla="*/ 80 w 80"/>
                <a:gd name="T1" fmla="*/ 40 h 80"/>
                <a:gd name="T2" fmla="*/ 40 w 80"/>
                <a:gd name="T3" fmla="*/ 80 h 80"/>
                <a:gd name="T4" fmla="*/ 0 w 80"/>
                <a:gd name="T5" fmla="*/ 40 h 80"/>
                <a:gd name="T6" fmla="*/ 40 w 80"/>
                <a:gd name="T7" fmla="*/ 0 h 80"/>
                <a:gd name="T8" fmla="*/ 80 w 80"/>
                <a:gd name="T9" fmla="*/ 40 h 80"/>
                <a:gd name="T10" fmla="*/ 40 w 80"/>
                <a:gd name="T11" fmla="*/ 20 h 80"/>
                <a:gd name="T12" fmla="*/ 20 w 80"/>
                <a:gd name="T13" fmla="*/ 40 h 80"/>
                <a:gd name="T14" fmla="*/ 40 w 80"/>
                <a:gd name="T15" fmla="*/ 60 h 80"/>
                <a:gd name="T16" fmla="*/ 60 w 80"/>
                <a:gd name="T17" fmla="*/ 40 h 80"/>
                <a:gd name="T18" fmla="*/ 40 w 80"/>
                <a:gd name="T19"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 name="Freeform 102"/>
            <p:cNvSpPr>
              <a:spLocks/>
            </p:cNvSpPr>
            <p:nvPr/>
          </p:nvSpPr>
          <p:spPr bwMode="auto">
            <a:xfrm>
              <a:off x="1391" y="2123"/>
              <a:ext cx="140" cy="216"/>
            </a:xfrm>
            <a:custGeom>
              <a:avLst/>
              <a:gdLst>
                <a:gd name="T0" fmla="*/ 47 w 52"/>
                <a:gd name="T1" fmla="*/ 19 h 80"/>
                <a:gd name="T2" fmla="*/ 32 w 52"/>
                <a:gd name="T3" fmla="*/ 17 h 80"/>
                <a:gd name="T4" fmla="*/ 20 w 52"/>
                <a:gd name="T5" fmla="*/ 23 h 80"/>
                <a:gd name="T6" fmla="*/ 29 w 52"/>
                <a:gd name="T7" fmla="*/ 30 h 80"/>
                <a:gd name="T8" fmla="*/ 34 w 52"/>
                <a:gd name="T9" fmla="*/ 32 h 80"/>
                <a:gd name="T10" fmla="*/ 52 w 52"/>
                <a:gd name="T11" fmla="*/ 54 h 80"/>
                <a:gd name="T12" fmla="*/ 21 w 52"/>
                <a:gd name="T13" fmla="*/ 80 h 80"/>
                <a:gd name="T14" fmla="*/ 0 w 52"/>
                <a:gd name="T15" fmla="*/ 77 h 80"/>
                <a:gd name="T16" fmla="*/ 0 w 52"/>
                <a:gd name="T17" fmla="*/ 60 h 80"/>
                <a:gd name="T18" fmla="*/ 18 w 52"/>
                <a:gd name="T19" fmla="*/ 63 h 80"/>
                <a:gd name="T20" fmla="*/ 32 w 52"/>
                <a:gd name="T21" fmla="*/ 56 h 80"/>
                <a:gd name="T22" fmla="*/ 23 w 52"/>
                <a:gd name="T23" fmla="*/ 48 h 80"/>
                <a:gd name="T24" fmla="*/ 19 w 52"/>
                <a:gd name="T25" fmla="*/ 47 h 80"/>
                <a:gd name="T26" fmla="*/ 0 w 52"/>
                <a:gd name="T27" fmla="*/ 24 h 80"/>
                <a:gd name="T28" fmla="*/ 28 w 52"/>
                <a:gd name="T29" fmla="*/ 0 h 80"/>
                <a:gd name="T30" fmla="*/ 47 w 52"/>
                <a:gd name="T31" fmla="*/ 3 h 80"/>
                <a:gd name="T32" fmla="*/ 47 w 52"/>
                <a:gd name="T33"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 name="Freeform 103"/>
            <p:cNvSpPr>
              <a:spLocks/>
            </p:cNvSpPr>
            <p:nvPr/>
          </p:nvSpPr>
          <p:spPr bwMode="auto">
            <a:xfrm>
              <a:off x="932" y="1880"/>
              <a:ext cx="51" cy="105"/>
            </a:xfrm>
            <a:custGeom>
              <a:avLst/>
              <a:gdLst>
                <a:gd name="T0" fmla="*/ 19 w 19"/>
                <a:gd name="T1" fmla="*/ 10 h 39"/>
                <a:gd name="T2" fmla="*/ 10 w 19"/>
                <a:gd name="T3" fmla="*/ 0 h 39"/>
                <a:gd name="T4" fmla="*/ 0 w 19"/>
                <a:gd name="T5" fmla="*/ 10 h 39"/>
                <a:gd name="T6" fmla="*/ 0 w 19"/>
                <a:gd name="T7" fmla="*/ 30 h 39"/>
                <a:gd name="T8" fmla="*/ 10 w 19"/>
                <a:gd name="T9" fmla="*/ 39 h 39"/>
                <a:gd name="T10" fmla="*/ 19 w 19"/>
                <a:gd name="T11" fmla="*/ 30 h 39"/>
                <a:gd name="T12" fmla="*/ 19 w 19"/>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4" name="Freeform 104"/>
            <p:cNvSpPr>
              <a:spLocks/>
            </p:cNvSpPr>
            <p:nvPr/>
          </p:nvSpPr>
          <p:spPr bwMode="auto">
            <a:xfrm>
              <a:off x="1075" y="1809"/>
              <a:ext cx="51" cy="176"/>
            </a:xfrm>
            <a:custGeom>
              <a:avLst/>
              <a:gdLst>
                <a:gd name="T0" fmla="*/ 19 w 19"/>
                <a:gd name="T1" fmla="*/ 9 h 65"/>
                <a:gd name="T2" fmla="*/ 9 w 19"/>
                <a:gd name="T3" fmla="*/ 0 h 65"/>
                <a:gd name="T4" fmla="*/ 0 w 19"/>
                <a:gd name="T5" fmla="*/ 9 h 65"/>
                <a:gd name="T6" fmla="*/ 0 w 19"/>
                <a:gd name="T7" fmla="*/ 56 h 65"/>
                <a:gd name="T8" fmla="*/ 9 w 19"/>
                <a:gd name="T9" fmla="*/ 65 h 65"/>
                <a:gd name="T10" fmla="*/ 19 w 19"/>
                <a:gd name="T11" fmla="*/ 56 h 65"/>
                <a:gd name="T12" fmla="*/ 19 w 19"/>
                <a:gd name="T13" fmla="*/ 9 h 65"/>
              </a:gdLst>
              <a:ahLst/>
              <a:cxnLst>
                <a:cxn ang="0">
                  <a:pos x="T0" y="T1"/>
                </a:cxn>
                <a:cxn ang="0">
                  <a:pos x="T2" y="T3"/>
                </a:cxn>
                <a:cxn ang="0">
                  <a:pos x="T4" y="T5"/>
                </a:cxn>
                <a:cxn ang="0">
                  <a:pos x="T6" y="T7"/>
                </a:cxn>
                <a:cxn ang="0">
                  <a:pos x="T8" y="T9"/>
                </a:cxn>
                <a:cxn ang="0">
                  <a:pos x="T10" y="T11"/>
                </a:cxn>
                <a:cxn ang="0">
                  <a:pos x="T12" y="T13"/>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 name="Freeform 105"/>
            <p:cNvSpPr>
              <a:spLocks/>
            </p:cNvSpPr>
            <p:nvPr/>
          </p:nvSpPr>
          <p:spPr bwMode="auto">
            <a:xfrm>
              <a:off x="1215" y="1712"/>
              <a:ext cx="52" cy="324"/>
            </a:xfrm>
            <a:custGeom>
              <a:avLst/>
              <a:gdLst>
                <a:gd name="T0" fmla="*/ 19 w 19"/>
                <a:gd name="T1" fmla="*/ 9 h 120"/>
                <a:gd name="T2" fmla="*/ 10 w 19"/>
                <a:gd name="T3" fmla="*/ 0 h 120"/>
                <a:gd name="T4" fmla="*/ 0 w 19"/>
                <a:gd name="T5" fmla="*/ 9 h 120"/>
                <a:gd name="T6" fmla="*/ 0 w 19"/>
                <a:gd name="T7" fmla="*/ 111 h 120"/>
                <a:gd name="T8" fmla="*/ 10 w 19"/>
                <a:gd name="T9" fmla="*/ 120 h 120"/>
                <a:gd name="T10" fmla="*/ 19 w 19"/>
                <a:gd name="T11" fmla="*/ 111 h 120"/>
                <a:gd name="T12" fmla="*/ 19 w 19"/>
                <a:gd name="T13" fmla="*/ 9 h 120"/>
              </a:gdLst>
              <a:ahLst/>
              <a:cxnLst>
                <a:cxn ang="0">
                  <a:pos x="T0" y="T1"/>
                </a:cxn>
                <a:cxn ang="0">
                  <a:pos x="T2" y="T3"/>
                </a:cxn>
                <a:cxn ang="0">
                  <a:pos x="T4" y="T5"/>
                </a:cxn>
                <a:cxn ang="0">
                  <a:pos x="T6" y="T7"/>
                </a:cxn>
                <a:cxn ang="0">
                  <a:pos x="T8" y="T9"/>
                </a:cxn>
                <a:cxn ang="0">
                  <a:pos x="T10" y="T11"/>
                </a:cxn>
                <a:cxn ang="0">
                  <a:pos x="T12" y="T13"/>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 name="Freeform 106"/>
            <p:cNvSpPr>
              <a:spLocks/>
            </p:cNvSpPr>
            <p:nvPr/>
          </p:nvSpPr>
          <p:spPr bwMode="auto">
            <a:xfrm>
              <a:off x="1358" y="1809"/>
              <a:ext cx="52" cy="176"/>
            </a:xfrm>
            <a:custGeom>
              <a:avLst/>
              <a:gdLst>
                <a:gd name="T0" fmla="*/ 19 w 19"/>
                <a:gd name="T1" fmla="*/ 9 h 65"/>
                <a:gd name="T2" fmla="*/ 9 w 19"/>
                <a:gd name="T3" fmla="*/ 0 h 65"/>
                <a:gd name="T4" fmla="*/ 0 w 19"/>
                <a:gd name="T5" fmla="*/ 9 h 65"/>
                <a:gd name="T6" fmla="*/ 0 w 19"/>
                <a:gd name="T7" fmla="*/ 56 h 65"/>
                <a:gd name="T8" fmla="*/ 9 w 19"/>
                <a:gd name="T9" fmla="*/ 65 h 65"/>
                <a:gd name="T10" fmla="*/ 19 w 19"/>
                <a:gd name="T11" fmla="*/ 56 h 65"/>
                <a:gd name="T12" fmla="*/ 19 w 19"/>
                <a:gd name="T13" fmla="*/ 9 h 65"/>
              </a:gdLst>
              <a:ahLst/>
              <a:cxnLst>
                <a:cxn ang="0">
                  <a:pos x="T0" y="T1"/>
                </a:cxn>
                <a:cxn ang="0">
                  <a:pos x="T2" y="T3"/>
                </a:cxn>
                <a:cxn ang="0">
                  <a:pos x="T4" y="T5"/>
                </a:cxn>
                <a:cxn ang="0">
                  <a:pos x="T6" y="T7"/>
                </a:cxn>
                <a:cxn ang="0">
                  <a:pos x="T8" y="T9"/>
                </a:cxn>
                <a:cxn ang="0">
                  <a:pos x="T10" y="T11"/>
                </a:cxn>
                <a:cxn ang="0">
                  <a:pos x="T12" y="T13"/>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7" name="Freeform 107"/>
            <p:cNvSpPr>
              <a:spLocks/>
            </p:cNvSpPr>
            <p:nvPr/>
          </p:nvSpPr>
          <p:spPr bwMode="auto">
            <a:xfrm>
              <a:off x="1498" y="1880"/>
              <a:ext cx="55" cy="105"/>
            </a:xfrm>
            <a:custGeom>
              <a:avLst/>
              <a:gdLst>
                <a:gd name="T0" fmla="*/ 20 w 20"/>
                <a:gd name="T1" fmla="*/ 10 h 39"/>
                <a:gd name="T2" fmla="*/ 10 w 20"/>
                <a:gd name="T3" fmla="*/ 0 h 39"/>
                <a:gd name="T4" fmla="*/ 0 w 20"/>
                <a:gd name="T5" fmla="*/ 10 h 39"/>
                <a:gd name="T6" fmla="*/ 0 w 20"/>
                <a:gd name="T7" fmla="*/ 30 h 39"/>
                <a:gd name="T8" fmla="*/ 10 w 20"/>
                <a:gd name="T9" fmla="*/ 39 h 39"/>
                <a:gd name="T10" fmla="*/ 20 w 20"/>
                <a:gd name="T11" fmla="*/ 30 h 39"/>
                <a:gd name="T12" fmla="*/ 20 w 20"/>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 name="Freeform 108"/>
            <p:cNvSpPr>
              <a:spLocks/>
            </p:cNvSpPr>
            <p:nvPr/>
          </p:nvSpPr>
          <p:spPr bwMode="auto">
            <a:xfrm>
              <a:off x="1641" y="1809"/>
              <a:ext cx="52" cy="176"/>
            </a:xfrm>
            <a:custGeom>
              <a:avLst/>
              <a:gdLst>
                <a:gd name="T0" fmla="*/ 19 w 19"/>
                <a:gd name="T1" fmla="*/ 9 h 65"/>
                <a:gd name="T2" fmla="*/ 10 w 19"/>
                <a:gd name="T3" fmla="*/ 0 h 65"/>
                <a:gd name="T4" fmla="*/ 0 w 19"/>
                <a:gd name="T5" fmla="*/ 9 h 65"/>
                <a:gd name="T6" fmla="*/ 0 w 19"/>
                <a:gd name="T7" fmla="*/ 56 h 65"/>
                <a:gd name="T8" fmla="*/ 10 w 19"/>
                <a:gd name="T9" fmla="*/ 65 h 65"/>
                <a:gd name="T10" fmla="*/ 19 w 19"/>
                <a:gd name="T11" fmla="*/ 56 h 65"/>
                <a:gd name="T12" fmla="*/ 19 w 19"/>
                <a:gd name="T13" fmla="*/ 9 h 65"/>
              </a:gdLst>
              <a:ahLst/>
              <a:cxnLst>
                <a:cxn ang="0">
                  <a:pos x="T0" y="T1"/>
                </a:cxn>
                <a:cxn ang="0">
                  <a:pos x="T2" y="T3"/>
                </a:cxn>
                <a:cxn ang="0">
                  <a:pos x="T4" y="T5"/>
                </a:cxn>
                <a:cxn ang="0">
                  <a:pos x="T6" y="T7"/>
                </a:cxn>
                <a:cxn ang="0">
                  <a:pos x="T8" y="T9"/>
                </a:cxn>
                <a:cxn ang="0">
                  <a:pos x="T10" y="T11"/>
                </a:cxn>
                <a:cxn ang="0">
                  <a:pos x="T12" y="T13"/>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 name="Freeform 109"/>
            <p:cNvSpPr>
              <a:spLocks/>
            </p:cNvSpPr>
            <p:nvPr/>
          </p:nvSpPr>
          <p:spPr bwMode="auto">
            <a:xfrm>
              <a:off x="1784" y="1712"/>
              <a:ext cx="52" cy="324"/>
            </a:xfrm>
            <a:custGeom>
              <a:avLst/>
              <a:gdLst>
                <a:gd name="T0" fmla="*/ 19 w 19"/>
                <a:gd name="T1" fmla="*/ 9 h 120"/>
                <a:gd name="T2" fmla="*/ 9 w 19"/>
                <a:gd name="T3" fmla="*/ 0 h 120"/>
                <a:gd name="T4" fmla="*/ 0 w 19"/>
                <a:gd name="T5" fmla="*/ 9 h 120"/>
                <a:gd name="T6" fmla="*/ 0 w 19"/>
                <a:gd name="T7" fmla="*/ 111 h 120"/>
                <a:gd name="T8" fmla="*/ 9 w 19"/>
                <a:gd name="T9" fmla="*/ 120 h 120"/>
                <a:gd name="T10" fmla="*/ 19 w 19"/>
                <a:gd name="T11" fmla="*/ 111 h 120"/>
                <a:gd name="T12" fmla="*/ 19 w 19"/>
                <a:gd name="T13" fmla="*/ 9 h 120"/>
              </a:gdLst>
              <a:ahLst/>
              <a:cxnLst>
                <a:cxn ang="0">
                  <a:pos x="T0" y="T1"/>
                </a:cxn>
                <a:cxn ang="0">
                  <a:pos x="T2" y="T3"/>
                </a:cxn>
                <a:cxn ang="0">
                  <a:pos x="T4" y="T5"/>
                </a:cxn>
                <a:cxn ang="0">
                  <a:pos x="T6" y="T7"/>
                </a:cxn>
                <a:cxn ang="0">
                  <a:pos x="T8" y="T9"/>
                </a:cxn>
                <a:cxn ang="0">
                  <a:pos x="T10" y="T11"/>
                </a:cxn>
                <a:cxn ang="0">
                  <a:pos x="T12" y="T13"/>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0" name="Freeform 110"/>
            <p:cNvSpPr>
              <a:spLocks/>
            </p:cNvSpPr>
            <p:nvPr/>
          </p:nvSpPr>
          <p:spPr bwMode="auto">
            <a:xfrm>
              <a:off x="1925" y="1809"/>
              <a:ext cx="51" cy="176"/>
            </a:xfrm>
            <a:custGeom>
              <a:avLst/>
              <a:gdLst>
                <a:gd name="T0" fmla="*/ 19 w 19"/>
                <a:gd name="T1" fmla="*/ 9 h 65"/>
                <a:gd name="T2" fmla="*/ 10 w 19"/>
                <a:gd name="T3" fmla="*/ 0 h 65"/>
                <a:gd name="T4" fmla="*/ 0 w 19"/>
                <a:gd name="T5" fmla="*/ 9 h 65"/>
                <a:gd name="T6" fmla="*/ 0 w 19"/>
                <a:gd name="T7" fmla="*/ 56 h 65"/>
                <a:gd name="T8" fmla="*/ 10 w 19"/>
                <a:gd name="T9" fmla="*/ 65 h 65"/>
                <a:gd name="T10" fmla="*/ 19 w 19"/>
                <a:gd name="T11" fmla="*/ 56 h 65"/>
                <a:gd name="T12" fmla="*/ 19 w 19"/>
                <a:gd name="T13" fmla="*/ 9 h 65"/>
              </a:gdLst>
              <a:ahLst/>
              <a:cxnLst>
                <a:cxn ang="0">
                  <a:pos x="T0" y="T1"/>
                </a:cxn>
                <a:cxn ang="0">
                  <a:pos x="T2" y="T3"/>
                </a:cxn>
                <a:cxn ang="0">
                  <a:pos x="T4" y="T5"/>
                </a:cxn>
                <a:cxn ang="0">
                  <a:pos x="T6" y="T7"/>
                </a:cxn>
                <a:cxn ang="0">
                  <a:pos x="T8" y="T9"/>
                </a:cxn>
                <a:cxn ang="0">
                  <a:pos x="T10" y="T11"/>
                </a:cxn>
                <a:cxn ang="0">
                  <a:pos x="T12" y="T13"/>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 name="Freeform 111"/>
            <p:cNvSpPr>
              <a:spLocks/>
            </p:cNvSpPr>
            <p:nvPr/>
          </p:nvSpPr>
          <p:spPr bwMode="auto">
            <a:xfrm>
              <a:off x="2068" y="1880"/>
              <a:ext cx="51" cy="105"/>
            </a:xfrm>
            <a:custGeom>
              <a:avLst/>
              <a:gdLst>
                <a:gd name="T0" fmla="*/ 19 w 19"/>
                <a:gd name="T1" fmla="*/ 10 h 39"/>
                <a:gd name="T2" fmla="*/ 9 w 19"/>
                <a:gd name="T3" fmla="*/ 0 h 39"/>
                <a:gd name="T4" fmla="*/ 0 w 19"/>
                <a:gd name="T5" fmla="*/ 10 h 39"/>
                <a:gd name="T6" fmla="*/ 0 w 19"/>
                <a:gd name="T7" fmla="*/ 30 h 39"/>
                <a:gd name="T8" fmla="*/ 9 w 19"/>
                <a:gd name="T9" fmla="*/ 39 h 39"/>
                <a:gd name="T10" fmla="*/ 19 w 19"/>
                <a:gd name="T11" fmla="*/ 30 h 39"/>
                <a:gd name="T12" fmla="*/ 19 w 19"/>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Tree>
    <p:extLst>
      <p:ext uri="{BB962C8B-B14F-4D97-AF65-F5344CB8AC3E}">
        <p14:creationId xmlns:p14="http://schemas.microsoft.com/office/powerpoint/2010/main" val="1035208070"/>
      </p:ext>
    </p:extLst>
  </p:cSld>
  <p:clrMapOvr>
    <a:masterClrMapping/>
  </p:clrMapOvr>
  <p:transition spd="slow">
    <p:wipe/>
  </p:transition>
  <p:timing>
    <p:tnLst>
      <p:par>
        <p:cTn id="1" dur="indefinite" restart="never" nodeType="tmRoot"/>
      </p:par>
    </p:tnLst>
  </p:timing>
  <p:extLst mod="1">
    <p:ext uri="{DCECCB84-F9BA-43D5-87BE-67443E8EF086}">
      <p15:sldGuideLst xmlns="" xmlns:p15="http://schemas.microsoft.com/office/powerpoint/2012/main">
        <p15:guide id="1" orient="horz" pos="1620">
          <p15:clr>
            <a:srgbClr val="FBAE40"/>
          </p15:clr>
        </p15:guide>
        <p15:guide id="2" pos="2880">
          <p15:clr>
            <a:srgbClr val="FBAE40"/>
          </p15:clr>
        </p15:guide>
        <p15:guide id="3" pos="312">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88" y="1799285"/>
            <a:ext cx="4007001" cy="4054364"/>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799178"/>
            <a:ext cx="4073346" cy="4052529"/>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833875981"/>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799148"/>
            <a:ext cx="4003995" cy="4054500"/>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799167"/>
            <a:ext cx="4075144" cy="4054944"/>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Drag picture to placeholder or click icon to add</a:t>
            </a:r>
            <a:endParaRPr lang="en-US" noProof="0" dirty="0"/>
          </a:p>
        </p:txBody>
      </p:sp>
      <p:sp>
        <p:nvSpPr>
          <p:cNvPr id="5"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639024369"/>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6085116" y="2163200"/>
            <a:ext cx="231856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4" name="Oval 3"/>
          <p:cNvSpPr/>
          <p:nvPr userDrawn="1"/>
        </p:nvSpPr>
        <p:spPr>
          <a:xfrm>
            <a:off x="3423230" y="2163200"/>
            <a:ext cx="231856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7" name="Oval 6"/>
          <p:cNvSpPr/>
          <p:nvPr userDrawn="1"/>
        </p:nvSpPr>
        <p:spPr>
          <a:xfrm>
            <a:off x="764271" y="2163200"/>
            <a:ext cx="231856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3733532"/>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3730940"/>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3730940"/>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857382"/>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870422"/>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857382"/>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2816904977"/>
      </p:ext>
    </p:extLst>
  </p:cSld>
  <p:clrMapOvr>
    <a:masterClrMapping/>
  </p:clrMapOvr>
  <p:transition spd="slow">
    <p:wip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32" y="2163208"/>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44" name="Oval 43"/>
          <p:cNvSpPr/>
          <p:nvPr userDrawn="1"/>
        </p:nvSpPr>
        <p:spPr>
          <a:xfrm>
            <a:off x="3422849" y="2163208"/>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45" name="Oval 44"/>
          <p:cNvSpPr/>
          <p:nvPr userDrawn="1"/>
        </p:nvSpPr>
        <p:spPr>
          <a:xfrm>
            <a:off x="6087365" y="2163208"/>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3"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774966" y="2163208"/>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2163208"/>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2163208"/>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8" y="5164194"/>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5161599"/>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5161599"/>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2723874127"/>
      </p:ext>
    </p:extLst>
  </p:cSld>
  <p:clrMapOvr>
    <a:masterClrMapping/>
  </p:clrMapOvr>
  <p:transition spd="slow">
    <p:wip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6172217"/>
            <a:ext cx="7334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3"/>
            <a:ext cx="9144000" cy="68580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4732140"/>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3"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269206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401399"/>
            <a:ext cx="8563172" cy="3389567"/>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4072705"/>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337817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8" y="6172217"/>
            <a:ext cx="7334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3"/>
            <a:ext cx="9147348" cy="68580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08085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320850"/>
            <a:ext cx="8480388" cy="5688861"/>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08168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795874"/>
            <a:ext cx="5348288"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5" name="Rectangle 4"/>
          <p:cNvSpPr/>
          <p:nvPr/>
        </p:nvSpPr>
        <p:spPr>
          <a:xfrm>
            <a:off x="1892301" y="4794252"/>
            <a:ext cx="5346700"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795536"/>
            <a:ext cx="5329238" cy="4005073"/>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endParaRPr lang="en-US" noProof="0" dirty="0"/>
          </a:p>
        </p:txBody>
      </p:sp>
      <p:sp>
        <p:nvSpPr>
          <p:cNvPr id="11" name="Title 10"/>
          <p:cNvSpPr>
            <a:spLocks noGrp="1"/>
          </p:cNvSpPr>
          <p:nvPr>
            <p:ph type="title" hasCustomPrompt="1"/>
          </p:nvPr>
        </p:nvSpPr>
        <p:spPr>
          <a:xfrm>
            <a:off x="2065871" y="4873439"/>
            <a:ext cx="5074070" cy="83820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625610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23" y="311166"/>
            <a:ext cx="3273425" cy="245956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2" y="310896"/>
            <a:ext cx="3273552" cy="2459736"/>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89"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Drag picture to placeholder or click icon to add</a:t>
            </a:r>
            <a:endParaRPr lang="en-US" noProof="0" dirty="0"/>
          </a:p>
        </p:txBody>
      </p:sp>
      <p:sp>
        <p:nvSpPr>
          <p:cNvPr id="9" name="Title 8"/>
          <p:cNvSpPr>
            <a:spLocks noGrp="1"/>
          </p:cNvSpPr>
          <p:nvPr>
            <p:ph type="title" hasCustomPrompt="1"/>
          </p:nvPr>
        </p:nvSpPr>
        <p:spPr>
          <a:xfrm>
            <a:off x="430943" y="3307605"/>
            <a:ext cx="6729865" cy="2152559"/>
          </a:xfrm>
        </p:spPr>
        <p:txBody>
          <a:bodyPr>
            <a:noAutofit/>
          </a:bodyPr>
          <a:lstStyle>
            <a:lvl1pPr marL="0" marR="0" indent="0" algn="l" defTabSz="685789"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27017744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407661"/>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728819"/>
            <a:ext cx="3630612"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728987"/>
            <a:ext cx="3630168" cy="5159757"/>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endParaRPr lang="en-US" noProof="0" dirty="0"/>
          </a:p>
        </p:txBody>
      </p:sp>
      <p:sp>
        <p:nvSpPr>
          <p:cNvPr id="9" name="Title 8"/>
          <p:cNvSpPr>
            <a:spLocks noGrp="1"/>
          </p:cNvSpPr>
          <p:nvPr>
            <p:ph type="title" hasCustomPrompt="1"/>
          </p:nvPr>
        </p:nvSpPr>
        <p:spPr>
          <a:xfrm>
            <a:off x="437669" y="728985"/>
            <a:ext cx="4349918" cy="108531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812103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311157"/>
            <a:ext cx="3268662" cy="266065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0" name="Rectangle 9"/>
          <p:cNvSpPr/>
          <p:nvPr/>
        </p:nvSpPr>
        <p:spPr>
          <a:xfrm>
            <a:off x="334963" y="311157"/>
            <a:ext cx="3287712" cy="266065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1" name="Rectangle 10"/>
          <p:cNvSpPr/>
          <p:nvPr/>
        </p:nvSpPr>
        <p:spPr>
          <a:xfrm>
            <a:off x="6980261" y="311159"/>
            <a:ext cx="1838325" cy="130809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2" name="Rectangle 11"/>
          <p:cNvSpPr/>
          <p:nvPr/>
        </p:nvSpPr>
        <p:spPr>
          <a:xfrm>
            <a:off x="334966" y="3028968"/>
            <a:ext cx="252253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3" name="Rectangle 12"/>
          <p:cNvSpPr/>
          <p:nvPr/>
        </p:nvSpPr>
        <p:spPr>
          <a:xfrm>
            <a:off x="2911476" y="3028968"/>
            <a:ext cx="4025900"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4" name="Rectangle 13"/>
          <p:cNvSpPr/>
          <p:nvPr/>
        </p:nvSpPr>
        <p:spPr>
          <a:xfrm>
            <a:off x="6980261" y="1682751"/>
            <a:ext cx="1838325"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5" name="Rectangle 14"/>
          <p:cNvSpPr/>
          <p:nvPr/>
        </p:nvSpPr>
        <p:spPr>
          <a:xfrm>
            <a:off x="6980261" y="5183717"/>
            <a:ext cx="1838325"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9019" y="311155"/>
            <a:ext cx="326786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0"/>
          </p:nvPr>
        </p:nvSpPr>
        <p:spPr>
          <a:xfrm>
            <a:off x="320831" y="311155"/>
            <a:ext cx="330200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1" name="Picture Placeholder 25"/>
          <p:cNvSpPr>
            <a:spLocks noGrp="1"/>
          </p:cNvSpPr>
          <p:nvPr>
            <p:ph type="pic" sz="quarter" idx="12"/>
          </p:nvPr>
        </p:nvSpPr>
        <p:spPr>
          <a:xfrm>
            <a:off x="6979833" y="311153"/>
            <a:ext cx="1838730" cy="13081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3" name="Picture Placeholder 25"/>
          <p:cNvSpPr>
            <a:spLocks noGrp="1"/>
          </p:cNvSpPr>
          <p:nvPr>
            <p:ph type="pic" sz="quarter" idx="13"/>
          </p:nvPr>
        </p:nvSpPr>
        <p:spPr>
          <a:xfrm>
            <a:off x="320824" y="3028959"/>
            <a:ext cx="2537420" cy="345893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5" name="Picture Placeholder 25"/>
          <p:cNvSpPr>
            <a:spLocks noGrp="1"/>
          </p:cNvSpPr>
          <p:nvPr>
            <p:ph type="pic" sz="quarter" idx="14"/>
          </p:nvPr>
        </p:nvSpPr>
        <p:spPr>
          <a:xfrm>
            <a:off x="2908334" y="3028959"/>
            <a:ext cx="4028516" cy="345893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7" name="Picture Placeholder 25"/>
          <p:cNvSpPr>
            <a:spLocks noGrp="1"/>
          </p:cNvSpPr>
          <p:nvPr>
            <p:ph type="pic" sz="quarter" idx="15"/>
          </p:nvPr>
        </p:nvSpPr>
        <p:spPr>
          <a:xfrm>
            <a:off x="6979833" y="1676401"/>
            <a:ext cx="1838730" cy="344941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9" name="Picture Placeholder 25"/>
          <p:cNvSpPr>
            <a:spLocks noGrp="1"/>
          </p:cNvSpPr>
          <p:nvPr>
            <p:ph type="pic" sz="quarter" idx="16"/>
          </p:nvPr>
        </p:nvSpPr>
        <p:spPr>
          <a:xfrm>
            <a:off x="6979833" y="5182964"/>
            <a:ext cx="1838730" cy="130492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01148894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59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62" y="777240"/>
            <a:ext cx="8164931"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401130228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778668"/>
            <a:ext cx="4424562"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13104680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
            <a:ext cx="91440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57" y="2194992"/>
            <a:ext cx="199091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84787"/>
      </p:ext>
    </p:extLst>
  </p:cSld>
  <p:clrMapOvr>
    <a:masterClrMapping/>
  </p:clrMapOvr>
  <p:transition spd="slow">
    <p:wip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4_Title Slide-animated gradi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995660"/>
      </p:ext>
    </p:extLst>
  </p:cSld>
  <p:clrMapOvr>
    <a:masterClrMapping/>
  </p:clrMapOvr>
  <p:transition spd="slow">
    <p:wip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4828029"/>
            <a:ext cx="8112126" cy="384175"/>
          </a:xfrm>
          <a:prstGeom prst="rect">
            <a:avLst/>
          </a:prstGeom>
        </p:spPr>
        <p:txBody>
          <a:bodyPr lIns="91436" tIns="45718" rIns="91436" bIns="45718"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5164914"/>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5938237"/>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90"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tx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7" y="410501"/>
            <a:ext cx="86273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45383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4828029"/>
            <a:ext cx="8112126" cy="384175"/>
          </a:xfrm>
          <a:prstGeom prst="rect">
            <a:avLst/>
          </a:prstGeom>
        </p:spPr>
        <p:txBody>
          <a:bodyPr lIns="91436" tIns="45718" rIns="91436" bIns="45718"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5164914"/>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5938237"/>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90"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tx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7" y="410501"/>
            <a:ext cx="86273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349319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4828029"/>
            <a:ext cx="8112126" cy="384175"/>
          </a:xfrm>
          <a:prstGeom prst="rect">
            <a:avLst/>
          </a:prstGeom>
        </p:spPr>
        <p:txBody>
          <a:bodyPr lIns="91436" tIns="45718" rIns="91436" bIns="45718" anchor="b" anchorCtr="0">
            <a:noAutofit/>
          </a:bodyPr>
          <a:lstStyle>
            <a:lvl1pPr marL="0" indent="0" algn="l">
              <a:buNone/>
              <a:defRPr sz="1200" b="0" i="0">
                <a:solidFill>
                  <a:schemeClr val="bg1"/>
                </a:solidFill>
                <a:latin typeface="+mn-lt"/>
                <a:cs typeface="CiscoSans"/>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5164914"/>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37"/>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90"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bg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grpSp>
        <p:nvGrpSpPr>
          <p:cNvPr id="28" name="Group 67"/>
          <p:cNvGrpSpPr/>
          <p:nvPr userDrawn="1"/>
        </p:nvGrpSpPr>
        <p:grpSpPr>
          <a:xfrm>
            <a:off x="285177" y="410501"/>
            <a:ext cx="86273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9763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7128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4828029"/>
            <a:ext cx="8112126" cy="384175"/>
          </a:xfrm>
          <a:prstGeom prst="rect">
            <a:avLst/>
          </a:prstGeom>
        </p:spPr>
        <p:txBody>
          <a:bodyPr lIns="91436" tIns="45718" rIns="91436" bIns="45718" anchor="b" anchorCtr="0">
            <a:noAutofit/>
          </a:bodyPr>
          <a:lstStyle>
            <a:lvl1pPr marL="0" indent="0" algn="l">
              <a:buNone/>
              <a:defRPr sz="1200" b="0" i="0">
                <a:solidFill>
                  <a:schemeClr val="bg1"/>
                </a:solidFill>
                <a:latin typeface="+mn-lt"/>
                <a:cs typeface="CiscoSans"/>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5164914"/>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37"/>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90"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bg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grpSp>
        <p:nvGrpSpPr>
          <p:cNvPr id="28" name="Group 67"/>
          <p:cNvGrpSpPr/>
          <p:nvPr userDrawn="1"/>
        </p:nvGrpSpPr>
        <p:grpSpPr>
          <a:xfrm>
            <a:off x="285177" y="410501"/>
            <a:ext cx="86273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414982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6" y="4279405"/>
            <a:ext cx="4684867" cy="384175"/>
          </a:xfrm>
          <a:prstGeom prst="rect">
            <a:avLst/>
          </a:prstGeom>
        </p:spPr>
        <p:txBody>
          <a:bodyPr vert="horz" lIns="68586" tIns="34294" rIns="68586" bIns="34294" rtlCol="0">
            <a:noAutofit/>
          </a:bodyPr>
          <a:lstStyle>
            <a:lvl1pPr marL="0" indent="0" algn="l" defTabSz="685862"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pPr marL="0" lvl="0" indent="0" algn="l" defTabSz="685862"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2"/>
            <a:ext cx="9144000" cy="177799"/>
          </a:xfrm>
          <a:prstGeom prst="rect">
            <a:avLst/>
          </a:prstGeom>
          <a:solidFill>
            <a:schemeClr val="bg2"/>
          </a:solidFill>
          <a:ln w="25400" algn="ctr">
            <a:noFill/>
            <a:miter lim="800000"/>
            <a:headEnd/>
            <a:tailEnd/>
          </a:ln>
          <a:effectLst/>
        </p:spPr>
        <p:txBody>
          <a:bodyPr wrap="none" lIns="68586" tIns="34294" rIns="68586" bIns="34294" anchor="ctr"/>
          <a:lstStyle/>
          <a:p>
            <a:pPr defTabSz="457181"/>
            <a:endParaRPr lang="en-US">
              <a:solidFill>
                <a:srgbClr val="000000"/>
              </a:solidFill>
              <a:latin typeface="CiscoSansTT ExtraLight"/>
            </a:endParaRPr>
          </a:p>
        </p:txBody>
      </p:sp>
      <p:sp>
        <p:nvSpPr>
          <p:cNvPr id="2" name="Title 1"/>
          <p:cNvSpPr>
            <a:spLocks noGrp="1"/>
          </p:cNvSpPr>
          <p:nvPr>
            <p:ph type="ctrTitle" hasCustomPrompt="1"/>
          </p:nvPr>
        </p:nvSpPr>
        <p:spPr>
          <a:xfrm>
            <a:off x="248810" y="3282706"/>
            <a:ext cx="4712557" cy="1022351"/>
          </a:xfrm>
        </p:spPr>
        <p:txBody>
          <a:bodyPr vert="horz" lIns="61727" tIns="34294" rIns="61727" bIns="34294" rtlCol="0" anchor="b" anchorCtr="0">
            <a:noAutofit/>
          </a:bodyPr>
          <a:lstStyle>
            <a:lvl1pPr marL="0" indent="0" algn="l" defTabSz="685862"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2"/>
            <a:ext cx="9144000" cy="177799"/>
          </a:xfrm>
          <a:prstGeom prst="rect">
            <a:avLst/>
          </a:prstGeom>
          <a:solidFill>
            <a:schemeClr val="bg2"/>
          </a:solidFill>
          <a:ln w="25400" algn="ctr">
            <a:noFill/>
            <a:miter lim="800000"/>
            <a:headEnd/>
            <a:tailEnd/>
          </a:ln>
          <a:effectLst/>
        </p:spPr>
        <p:txBody>
          <a:bodyPr wrap="none" lIns="68586" tIns="34294" rIns="68586" bIns="34294" anchor="ctr"/>
          <a:lstStyle/>
          <a:p>
            <a:pPr defTabSz="457181"/>
            <a:endParaRPr lang="en-US">
              <a:solidFill>
                <a:srgbClr val="000000"/>
              </a:solidFill>
              <a:latin typeface="CiscoSansTT ExtraLight"/>
            </a:endParaRPr>
          </a:p>
        </p:txBody>
      </p:sp>
      <p:sp>
        <p:nvSpPr>
          <p:cNvPr id="31" name="Picture Placeholder 30"/>
          <p:cNvSpPr>
            <a:spLocks noGrp="1"/>
          </p:cNvSpPr>
          <p:nvPr>
            <p:ph type="pic" sz="quarter" idx="10" hasCustomPrompt="1"/>
          </p:nvPr>
        </p:nvSpPr>
        <p:spPr>
          <a:xfrm>
            <a:off x="5540393" y="1917704"/>
            <a:ext cx="2676525" cy="2889251"/>
          </a:xfrm>
          <a:prstGeom prst="rect">
            <a:avLst/>
          </a:prstGeom>
        </p:spPr>
        <p:txBody>
          <a:bodyPr lIns="91436" tIns="45718" rIns="91436" bIns="45718"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6077575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2"/>
            <a:ext cx="9144000" cy="177799"/>
          </a:xfrm>
          <a:prstGeom prst="rect">
            <a:avLst/>
          </a:prstGeom>
          <a:solidFill>
            <a:schemeClr val="bg2"/>
          </a:solidFill>
          <a:ln w="25400" algn="ctr">
            <a:noFill/>
            <a:miter lim="800000"/>
            <a:headEnd/>
            <a:tailEnd/>
          </a:ln>
          <a:effectLst/>
        </p:spPr>
        <p:txBody>
          <a:bodyPr wrap="none" lIns="68583" tIns="34292" rIns="68583" bIns="34292" anchor="ctr"/>
          <a:lstStyle/>
          <a:p>
            <a:pPr defTabSz="457181"/>
            <a:endParaRPr lang="en-US">
              <a:solidFill>
                <a:srgbClr val="000000"/>
              </a:solidFill>
              <a:latin typeface="CiscoSansTT ExtraLight"/>
            </a:endParaRPr>
          </a:p>
        </p:txBody>
      </p:sp>
      <p:sp>
        <p:nvSpPr>
          <p:cNvPr id="47" name="Rectangle 3"/>
          <p:cNvSpPr>
            <a:spLocks noChangeArrowheads="1"/>
          </p:cNvSpPr>
          <p:nvPr userDrawn="1"/>
        </p:nvSpPr>
        <p:spPr bwMode="hidden">
          <a:xfrm>
            <a:off x="0" y="2"/>
            <a:ext cx="9144000" cy="177799"/>
          </a:xfrm>
          <a:prstGeom prst="rect">
            <a:avLst/>
          </a:prstGeom>
          <a:solidFill>
            <a:schemeClr val="bg2"/>
          </a:solidFill>
          <a:ln w="25400" algn="ctr">
            <a:noFill/>
            <a:miter lim="800000"/>
            <a:headEnd/>
            <a:tailEnd/>
          </a:ln>
          <a:effectLst/>
        </p:spPr>
        <p:txBody>
          <a:bodyPr wrap="none" lIns="68583" tIns="34292" rIns="68583" bIns="34292" anchor="ctr"/>
          <a:lstStyle/>
          <a:p>
            <a:pPr defTabSz="457181"/>
            <a:endParaRPr lang="en-US">
              <a:solidFill>
                <a:srgbClr val="000000"/>
              </a:solidFill>
              <a:latin typeface="CiscoSansTT ExtraLight"/>
            </a:endParaRPr>
          </a:p>
        </p:txBody>
      </p:sp>
      <p:sp>
        <p:nvSpPr>
          <p:cNvPr id="5" name="Title 1"/>
          <p:cNvSpPr>
            <a:spLocks noGrp="1"/>
          </p:cNvSpPr>
          <p:nvPr>
            <p:ph type="ctrTitle" hasCustomPrompt="1"/>
          </p:nvPr>
        </p:nvSpPr>
        <p:spPr>
          <a:xfrm>
            <a:off x="245456" y="762101"/>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317882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750145"/>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5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600213"/>
            <a:ext cx="8659976" cy="4525433"/>
          </a:xfrm>
          <a:prstGeom prst="rect">
            <a:avLst/>
          </a:prstGeom>
        </p:spPr>
        <p:txBody>
          <a:bodyPr lIns="91436" tIns="45718" rIns="91436" bIns="45718">
            <a:noAutofit/>
          </a:bodyPr>
          <a:lstStyle>
            <a:lvl1pPr marL="285738" marR="0" indent="-285738" algn="ctr" defTabSz="457181"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18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91314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404086"/>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600213"/>
            <a:ext cx="8659976" cy="4525433"/>
          </a:xfrm>
          <a:prstGeom prst="rect">
            <a:avLst/>
          </a:prstGeom>
        </p:spPr>
        <p:txBody>
          <a:bodyPr lIns="91436" tIns="45718" rIns="91436" bIns="45718">
            <a:noAutofit/>
          </a:bodyPr>
          <a:lstStyle>
            <a:lvl1pPr marL="285738" marR="0" indent="-285738" algn="l" defTabSz="457181"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18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71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75" y="1666621"/>
            <a:ext cx="8582751" cy="4354711"/>
          </a:xfrm>
          <a:prstGeom prst="rect">
            <a:avLst/>
          </a:prstGeom>
        </p:spPr>
        <p:txBody>
          <a:bodyPr lIns="91436" tIns="45718" rIns="91436" bIns="45718">
            <a:noAutofit/>
          </a:bodyPr>
          <a:lstStyle>
            <a:lvl1pPr marL="280976" indent="-22382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979"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682"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187"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30" indent="-168268">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80059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666621"/>
            <a:ext cx="4169632" cy="4354711"/>
          </a:xfrm>
          <a:prstGeom prst="rect">
            <a:avLst/>
          </a:prstGeom>
        </p:spPr>
        <p:txBody>
          <a:bodyPr lIns="91436" tIns="45718" rIns="91436" bIns="45718">
            <a:noAutofit/>
          </a:bodyPr>
          <a:lstStyle>
            <a:lvl1pPr marL="228591" indent="-171443">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81"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24"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66"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09" indent="-171443">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4" y="1666621"/>
            <a:ext cx="4169632" cy="4354711"/>
          </a:xfrm>
          <a:prstGeom prst="rect">
            <a:avLst/>
          </a:prstGeom>
        </p:spPr>
        <p:txBody>
          <a:bodyPr lIns="91436" tIns="45718" rIns="91436" bIns="45718">
            <a:noAutofit/>
          </a:bodyPr>
          <a:lstStyle>
            <a:lvl1pPr marL="228591" indent="-171443">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81"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24"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66"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09" indent="-171443">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582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666621"/>
            <a:ext cx="4169632" cy="4354711"/>
          </a:xfrm>
          <a:prstGeom prst="rect">
            <a:avLst/>
          </a:prstGeom>
        </p:spPr>
        <p:txBody>
          <a:bodyPr lIns="91436" tIns="45718" rIns="91436" bIns="45718">
            <a:noAutofit/>
          </a:bodyPr>
          <a:lstStyle>
            <a:lvl1pPr marL="233353" indent="-171443">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82" indent="-171443">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666621"/>
            <a:ext cx="4169632" cy="4354711"/>
          </a:xfrm>
          <a:prstGeom prst="rect">
            <a:avLst/>
          </a:prstGeom>
        </p:spPr>
        <p:txBody>
          <a:bodyPr lIns="91436" tIns="45718" rIns="91436" bIns="45718">
            <a:noAutofit/>
          </a:bodyPr>
          <a:lstStyle>
            <a:lvl1pPr marL="223828" indent="-171443">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82" indent="-171443">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183735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3" y="1639739"/>
            <a:ext cx="3623212"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747698"/>
            <a:ext cx="3236976" cy="2440001"/>
          </a:xfrm>
          <a:prstGeom prst="rect">
            <a:avLst/>
          </a:prstGeom>
        </p:spPr>
        <p:txBody>
          <a:bodyPr lIns="91436" tIns="45718" rIns="91436" bIns="45718">
            <a:noAutofit/>
          </a:bodyPr>
          <a:lstStyle>
            <a:lvl1pPr marL="85730" indent="-85730" algn="l" defTabSz="685834"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30" indent="-85730" algn="l" defTabSz="685834" rtl="0" eaLnBrk="1" latinLnBrk="0" hangingPunct="1">
              <a:defRPr lang="en-US" sz="1500" kern="1200" dirty="0" smtClean="0">
                <a:solidFill>
                  <a:schemeClr val="accent2"/>
                </a:solidFill>
                <a:latin typeface="Ciscolight" pitchFamily="2" charset="0"/>
                <a:ea typeface="+mn-ea"/>
                <a:cs typeface="+mn-cs"/>
              </a:defRPr>
            </a:lvl2pPr>
            <a:lvl3pPr marL="85730" indent="-85730" algn="l" defTabSz="685834" rtl="0" eaLnBrk="1" latinLnBrk="0" hangingPunct="1">
              <a:defRPr lang="en-US" sz="1500" kern="1200" dirty="0" smtClean="0">
                <a:solidFill>
                  <a:schemeClr val="accent2"/>
                </a:solidFill>
                <a:latin typeface="Ciscolight" pitchFamily="2" charset="0"/>
                <a:ea typeface="+mn-ea"/>
                <a:cs typeface="+mn-cs"/>
              </a:defRPr>
            </a:lvl3pPr>
            <a:lvl4pPr marL="85730" indent="-85730" algn="l" defTabSz="685834" rtl="0" eaLnBrk="1" latinLnBrk="0" hangingPunct="1">
              <a:defRPr lang="en-US" sz="1500" kern="1200" dirty="0" smtClean="0">
                <a:solidFill>
                  <a:schemeClr val="accent2"/>
                </a:solidFill>
                <a:latin typeface="Ciscolight" pitchFamily="2" charset="0"/>
                <a:ea typeface="+mn-ea"/>
                <a:cs typeface="+mn-cs"/>
              </a:defRPr>
            </a:lvl4pPr>
            <a:lvl5pPr marL="85730" indent="-85730" algn="l" defTabSz="685834"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06" y="4736593"/>
            <a:ext cx="3326071" cy="338328"/>
          </a:xfrm>
          <a:prstGeom prst="rect">
            <a:avLst/>
          </a:prstGeom>
        </p:spPr>
        <p:txBody>
          <a:bodyPr lIns="91436" tIns="45718" rIns="91436" bIns="45718">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403228"/>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666621"/>
            <a:ext cx="4169632" cy="4354711"/>
          </a:xfrm>
          <a:prstGeom prst="rect">
            <a:avLst/>
          </a:prstGeom>
        </p:spPr>
        <p:txBody>
          <a:bodyPr lIns="91436" tIns="45718" rIns="91436" bIns="45718">
            <a:noAutofit/>
          </a:bodyPr>
          <a:lstStyle>
            <a:lvl1pPr marL="233353" indent="-171443">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594" indent="-190492">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413291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1055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90009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44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403341"/>
            <a:ext cx="4005072" cy="838200"/>
          </a:xfrm>
          <a:prstGeom prst="rect">
            <a:avLst/>
          </a:prstGeom>
        </p:spPr>
        <p:txBody>
          <a:bodyPr vert="horz" lIns="61724" tIns="34292" rIns="61724" bIns="34292" rtlCol="0" anchor="t" anchorCtr="0">
            <a:noAutofit/>
          </a:bodyPr>
          <a:lstStyle>
            <a:lvl1pPr algn="l" defTabSz="685834"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39" y="1600199"/>
            <a:ext cx="4005072" cy="4526281"/>
          </a:xfrm>
          <a:prstGeom prst="rect">
            <a:avLst/>
          </a:prstGeom>
        </p:spPr>
        <p:txBody>
          <a:bodyPr lIns="91436" tIns="45718" rIns="91436" bIns="45718">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74" indent="-171459">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199"/>
            <a:ext cx="4005072" cy="4526281"/>
          </a:xfrm>
          <a:prstGeom prst="rect">
            <a:avLst/>
          </a:prstGeom>
        </p:spPr>
        <p:txBody>
          <a:bodyPr lIns="91436" tIns="45718" rIns="91436" bIns="45718">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74" indent="-171459">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403341"/>
            <a:ext cx="4005072" cy="841248"/>
          </a:xfrm>
          <a:prstGeom prst="rect">
            <a:avLst/>
          </a:prstGeom>
        </p:spPr>
        <p:txBody>
          <a:bodyPr lIns="91436" tIns="45718" rIns="91436" bIns="45718">
            <a:noAutofit/>
          </a:bodyPr>
          <a:lstStyle>
            <a:lvl1pPr marL="0" marR="0" indent="0" algn="l" defTabSz="685834"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81281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2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6" y="100584"/>
            <a:ext cx="2668457"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18" y="100584"/>
            <a:ext cx="2599859"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100584"/>
            <a:ext cx="2634158"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602101"/>
            <a:ext cx="2668457" cy="4448010"/>
          </a:xfrm>
          <a:prstGeom prst="rect">
            <a:avLst/>
          </a:prstGeom>
        </p:spPr>
        <p:txBody>
          <a:bodyPr lIns="91436" tIns="45718" rIns="91436" bIns="45718">
            <a:noAutofit/>
          </a:bodyPr>
          <a:lstStyle>
            <a:lvl1pPr marL="223828" indent="-17144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208" indent="-190492">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889" indent="-166681">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94"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37" indent="-171443">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578599"/>
            <a:ext cx="2634158" cy="4448010"/>
          </a:xfrm>
          <a:prstGeom prst="rect">
            <a:avLst/>
          </a:prstGeom>
        </p:spPr>
        <p:txBody>
          <a:bodyPr lIns="91436" tIns="45718" rIns="91436" bIns="45718">
            <a:noAutofit/>
          </a:bodyPr>
          <a:lstStyle>
            <a:lvl1pPr marL="171466" indent="-171466">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985" indent="-21599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64" indent="-171443">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94"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37" indent="-171443">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18" y="1602101"/>
            <a:ext cx="2599859" cy="4448010"/>
          </a:xfrm>
          <a:prstGeom prst="rect">
            <a:avLst/>
          </a:prstGeom>
        </p:spPr>
        <p:txBody>
          <a:bodyPr lIns="91436" tIns="45718" rIns="91436" bIns="45718">
            <a:noAutofit/>
          </a:bodyPr>
          <a:lstStyle>
            <a:lvl1pPr marL="171466" indent="-171466">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74" indent="-17620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329" indent="-171443">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59"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627" indent="-168268">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81281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81281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5820197"/>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1254294"/>
            <a:ext cx="8168270" cy="3838231"/>
          </a:xfrm>
          <a:prstGeom prst="rect">
            <a:avLst/>
          </a:prstGeom>
        </p:spPr>
        <p:txBody>
          <a:bodyPr>
            <a:noAutofit/>
          </a:bodyPr>
          <a:lstStyle>
            <a:lvl1pPr marL="400034" indent="-400034"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02574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1254294"/>
            <a:ext cx="8168270" cy="3838231"/>
          </a:xfrm>
          <a:prstGeom prst="rect">
            <a:avLst/>
          </a:prstGeom>
        </p:spPr>
        <p:txBody>
          <a:bodyPr>
            <a:noAutofit/>
          </a:bodyPr>
          <a:lstStyle>
            <a:lvl1pPr marL="403208" indent="-403208"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5820197"/>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545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723286" y="5820197"/>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1254294"/>
            <a:ext cx="8168270" cy="3838231"/>
          </a:xfrm>
          <a:prstGeom prst="rect">
            <a:avLst/>
          </a:prstGeom>
        </p:spPr>
        <p:txBody>
          <a:bodyPr>
            <a:noAutofit/>
          </a:bodyPr>
          <a:lstStyle>
            <a:lvl1pPr marL="403208" indent="-403208"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66119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723286" y="5820197"/>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1254294"/>
            <a:ext cx="8168270" cy="3838231"/>
          </a:xfrm>
          <a:prstGeom prst="rect">
            <a:avLst/>
          </a:prstGeom>
        </p:spPr>
        <p:txBody>
          <a:bodyPr>
            <a:noAutofit/>
          </a:bodyPr>
          <a:lstStyle>
            <a:lvl1pPr marL="403208" indent="-403208"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31600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1254294"/>
            <a:ext cx="8301718" cy="3838231"/>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7"/>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88502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1254294"/>
            <a:ext cx="8301718" cy="3838231"/>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7"/>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66633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1205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1254294"/>
            <a:ext cx="8301718" cy="3838231"/>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7"/>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7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940737"/>
            <a:ext cx="8301718" cy="3248692"/>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333901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940737"/>
            <a:ext cx="8301718" cy="3248692"/>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1"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2" name="Straight Connector 11"/>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908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0"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245456" y="940737"/>
            <a:ext cx="8301718" cy="3248692"/>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918756"/>
            <a:ext cx="4117446" cy="3020519"/>
          </a:xfrm>
        </p:spPr>
        <p:txBody>
          <a:bodyPr vert="horz" lIns="61727" tIns="34294" rIns="61727" bIns="34294" rtlCol="0" anchor="ctr" anchorCtr="0">
            <a:noAutofit/>
          </a:bodyPr>
          <a:lstStyle>
            <a:lvl1pPr marL="0" indent="0" algn="l" defTabSz="685862"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872692"/>
            <a:ext cx="3895344" cy="5120640"/>
          </a:xfrm>
          <a:prstGeom prst="rect">
            <a:avLst/>
          </a:prstGeom>
        </p:spPr>
        <p:txBody>
          <a:bodyPr lIns="91436" tIns="45718" rIns="91436" bIns="45718"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81281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89831"/>
      </p:ext>
    </p:extLst>
  </p:cSld>
  <p:clrMapOvr>
    <a:masterClrMapping/>
  </p:clrMapOvr>
  <p:transition spd="slow">
    <p:wip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2" y="403228"/>
            <a:ext cx="8631329"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583271"/>
            <a:ext cx="8450262" cy="4057651"/>
          </a:xfrm>
          <a:prstGeom prst="rect">
            <a:avLst/>
          </a:prstGeom>
        </p:spPr>
        <p:txBody>
          <a:bodyPr lIns="91436" tIns="45718" rIns="91436" bIns="45718">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5820197"/>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44309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77" y="403228"/>
            <a:ext cx="8615217"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906" y="1583271"/>
            <a:ext cx="8450261" cy="4057651"/>
          </a:xfrm>
          <a:prstGeom prst="rect">
            <a:avLst/>
          </a:prstGeom>
        </p:spPr>
        <p:txBody>
          <a:bodyPr lIns="91436" tIns="45718" rIns="91436" bIns="45718">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5820197"/>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5820197"/>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61" y="403228"/>
            <a:ext cx="8632053"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583271"/>
            <a:ext cx="8450262" cy="4057651"/>
          </a:xfrm>
          <a:prstGeom prst="rect">
            <a:avLst/>
          </a:prstGeom>
        </p:spPr>
        <p:txBody>
          <a:bodyPr vert="horz" lIns="91436" tIns="45718" rIns="91436" bIns="45718">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184512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583271"/>
            <a:ext cx="8450262" cy="4057651"/>
          </a:xfrm>
          <a:prstGeom prst="rect">
            <a:avLst/>
          </a:prstGeom>
        </p:spPr>
        <p:txBody>
          <a:bodyPr vert="horz" lIns="91436" tIns="45718" rIns="91436" bIns="45718">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403228"/>
            <a:ext cx="8615940"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5820197"/>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169469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403228"/>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27" y="1559098"/>
            <a:ext cx="4016375" cy="4292600"/>
          </a:xfrm>
          <a:prstGeom prst="rect">
            <a:avLst/>
          </a:prstGeom>
        </p:spPr>
        <p:txBody>
          <a:bodyPr vert="horz" lIns="91436" tIns="45718" rIns="91436" bIns="45718">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61574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9228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27" y="1559098"/>
            <a:ext cx="4016375" cy="4292600"/>
          </a:xfrm>
          <a:prstGeom prst="rect">
            <a:avLst/>
          </a:prstGeom>
        </p:spPr>
        <p:txBody>
          <a:bodyPr vert="horz" lIns="91436" tIns="45718" rIns="91436" bIns="45718">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403228"/>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32" y="1559096"/>
            <a:ext cx="4015167" cy="4295015"/>
          </a:xfrm>
          <a:prstGeom prst="rect">
            <a:avLst/>
          </a:prstGeom>
        </p:spPr>
        <p:txBody>
          <a:bodyPr vert="horz" lIns="91436" tIns="45718" rIns="91436" bIns="45718">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300601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32" y="1559096"/>
            <a:ext cx="4015167" cy="4295015"/>
          </a:xfrm>
          <a:prstGeom prst="rect">
            <a:avLst/>
          </a:prstGeom>
        </p:spPr>
        <p:txBody>
          <a:bodyPr vert="horz" lIns="91436" tIns="45718" rIns="91436" bIns="45718"/>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403228"/>
            <a:ext cx="8659976" cy="971710"/>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4" name="Straight Connector 13"/>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139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7"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9"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3" name="Picture Placeholder 2"/>
          <p:cNvSpPr>
            <a:spLocks noGrp="1"/>
          </p:cNvSpPr>
          <p:nvPr>
            <p:ph type="pic" sz="quarter" idx="10" hasCustomPrompt="1"/>
          </p:nvPr>
        </p:nvSpPr>
        <p:spPr>
          <a:xfrm>
            <a:off x="4778542" y="1559096"/>
            <a:ext cx="4015167" cy="4295015"/>
          </a:xfrm>
          <a:prstGeom prst="rect">
            <a:avLst/>
          </a:prstGeom>
        </p:spPr>
        <p:txBody>
          <a:bodyPr vert="horz" lIns="91436" tIns="45718" rIns="91436" bIns="45718">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38" y="406400"/>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6" name="Straight Connector 15"/>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58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311151"/>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9011" y="311151"/>
            <a:ext cx="3267861" cy="2660652"/>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311151"/>
            <a:ext cx="32877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31" y="311151"/>
            <a:ext cx="3302001" cy="2660652"/>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311153"/>
            <a:ext cx="1838730"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311153"/>
            <a:ext cx="1838730" cy="1308101"/>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82" y="3028963"/>
            <a:ext cx="2523161" cy="34589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3028963"/>
            <a:ext cx="2537420" cy="3458936"/>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3028963"/>
            <a:ext cx="4025374" cy="34589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3028963"/>
            <a:ext cx="4028516" cy="3458936"/>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683675"/>
            <a:ext cx="1838730" cy="34421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676401"/>
            <a:ext cx="1838730" cy="3449411"/>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5182964"/>
            <a:ext cx="1838730"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5182964"/>
            <a:ext cx="1838730" cy="1304925"/>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9"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847679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795527"/>
            <a:ext cx="5349240" cy="400507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3" name="Rectangle 22"/>
          <p:cNvSpPr/>
          <p:nvPr userDrawn="1"/>
        </p:nvSpPr>
        <p:spPr>
          <a:xfrm>
            <a:off x="1891875" y="4794357"/>
            <a:ext cx="5347552"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795527"/>
            <a:ext cx="5329238" cy="4005073"/>
          </a:xfrm>
          <a:prstGeom prst="rect">
            <a:avLst/>
          </a:prstGeom>
          <a:solidFill>
            <a:schemeClr val="bg1">
              <a:alpha val="30000"/>
            </a:schemeClr>
          </a:solidFill>
          <a:ln>
            <a:solidFill>
              <a:schemeClr val="bg2"/>
            </a:solidFill>
          </a:ln>
          <a:effectLst/>
        </p:spPr>
        <p:txBody>
          <a:bodyPr lIns="91436" tIns="45718" rIns="91436" bIns="45718"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1" y="4873439"/>
            <a:ext cx="5074070" cy="83820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5"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6"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1221142991"/>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310896"/>
            <a:ext cx="3273552" cy="2459736"/>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2" y="3428999"/>
            <a:ext cx="7009298" cy="1421929"/>
          </a:xfrm>
        </p:spPr>
        <p:txBody>
          <a:bodyPr anchor="t">
            <a:noAutofit/>
          </a:bodyPr>
          <a:lstStyle>
            <a:lvl1pPr marL="0" marR="0" indent="0" algn="l" defTabSz="685862"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50" y="6606978"/>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a:solidFill>
                  <a:srgbClr val="272848"/>
                </a:solidFill>
                <a:latin typeface="CiscoSansTT ExtraLight"/>
              </a:rPr>
              <a:t>© 2013  Cisco and/or its affiliates. All rights reserved.</a:t>
            </a:r>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4"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1"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584670280"/>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859538"/>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859538"/>
            <a:ext cx="3630168" cy="5029200"/>
          </a:xfrm>
          <a:prstGeom prst="rect">
            <a:avLst/>
          </a:prstGeom>
          <a:solidFill>
            <a:schemeClr val="bg1">
              <a:alpha val="30000"/>
            </a:schemeClr>
          </a:solidFill>
          <a:ln>
            <a:solidFill>
              <a:schemeClr val="bg2"/>
            </a:solidFill>
          </a:ln>
          <a:effectLst/>
        </p:spPr>
        <p:txBody>
          <a:bodyPr lIns="91436" tIns="45718" rIns="91436" bIns="45718"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728985"/>
            <a:ext cx="4349918" cy="1085314"/>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86" y="6606978"/>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a:solidFill>
                  <a:srgbClr val="272848"/>
                </a:solidFill>
                <a:latin typeface="CiscoSansTT Light"/>
              </a:rPr>
              <a:t>© 2013  Cisco and/or its affiliates. All rights reserved.</a:t>
            </a:r>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1"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319229551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2"/>
            <a:ext cx="9144000" cy="6858000"/>
          </a:xfrm>
          <a:prstGeom prst="rect">
            <a:avLst/>
          </a:prstGeom>
        </p:spPr>
        <p:txBody>
          <a:bodyPr vert="horz" lIns="91436" tIns="45718" rIns="91436" bIns="45718"/>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306318595"/>
      </p:ext>
    </p:extLst>
  </p:cSld>
  <p:clrMapOvr>
    <a:masterClrMapping/>
  </p:clrMapOvr>
  <p:transition spd="slow">
    <p:wip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28" y="320842"/>
            <a:ext cx="8447031" cy="5877828"/>
          </a:xfrm>
          <a:prstGeom prst="rect">
            <a:avLst/>
          </a:prstGeom>
        </p:spPr>
        <p:txBody>
          <a:bodyPr vert="horz" lIns="91436" tIns="45718" rIns="91436" bIns="45718"/>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371666279"/>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90331-87C8-524D-B048-EECF63ED510D}"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4107710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832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2"/>
            <a:ext cx="9144001" cy="6644639"/>
          </a:xfrm>
          <a:prstGeom prst="rect">
            <a:avLst/>
          </a:prstGeom>
        </p:spPr>
        <p:txBody>
          <a:bodyPr vert="horz" lIns="91436" tIns="45718" rIns="91436" bIns="45718"/>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46327"/>
      </p:ext>
    </p:extLst>
  </p:cSld>
  <p:clrMapOvr>
    <a:masterClrMapping/>
  </p:clrMapOvr>
  <p:transition spd="slow">
    <p:wip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777240"/>
            <a:ext cx="5899416"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3" tIns="34292" rIns="68583" bIns="34292" rtlCol="0" anchor="ctr">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38"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39"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1797369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778668"/>
            <a:ext cx="442456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3" tIns="34292" rIns="68583" bIns="34292" rtlCol="0" anchor="ctr">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55089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3243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49850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81276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36239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5451750"/>
            <a:ext cx="1240920"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886872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2" y="3066701"/>
            <a:ext cx="2468636" cy="646327"/>
          </a:xfrm>
          <a:prstGeom prst="rect">
            <a:avLst/>
          </a:prstGeom>
          <a:noFill/>
        </p:spPr>
        <p:txBody>
          <a:bodyPr wrap="none" lIns="91436" tIns="45718" rIns="91436" bIns="45718" rtlCol="0">
            <a:spAutoFit/>
          </a:bodyPr>
          <a:lstStyle/>
          <a:p>
            <a:pPr defTabSz="457181"/>
            <a:r>
              <a:rPr lang="en-US" sz="3600" dirty="0">
                <a:solidFill>
                  <a:srgbClr val="FFFFFF"/>
                </a:solidFill>
                <a:latin typeface="CiscoSansTT ExtraLight"/>
              </a:rPr>
              <a:t>Thank you.</a:t>
            </a:r>
          </a:p>
        </p:txBody>
      </p:sp>
      <p:sp>
        <p:nvSpPr>
          <p:cNvPr id="65" name="Rectangle 64"/>
          <p:cNvSpPr>
            <a:spLocks noChangeArrowheads="1"/>
          </p:cNvSpPr>
          <p:nvPr userDrawn="1"/>
        </p:nvSpPr>
        <p:spPr bwMode="black">
          <a:xfrm>
            <a:off x="6286242" y="3801576"/>
            <a:ext cx="116616" cy="589102"/>
          </a:xfrm>
          <a:prstGeom prst="rect">
            <a:avLst/>
          </a:prstGeom>
          <a:solidFill>
            <a:schemeClr val="tx1"/>
          </a:solidFill>
          <a:ln w="9525">
            <a:noFill/>
            <a:miter lim="800000"/>
            <a:headEnd/>
            <a:tailEnd/>
          </a:ln>
        </p:spPr>
        <p:txBody>
          <a:bodyPr lIns="91436" tIns="45718" rIns="91436" bIns="45718"/>
          <a:lstStyle/>
          <a:p>
            <a:pPr defTabSz="457181"/>
            <a:endParaRPr lang="en-US">
              <a:solidFill>
                <a:srgbClr val="0096D6"/>
              </a:solidFill>
              <a:latin typeface="CiscoSansTT ExtraLight"/>
            </a:endParaRPr>
          </a:p>
        </p:txBody>
      </p:sp>
      <p:sp>
        <p:nvSpPr>
          <p:cNvPr id="66" name="Freeform 65"/>
          <p:cNvSpPr>
            <a:spLocks/>
          </p:cNvSpPr>
          <p:nvPr userDrawn="1"/>
        </p:nvSpPr>
        <p:spPr bwMode="black">
          <a:xfrm>
            <a:off x="6965595" y="3786912"/>
            <a:ext cx="337642" cy="62173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7" name="Freeform 66"/>
          <p:cNvSpPr>
            <a:spLocks/>
          </p:cNvSpPr>
          <p:nvPr userDrawn="1"/>
        </p:nvSpPr>
        <p:spPr bwMode="black">
          <a:xfrm>
            <a:off x="5798084" y="3786912"/>
            <a:ext cx="337642" cy="62173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8" name="Freeform 67"/>
          <p:cNvSpPr>
            <a:spLocks noEditPoints="1"/>
          </p:cNvSpPr>
          <p:nvPr userDrawn="1"/>
        </p:nvSpPr>
        <p:spPr bwMode="black">
          <a:xfrm>
            <a:off x="7425276" y="3786912"/>
            <a:ext cx="463750" cy="62173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9" name="Freeform 68"/>
          <p:cNvSpPr>
            <a:spLocks/>
          </p:cNvSpPr>
          <p:nvPr userDrawn="1"/>
        </p:nvSpPr>
        <p:spPr bwMode="black">
          <a:xfrm>
            <a:off x="6553390" y="3786912"/>
            <a:ext cx="302387" cy="62173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0" name="Freeform 69"/>
          <p:cNvSpPr>
            <a:spLocks/>
          </p:cNvSpPr>
          <p:nvPr userDrawn="1"/>
        </p:nvSpPr>
        <p:spPr bwMode="black">
          <a:xfrm>
            <a:off x="5566220" y="2966682"/>
            <a:ext cx="10983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1" name="Freeform 70"/>
          <p:cNvSpPr>
            <a:spLocks/>
          </p:cNvSpPr>
          <p:nvPr userDrawn="1"/>
        </p:nvSpPr>
        <p:spPr bwMode="black">
          <a:xfrm>
            <a:off x="5874037" y="2763678"/>
            <a:ext cx="10983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2" name="Freeform 71"/>
          <p:cNvSpPr>
            <a:spLocks/>
          </p:cNvSpPr>
          <p:nvPr userDrawn="1"/>
        </p:nvSpPr>
        <p:spPr bwMode="black">
          <a:xfrm>
            <a:off x="6176422" y="2484534"/>
            <a:ext cx="10983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3" name="Freeform 72"/>
          <p:cNvSpPr>
            <a:spLocks/>
          </p:cNvSpPr>
          <p:nvPr userDrawn="1"/>
        </p:nvSpPr>
        <p:spPr bwMode="black">
          <a:xfrm>
            <a:off x="6484219" y="2763672"/>
            <a:ext cx="109835" cy="50572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4" name="Freeform 73"/>
          <p:cNvSpPr>
            <a:spLocks/>
          </p:cNvSpPr>
          <p:nvPr userDrawn="1"/>
        </p:nvSpPr>
        <p:spPr bwMode="black">
          <a:xfrm>
            <a:off x="6785247" y="2966685"/>
            <a:ext cx="116616"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5" name="Freeform 74"/>
          <p:cNvSpPr>
            <a:spLocks/>
          </p:cNvSpPr>
          <p:nvPr userDrawn="1"/>
        </p:nvSpPr>
        <p:spPr bwMode="black">
          <a:xfrm>
            <a:off x="7093079"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6" name="Freeform 75"/>
          <p:cNvSpPr>
            <a:spLocks/>
          </p:cNvSpPr>
          <p:nvPr userDrawn="1"/>
        </p:nvSpPr>
        <p:spPr bwMode="black">
          <a:xfrm>
            <a:off x="7400877" y="2484525"/>
            <a:ext cx="111191"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7" name="Freeform 76"/>
          <p:cNvSpPr>
            <a:spLocks/>
          </p:cNvSpPr>
          <p:nvPr userDrawn="1"/>
        </p:nvSpPr>
        <p:spPr bwMode="black">
          <a:xfrm>
            <a:off x="7703275"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8" name="Freeform 77"/>
          <p:cNvSpPr>
            <a:spLocks/>
          </p:cNvSpPr>
          <p:nvPr userDrawn="1"/>
        </p:nvSpPr>
        <p:spPr bwMode="black">
          <a:xfrm>
            <a:off x="8011072" y="2966685"/>
            <a:ext cx="111191"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Tree>
    <p:extLst>
      <p:ext uri="{BB962C8B-B14F-4D97-AF65-F5344CB8AC3E}">
        <p14:creationId xmlns:p14="http://schemas.microsoft.com/office/powerpoint/2010/main" val="1175956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5451750"/>
            <a:ext cx="1240920"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1754275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9693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12" y="1254294"/>
            <a:ext cx="8694007" cy="3838231"/>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5451750"/>
            <a:ext cx="1240920"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cxnSp>
        <p:nvCxnSpPr>
          <p:cNvPr id="24" name="Straight Connector 23"/>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436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3066701"/>
            <a:ext cx="2468636" cy="646327"/>
          </a:xfrm>
          <a:prstGeom prst="rect">
            <a:avLst/>
          </a:prstGeom>
          <a:noFill/>
        </p:spPr>
        <p:txBody>
          <a:bodyPr wrap="none" lIns="91436" tIns="45718" rIns="91436" bIns="45718" rtlCol="0">
            <a:spAutoFit/>
          </a:bodyPr>
          <a:lstStyle/>
          <a:p>
            <a:pPr defTabSz="457181"/>
            <a:r>
              <a:rPr lang="en-US" sz="3600" dirty="0">
                <a:solidFill>
                  <a:srgbClr val="FFFFFF"/>
                </a:solidFill>
                <a:latin typeface="CiscoSansTT ExtraLight"/>
              </a:rPr>
              <a:t>Thank you.</a:t>
            </a:r>
          </a:p>
        </p:txBody>
      </p:sp>
      <p:sp>
        <p:nvSpPr>
          <p:cNvPr id="21" name="Rectangle 20"/>
          <p:cNvSpPr>
            <a:spLocks noChangeArrowheads="1"/>
          </p:cNvSpPr>
          <p:nvPr userDrawn="1"/>
        </p:nvSpPr>
        <p:spPr bwMode="black">
          <a:xfrm>
            <a:off x="6286242" y="3801576"/>
            <a:ext cx="116616" cy="589102"/>
          </a:xfrm>
          <a:prstGeom prst="rect">
            <a:avLst/>
          </a:prstGeom>
          <a:solidFill>
            <a:schemeClr val="tx1"/>
          </a:solidFill>
          <a:ln w="9525">
            <a:noFill/>
            <a:miter lim="800000"/>
            <a:headEnd/>
            <a:tailEnd/>
          </a:ln>
        </p:spPr>
        <p:txBody>
          <a:bodyPr lIns="91436" tIns="45718" rIns="91436" bIns="45718"/>
          <a:lstStyle/>
          <a:p>
            <a:pPr defTabSz="457181"/>
            <a:endParaRPr lang="en-US">
              <a:solidFill>
                <a:srgbClr val="0096D6"/>
              </a:solidFill>
              <a:latin typeface="CiscoSansTT ExtraLight"/>
            </a:endParaRPr>
          </a:p>
        </p:txBody>
      </p:sp>
      <p:sp>
        <p:nvSpPr>
          <p:cNvPr id="22" name="Freeform 21"/>
          <p:cNvSpPr>
            <a:spLocks/>
          </p:cNvSpPr>
          <p:nvPr userDrawn="1"/>
        </p:nvSpPr>
        <p:spPr bwMode="black">
          <a:xfrm>
            <a:off x="6965595" y="3786912"/>
            <a:ext cx="337642" cy="62173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23" name="Freeform 22"/>
          <p:cNvSpPr>
            <a:spLocks/>
          </p:cNvSpPr>
          <p:nvPr userDrawn="1"/>
        </p:nvSpPr>
        <p:spPr bwMode="black">
          <a:xfrm>
            <a:off x="5798084" y="3786912"/>
            <a:ext cx="337642" cy="62173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0" name="Freeform 39"/>
          <p:cNvSpPr>
            <a:spLocks noEditPoints="1"/>
          </p:cNvSpPr>
          <p:nvPr userDrawn="1"/>
        </p:nvSpPr>
        <p:spPr bwMode="black">
          <a:xfrm>
            <a:off x="7425276" y="3786912"/>
            <a:ext cx="463750" cy="62173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1" name="Freeform 40"/>
          <p:cNvSpPr>
            <a:spLocks/>
          </p:cNvSpPr>
          <p:nvPr userDrawn="1"/>
        </p:nvSpPr>
        <p:spPr bwMode="black">
          <a:xfrm>
            <a:off x="6553390" y="3786912"/>
            <a:ext cx="302387" cy="62173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2" name="Freeform 41"/>
          <p:cNvSpPr>
            <a:spLocks/>
          </p:cNvSpPr>
          <p:nvPr userDrawn="1"/>
        </p:nvSpPr>
        <p:spPr bwMode="black">
          <a:xfrm>
            <a:off x="5566220" y="2966682"/>
            <a:ext cx="10983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3" name="Freeform 42"/>
          <p:cNvSpPr>
            <a:spLocks/>
          </p:cNvSpPr>
          <p:nvPr userDrawn="1"/>
        </p:nvSpPr>
        <p:spPr bwMode="black">
          <a:xfrm>
            <a:off x="5874037" y="2763678"/>
            <a:ext cx="10983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4" name="Freeform 43"/>
          <p:cNvSpPr>
            <a:spLocks/>
          </p:cNvSpPr>
          <p:nvPr userDrawn="1"/>
        </p:nvSpPr>
        <p:spPr bwMode="black">
          <a:xfrm>
            <a:off x="6176422" y="2484534"/>
            <a:ext cx="10983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5" name="Freeform 44"/>
          <p:cNvSpPr>
            <a:spLocks/>
          </p:cNvSpPr>
          <p:nvPr userDrawn="1"/>
        </p:nvSpPr>
        <p:spPr bwMode="black">
          <a:xfrm>
            <a:off x="6484219" y="2763672"/>
            <a:ext cx="109835" cy="50572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6" name="Freeform 45"/>
          <p:cNvSpPr>
            <a:spLocks/>
          </p:cNvSpPr>
          <p:nvPr userDrawn="1"/>
        </p:nvSpPr>
        <p:spPr bwMode="black">
          <a:xfrm>
            <a:off x="6785247" y="2966685"/>
            <a:ext cx="116616"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7" name="Freeform 46"/>
          <p:cNvSpPr>
            <a:spLocks/>
          </p:cNvSpPr>
          <p:nvPr userDrawn="1"/>
        </p:nvSpPr>
        <p:spPr bwMode="black">
          <a:xfrm>
            <a:off x="7093079"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8" name="Freeform 47"/>
          <p:cNvSpPr>
            <a:spLocks/>
          </p:cNvSpPr>
          <p:nvPr userDrawn="1"/>
        </p:nvSpPr>
        <p:spPr bwMode="black">
          <a:xfrm>
            <a:off x="7400877" y="2484525"/>
            <a:ext cx="111191"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9" name="Freeform 48"/>
          <p:cNvSpPr>
            <a:spLocks/>
          </p:cNvSpPr>
          <p:nvPr userDrawn="1"/>
        </p:nvSpPr>
        <p:spPr bwMode="black">
          <a:xfrm>
            <a:off x="7703275"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50" name="Freeform 49"/>
          <p:cNvSpPr>
            <a:spLocks/>
          </p:cNvSpPr>
          <p:nvPr userDrawn="1"/>
        </p:nvSpPr>
        <p:spPr bwMode="black">
          <a:xfrm>
            <a:off x="8011072" y="2966685"/>
            <a:ext cx="111191"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Tree>
    <p:extLst>
      <p:ext uri="{BB962C8B-B14F-4D97-AF65-F5344CB8AC3E}">
        <p14:creationId xmlns:p14="http://schemas.microsoft.com/office/powerpoint/2010/main" val="2460158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_Title Slide White">
    <p:spTree>
      <p:nvGrpSpPr>
        <p:cNvPr id="1" name=""/>
        <p:cNvGrpSpPr/>
        <p:nvPr/>
      </p:nvGrpSpPr>
      <p:grpSpPr>
        <a:xfrm>
          <a:off x="0" y="0"/>
          <a:ext cx="0" cy="0"/>
          <a:chOff x="0" y="0"/>
          <a:chExt cx="0" cy="0"/>
        </a:xfrm>
      </p:grpSpPr>
      <p:sp>
        <p:nvSpPr>
          <p:cNvPr id="85" name="Rectangle 84"/>
          <p:cNvSpPr/>
          <p:nvPr/>
        </p:nvSpPr>
        <p:spPr>
          <a:xfrm>
            <a:off x="3" y="2391"/>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7181"/>
            <a:endParaRPr lang="en-US">
              <a:solidFill>
                <a:srgbClr val="FFFFFF"/>
              </a:solidFill>
              <a:latin typeface="CiscoSansTT Light"/>
            </a:endParaRPr>
          </a:p>
        </p:txBody>
      </p:sp>
      <p:sp>
        <p:nvSpPr>
          <p:cNvPr id="26" name="Rectangle 25"/>
          <p:cNvSpPr/>
          <p:nvPr userDrawn="1"/>
        </p:nvSpPr>
        <p:spPr>
          <a:xfrm>
            <a:off x="3" y="733442"/>
            <a:ext cx="9144000" cy="5832527"/>
          </a:xfrm>
          <a:prstGeom prst="rect">
            <a:avLst/>
          </a:prstGeom>
          <a:gradFill>
            <a:gsLst>
              <a:gs pos="0">
                <a:srgbClr val="08252E"/>
              </a:gs>
              <a:gs pos="47000">
                <a:schemeClr val="tx1">
                  <a:lumMod val="50000"/>
                </a:schemeClr>
              </a:gs>
              <a:gs pos="100000">
                <a:srgbClr val="08252E"/>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sp>
        <p:nvSpPr>
          <p:cNvPr id="44" name="Rectangle 43"/>
          <p:cNvSpPr/>
          <p:nvPr userDrawn="1"/>
        </p:nvSpPr>
        <p:spPr>
          <a:xfrm>
            <a:off x="3" y="6545291"/>
            <a:ext cx="9129008" cy="312734"/>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7181"/>
            <a:endParaRPr lang="en-US">
              <a:solidFill>
                <a:srgbClr val="FFFFFF"/>
              </a:solidFill>
              <a:latin typeface="CiscoSansTT Light"/>
            </a:endParaRPr>
          </a:p>
        </p:txBody>
      </p:sp>
      <p:sp>
        <p:nvSpPr>
          <p:cNvPr id="48" name="Subtitle 2"/>
          <p:cNvSpPr>
            <a:spLocks noGrp="1"/>
          </p:cNvSpPr>
          <p:nvPr>
            <p:ph type="subTitle" idx="1" hasCustomPrompt="1"/>
          </p:nvPr>
        </p:nvSpPr>
        <p:spPr>
          <a:xfrm>
            <a:off x="236383" y="4464094"/>
            <a:ext cx="8112126" cy="384175"/>
          </a:xfrm>
          <a:prstGeom prst="rect">
            <a:avLst/>
          </a:prstGeom>
        </p:spPr>
        <p:txBody>
          <a:bodyPr lIns="68586" tIns="34294" rIns="68586" bIns="34294" anchor="b" anchorCtr="0">
            <a:noAutofit/>
          </a:bodyPr>
          <a:lstStyle>
            <a:lvl1pPr marL="0" indent="0" algn="l">
              <a:buNone/>
              <a:defRPr lang="en-US" sz="1500" b="0" kern="1200" dirty="0">
                <a:solidFill>
                  <a:schemeClr val="bg1"/>
                </a:solidFill>
                <a:latin typeface="+mj-lt"/>
                <a:ea typeface="+mn-ea"/>
                <a:cs typeface="+mn-c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pPr marL="0" lvl="0" indent="0" algn="l" defTabSz="685663"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414" y="1248255"/>
            <a:ext cx="8112125" cy="2907238"/>
          </a:xfrm>
        </p:spPr>
        <p:txBody>
          <a:bodyPr/>
          <a:lstStyle>
            <a:lvl1pPr algn="l" defTabSz="685663" rtl="0" eaLnBrk="1" latinLnBrk="0" hangingPunct="1">
              <a:lnSpc>
                <a:spcPct val="90000"/>
              </a:lnSpc>
              <a:spcBef>
                <a:spcPct val="0"/>
              </a:spcBef>
              <a:buNone/>
              <a:defRPr lang="en-US" sz="4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grpSp>
        <p:nvGrpSpPr>
          <p:cNvPr id="2" name="Group 67"/>
          <p:cNvGrpSpPr/>
          <p:nvPr userDrawn="1"/>
        </p:nvGrpSpPr>
        <p:grpSpPr>
          <a:xfrm>
            <a:off x="341813" y="301892"/>
            <a:ext cx="630141" cy="447811"/>
            <a:chOff x="609606" y="528528"/>
            <a:chExt cx="1444732" cy="763787"/>
          </a:xfrm>
          <a:solidFill>
            <a:schemeClr val="bg1"/>
          </a:soli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0096D6"/>
                </a:solidFill>
                <a:latin typeface="CiscoSansTT Light"/>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0096D6"/>
                </a:solidFill>
                <a:latin typeface="CiscoSansTT Light"/>
              </a:endParaRPr>
            </a:p>
          </p:txBody>
        </p:sp>
      </p:grpSp>
      <p:sp>
        <p:nvSpPr>
          <p:cNvPr id="56" name="Rectangle 4"/>
          <p:cNvSpPr>
            <a:spLocks noChangeArrowheads="1"/>
          </p:cNvSpPr>
          <p:nvPr userDrawn="1"/>
        </p:nvSpPr>
        <p:spPr bwMode="ltGray">
          <a:xfrm>
            <a:off x="265695" y="6622406"/>
            <a:ext cx="3420515" cy="139121"/>
          </a:xfrm>
          <a:prstGeom prst="rect">
            <a:avLst/>
          </a:prstGeom>
          <a:noFill/>
          <a:ln w="9525">
            <a:noFill/>
            <a:miter lim="800000"/>
            <a:headEnd/>
            <a:tailEnd/>
          </a:ln>
          <a:effectLst/>
        </p:spPr>
        <p:txBody>
          <a:bodyPr wrap="square" lIns="61577" tIns="30788" rIns="61577" bIns="30788" anchor="b" anchorCtr="0">
            <a:spAutoFit/>
          </a:bodyPr>
          <a:lstStyle/>
          <a:p>
            <a:pPr defTabSz="610668"/>
            <a:r>
              <a:rPr lang="en-US" sz="500" dirty="0">
                <a:solidFill>
                  <a:srgbClr val="C0C0C0"/>
                </a:solidFill>
                <a:latin typeface="CiscoSansTT Light"/>
              </a:rPr>
              <a:t>© 2013 Cisco and/or its affiliates. All rights reserved.</a:t>
            </a:r>
          </a:p>
        </p:txBody>
      </p:sp>
      <p:sp>
        <p:nvSpPr>
          <p:cNvPr id="57" name="Rectangle 5"/>
          <p:cNvSpPr>
            <a:spLocks noChangeArrowheads="1"/>
          </p:cNvSpPr>
          <p:nvPr userDrawn="1"/>
        </p:nvSpPr>
        <p:spPr bwMode="ltGray">
          <a:xfrm>
            <a:off x="7934524" y="6620669"/>
            <a:ext cx="641137" cy="139121"/>
          </a:xfrm>
          <a:prstGeom prst="rect">
            <a:avLst/>
          </a:prstGeom>
          <a:noFill/>
          <a:ln w="9525">
            <a:noFill/>
            <a:miter lim="800000"/>
            <a:headEnd/>
            <a:tailEnd/>
          </a:ln>
          <a:effectLst/>
        </p:spPr>
        <p:txBody>
          <a:bodyPr wrap="none" lIns="61577" tIns="30788" rIns="61577" bIns="30788" anchor="b">
            <a:spAutoFit/>
          </a:bodyPr>
          <a:lstStyle/>
          <a:p>
            <a:pPr algn="r" defTabSz="610668"/>
            <a:r>
              <a:rPr lang="en-US" sz="500" dirty="0">
                <a:solidFill>
                  <a:srgbClr val="C0C0C0"/>
                </a:solidFill>
                <a:latin typeface="CiscoSansTT Light"/>
              </a:rPr>
              <a:t>Cisco Confidential</a:t>
            </a:r>
          </a:p>
        </p:txBody>
      </p:sp>
      <p:sp>
        <p:nvSpPr>
          <p:cNvPr id="58" name="Rectangle 7"/>
          <p:cNvSpPr>
            <a:spLocks noChangeArrowheads="1"/>
          </p:cNvSpPr>
          <p:nvPr userDrawn="1"/>
        </p:nvSpPr>
        <p:spPr bwMode="ltGray">
          <a:xfrm>
            <a:off x="8678648" y="6616566"/>
            <a:ext cx="202722" cy="139121"/>
          </a:xfrm>
          <a:prstGeom prst="rect">
            <a:avLst/>
          </a:prstGeom>
          <a:noFill/>
          <a:ln w="9525" algn="ctr">
            <a:noFill/>
            <a:miter lim="800000"/>
            <a:headEnd/>
            <a:tailEnd/>
          </a:ln>
          <a:effectLst/>
        </p:spPr>
        <p:txBody>
          <a:bodyPr wrap="none" lIns="61577" tIns="30788" rIns="61577" bIns="30788" anchor="b">
            <a:spAutoFit/>
          </a:bodyPr>
          <a:lstStyle/>
          <a:p>
            <a:pPr algn="r" defTabSz="610668"/>
            <a:fld id="{DFCF27A5-1A5B-48D3-A060-2758FFBB1ADD}" type="slidenum">
              <a:rPr lang="en-US" sz="500">
                <a:solidFill>
                  <a:srgbClr val="C0C0C0"/>
                </a:solidFill>
                <a:latin typeface="CiscoSansTT Light"/>
              </a:rPr>
              <a:pPr algn="r" defTabSz="610668"/>
              <a:t>‹#›</a:t>
            </a:fld>
            <a:endParaRPr lang="en-US" sz="500" dirty="0">
              <a:solidFill>
                <a:srgbClr val="C0C0C0"/>
              </a:solidFill>
              <a:latin typeface="CiscoSansTT Light"/>
            </a:endParaRPr>
          </a:p>
        </p:txBody>
      </p:sp>
      <p:sp>
        <p:nvSpPr>
          <p:cNvPr id="51" name="Text Placeholder 50"/>
          <p:cNvSpPr>
            <a:spLocks noGrp="1"/>
          </p:cNvSpPr>
          <p:nvPr>
            <p:ph type="body" sz="quarter" idx="10" hasCustomPrompt="1"/>
          </p:nvPr>
        </p:nvSpPr>
        <p:spPr>
          <a:xfrm>
            <a:off x="235809" y="4785929"/>
            <a:ext cx="8110268" cy="395289"/>
          </a:xfrm>
          <a:prstGeom prst="rect">
            <a:avLst/>
          </a:prstGeom>
        </p:spPr>
        <p:txBody>
          <a:bodyPr lIns="68586" tIns="34294" rIns="68586" bIns="34294"/>
          <a:lstStyle>
            <a:lvl1pPr marL="0" indent="0">
              <a:buFontTx/>
              <a:buNone/>
              <a:defRPr lang="en-US" sz="1400" kern="1200" dirty="0" smtClean="0">
                <a:solidFill>
                  <a:schemeClr val="bg1"/>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235807" y="5273683"/>
            <a:ext cx="8124560" cy="400051"/>
          </a:xfrm>
          <a:prstGeom prst="rect">
            <a:avLst/>
          </a:prstGeom>
        </p:spPr>
        <p:txBody>
          <a:bodyPr lIns="68586" tIns="34294" rIns="68586" bIns="34294"/>
          <a:lstStyle>
            <a:lvl1pPr marL="0" indent="0">
              <a:buFontTx/>
              <a:buNone/>
              <a:defRPr lang="en-US" sz="1100" kern="1200" dirty="0" smtClean="0">
                <a:solidFill>
                  <a:schemeClr val="bg1"/>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20758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lIns="91432" tIns="45716" rIns="91432" bIns="45716"/>
          <a:lstStyle/>
          <a:p>
            <a:pPr defTabSz="685862"/>
            <a:fld id="{FF1EA944-CA20-5449-AFDE-3C99D96C455C}" type="datetimeFigureOut">
              <a:rPr lang="en-US" sz="1400">
                <a:solidFill>
                  <a:srgbClr val="0096D6"/>
                </a:solidFill>
                <a:latin typeface="CiscoSansTT Light"/>
              </a:rPr>
              <a:pPr defTabSz="685862"/>
              <a:t>2/28/2017</a:t>
            </a:fld>
            <a:endParaRPr lang="en-US" sz="1400">
              <a:solidFill>
                <a:srgbClr val="0096D6"/>
              </a:solidFill>
              <a:latin typeface="CiscoSansTT Light"/>
            </a:endParaRPr>
          </a:p>
        </p:txBody>
      </p:sp>
      <p:sp>
        <p:nvSpPr>
          <p:cNvPr id="3" name="Footer Placeholder 2"/>
          <p:cNvSpPr>
            <a:spLocks noGrp="1"/>
          </p:cNvSpPr>
          <p:nvPr>
            <p:ph type="ftr" sz="quarter" idx="11"/>
          </p:nvPr>
        </p:nvSpPr>
        <p:spPr>
          <a:xfrm>
            <a:off x="3124203" y="6356358"/>
            <a:ext cx="2895600" cy="365125"/>
          </a:xfrm>
          <a:prstGeom prst="rect">
            <a:avLst/>
          </a:prstGeom>
        </p:spPr>
        <p:txBody>
          <a:bodyPr lIns="91432" tIns="45716" rIns="91432" bIns="45716"/>
          <a:lstStyle/>
          <a:p>
            <a:pPr defTabSz="685862"/>
            <a:endParaRPr lang="en-US" sz="1400">
              <a:solidFill>
                <a:srgbClr val="0096D6"/>
              </a:solidFill>
              <a:latin typeface="CiscoSansTT Light"/>
            </a:endParaRPr>
          </a:p>
        </p:txBody>
      </p:sp>
      <p:sp>
        <p:nvSpPr>
          <p:cNvPr id="4" name="Slide Number Placeholder 3"/>
          <p:cNvSpPr>
            <a:spLocks noGrp="1"/>
          </p:cNvSpPr>
          <p:nvPr>
            <p:ph type="sldNum" sz="quarter" idx="12"/>
          </p:nvPr>
        </p:nvSpPr>
        <p:spPr>
          <a:xfrm>
            <a:off x="6553202" y="6356358"/>
            <a:ext cx="2133600" cy="365125"/>
          </a:xfrm>
          <a:prstGeom prst="rect">
            <a:avLst/>
          </a:prstGeom>
        </p:spPr>
        <p:txBody>
          <a:bodyPr lIns="91432" tIns="45716" rIns="91432" bIns="45716"/>
          <a:lstStyle/>
          <a:p>
            <a:pPr defTabSz="685862"/>
            <a:fld id="{D8939591-DA6C-604E-961B-D17D9D336193}" type="slidenum">
              <a:rPr lang="en-US" sz="1400">
                <a:solidFill>
                  <a:srgbClr val="0096D6"/>
                </a:solidFill>
                <a:latin typeface="CiscoSansTT Light"/>
              </a:rPr>
              <a:pPr defTabSz="685862"/>
              <a:t>‹#›</a:t>
            </a:fld>
            <a:endParaRPr lang="en-US" sz="1400">
              <a:solidFill>
                <a:srgbClr val="0096D6"/>
              </a:solidFill>
              <a:latin typeface="CiscoSansTT Light"/>
            </a:endParaRPr>
          </a:p>
        </p:txBody>
      </p:sp>
    </p:spTree>
    <p:extLst>
      <p:ext uri="{BB962C8B-B14F-4D97-AF65-F5344CB8AC3E}">
        <p14:creationId xmlns:p14="http://schemas.microsoft.com/office/powerpoint/2010/main" val="16705750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265333356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Segue_Slide">
    <p:spTree>
      <p:nvGrpSpPr>
        <p:cNvPr id="1" name=""/>
        <p:cNvGrpSpPr/>
        <p:nvPr/>
      </p:nvGrpSpPr>
      <p:grpSpPr>
        <a:xfrm>
          <a:off x="0" y="0"/>
          <a:ext cx="0" cy="0"/>
          <a:chOff x="0" y="0"/>
          <a:chExt cx="0" cy="0"/>
        </a:xfrm>
      </p:grpSpPr>
      <p:sp>
        <p:nvSpPr>
          <p:cNvPr id="44" name="Rectangle 43"/>
          <p:cNvSpPr/>
          <p:nvPr userDrawn="1"/>
        </p:nvSpPr>
        <p:spPr>
          <a:xfrm>
            <a:off x="-1191" y="1676400"/>
            <a:ext cx="9146382" cy="2590800"/>
          </a:xfrm>
          <a:prstGeom prst="rect">
            <a:avLst/>
          </a:prstGeom>
          <a:gradFill>
            <a:gsLst>
              <a:gs pos="40000">
                <a:srgbClr val="000000"/>
              </a:gs>
              <a:gs pos="100000">
                <a:srgbClr val="000000"/>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pic>
        <p:nvPicPr>
          <p:cNvPr id="28" name="Picture 2" descr="C:\Users\mkraszew\Downloads\A20003x12B.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3" y="-1"/>
            <a:ext cx="9143999" cy="6858001"/>
          </a:xfrm>
          <a:prstGeom prst="rect">
            <a:avLst/>
          </a:prstGeom>
          <a:ln w="63500"/>
          <a:extLst>
            <a:ext uri="{909E8E84-426E-40DD-AFC4-6F175D3DCCD1}">
              <a14:hiddenFill xmlns:a14="http://schemas.microsoft.com/office/drawing/2010/main">
                <a:solidFill>
                  <a:srgbClr val="FFFFFF"/>
                </a:solidFill>
              </a14:hiddenFill>
            </a:ext>
          </a:extLst>
        </p:spPr>
      </p:pic>
      <p:sp>
        <p:nvSpPr>
          <p:cNvPr id="98" name="Rectangle 97"/>
          <p:cNvSpPr/>
          <p:nvPr userDrawn="1"/>
        </p:nvSpPr>
        <p:spPr>
          <a:xfrm>
            <a:off x="3" y="4572000"/>
            <a:ext cx="9145190" cy="2286000"/>
          </a:xfrm>
          <a:prstGeom prst="rect">
            <a:avLst/>
          </a:prstGeom>
          <a:gradFill>
            <a:gsLst>
              <a:gs pos="54000">
                <a:srgbClr val="000000">
                  <a:alpha val="77000"/>
                </a:srgbClr>
              </a:gs>
              <a:gs pos="97000">
                <a:srgbClr val="000000">
                  <a:alpha val="0"/>
                </a:srgbClr>
              </a:gs>
            </a:gsLst>
            <a:lin ang="16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sp>
        <p:nvSpPr>
          <p:cNvPr id="7" name="Title 1"/>
          <p:cNvSpPr>
            <a:spLocks noGrp="1"/>
          </p:cNvSpPr>
          <p:nvPr>
            <p:ph type="title"/>
          </p:nvPr>
        </p:nvSpPr>
        <p:spPr>
          <a:xfrm>
            <a:off x="215919" y="5715000"/>
            <a:ext cx="8586284" cy="838200"/>
          </a:xfrm>
        </p:spPr>
        <p:txBody>
          <a:bodyPr/>
          <a:lstStyle/>
          <a:p>
            <a:endParaRPr lang="en-US" dirty="0"/>
          </a:p>
        </p:txBody>
      </p:sp>
      <p:sp>
        <p:nvSpPr>
          <p:cNvPr id="26" name="Title 1"/>
          <p:cNvSpPr txBox="1">
            <a:spLocks/>
          </p:cNvSpPr>
          <p:nvPr userDrawn="1"/>
        </p:nvSpPr>
        <p:spPr>
          <a:xfrm>
            <a:off x="330247" y="2677309"/>
            <a:ext cx="8558698" cy="838200"/>
          </a:xfrm>
          <a:prstGeom prst="rect">
            <a:avLst/>
          </a:prstGeom>
        </p:spPr>
        <p:txBody>
          <a:bodyPr vert="horz" lIns="61706" tIns="34283" rIns="61706" bIns="34283" rtlCol="0" anchor="b" anchorCtr="0">
            <a:noAutofit/>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endParaRPr>
              <a:latin typeface="CiscoSansTT ExtraLight"/>
            </a:endParaRPr>
          </a:p>
        </p:txBody>
      </p:sp>
    </p:spTree>
    <p:extLst>
      <p:ext uri="{BB962C8B-B14F-4D97-AF65-F5344CB8AC3E}">
        <p14:creationId xmlns:p14="http://schemas.microsoft.com/office/powerpoint/2010/main" val="350067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4" y="1339752"/>
            <a:ext cx="8580924" cy="4965699"/>
          </a:xfrm>
          <a:prstGeom prst="rect">
            <a:avLst/>
          </a:prstGeom>
        </p:spPr>
        <p:txBody>
          <a:bodyPr lIns="68586" tIns="34294" rIns="68586" bIns="342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6"/>
            <a:ext cx="2133600" cy="365125"/>
          </a:xfrm>
          <a:prstGeom prst="rect">
            <a:avLst/>
          </a:prstGeom>
        </p:spPr>
        <p:txBody>
          <a:bodyPr lIns="68543" tIns="34273" rIns="68543" bIns="34273"/>
          <a:lstStyle>
            <a:lvl1pPr algn="l" defTabSz="342714" eaLnBrk="1" fontAlgn="auto" hangingPunct="1">
              <a:lnSpc>
                <a:spcPct val="100000"/>
              </a:lnSpc>
              <a:spcBef>
                <a:spcPts val="0"/>
              </a:spcBef>
              <a:spcAft>
                <a:spcPts val="0"/>
              </a:spcAft>
              <a:defRPr sz="1400">
                <a:solidFill>
                  <a:prstClr val="black"/>
                </a:solidFill>
                <a:latin typeface="Calibri"/>
                <a:ea typeface="+mn-ea"/>
                <a:cs typeface="+mn-cs"/>
              </a:defRPr>
            </a:lvl1pPr>
          </a:lstStyle>
          <a:p>
            <a:pPr>
              <a:defRPr/>
            </a:pPr>
            <a:r>
              <a:rPr lang="en-US"/>
              <a:t>July 9, 2012</a:t>
            </a:r>
          </a:p>
        </p:txBody>
      </p:sp>
      <p:sp>
        <p:nvSpPr>
          <p:cNvPr id="5" name="Footer Placeholder 4"/>
          <p:cNvSpPr>
            <a:spLocks noGrp="1"/>
          </p:cNvSpPr>
          <p:nvPr>
            <p:ph type="ftr" sz="quarter" idx="11"/>
          </p:nvPr>
        </p:nvSpPr>
        <p:spPr>
          <a:xfrm>
            <a:off x="3124200" y="6356366"/>
            <a:ext cx="2895600" cy="365125"/>
          </a:xfrm>
          <a:prstGeom prst="rect">
            <a:avLst/>
          </a:prstGeom>
        </p:spPr>
        <p:txBody>
          <a:bodyPr lIns="68543" tIns="34273" rIns="68543" bIns="34273"/>
          <a:lstStyle>
            <a:lvl1pPr defTabSz="685445" eaLnBrk="0" fontAlgn="base" hangingPunct="0">
              <a:lnSpc>
                <a:spcPct val="90000"/>
              </a:lnSpc>
              <a:spcBef>
                <a:spcPct val="0"/>
              </a:spcBef>
              <a:spcAft>
                <a:spcPct val="0"/>
              </a:spcAft>
              <a:defRPr>
                <a:ea typeface="ＭＳ Ｐゴシック" charset="0"/>
                <a:cs typeface="ＭＳ Ｐゴシック" charset="0"/>
              </a:defRPr>
            </a:lvl1pPr>
          </a:lstStyle>
          <a:p>
            <a:pPr>
              <a:defRPr/>
            </a:pPr>
            <a:r>
              <a:rPr lang="en-US">
                <a:solidFill>
                  <a:srgbClr val="000000"/>
                </a:solidFill>
                <a:latin typeface="CiscoSansTT Light"/>
              </a:rPr>
              <a:t>CONFIDENTIAL</a:t>
            </a:r>
          </a:p>
        </p:txBody>
      </p:sp>
      <p:sp>
        <p:nvSpPr>
          <p:cNvPr id="6" name="Slide Number Placeholder 5"/>
          <p:cNvSpPr>
            <a:spLocks noGrp="1"/>
          </p:cNvSpPr>
          <p:nvPr>
            <p:ph type="sldNum" sz="quarter" idx="12"/>
          </p:nvPr>
        </p:nvSpPr>
        <p:spPr>
          <a:xfrm>
            <a:off x="6553201" y="6356366"/>
            <a:ext cx="2133600" cy="365125"/>
          </a:xfrm>
          <a:prstGeom prst="rect">
            <a:avLst/>
          </a:prstGeom>
        </p:spPr>
        <p:txBody>
          <a:bodyPr lIns="68543" tIns="34273" rIns="68543" bIns="34273"/>
          <a:lstStyle>
            <a:lvl1pPr defTabSz="685445" eaLnBrk="0" fontAlgn="base" hangingPunct="0">
              <a:lnSpc>
                <a:spcPct val="90000"/>
              </a:lnSpc>
              <a:spcBef>
                <a:spcPct val="0"/>
              </a:spcBef>
              <a:spcAft>
                <a:spcPct val="0"/>
              </a:spcAft>
              <a:defRPr>
                <a:ea typeface="ＭＳ Ｐゴシック" charset="0"/>
                <a:cs typeface="ＭＳ Ｐゴシック" charset="0"/>
              </a:defRPr>
            </a:lvl1pPr>
          </a:lstStyle>
          <a:p>
            <a:pPr>
              <a:defRPr/>
            </a:pPr>
            <a:fld id="{F7EC6928-1E4F-BD4C-9D9B-EFDEFAEA9BFF}" type="slidenum">
              <a:rPr lang="en-US">
                <a:solidFill>
                  <a:srgbClr val="000000"/>
                </a:solidFill>
                <a:latin typeface="CiscoSansTT Light"/>
              </a:rPr>
              <a:pPr>
                <a:defRPr/>
              </a:pPr>
              <a:t>‹#›</a:t>
            </a:fld>
            <a:endParaRPr lang="en-US">
              <a:solidFill>
                <a:srgbClr val="000000"/>
              </a:solidFill>
              <a:latin typeface="CiscoSansTT Light"/>
            </a:endParaRPr>
          </a:p>
        </p:txBody>
      </p:sp>
    </p:spTree>
    <p:extLst>
      <p:ext uri="{BB962C8B-B14F-4D97-AF65-F5344CB8AC3E}">
        <p14:creationId xmlns:p14="http://schemas.microsoft.com/office/powerpoint/2010/main" val="27560633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9531" y="439420"/>
            <a:ext cx="8711929" cy="838200"/>
          </a:xfrm>
        </p:spPr>
        <p:txBody>
          <a:bodyPr anchor="ctr"/>
          <a:lstStyle>
            <a:lvl1pPr algn="l" defTabSz="685862" rtl="0" eaLnBrk="1" latinLnBrk="0" hangingPunct="1">
              <a:lnSpc>
                <a:spcPct val="80000"/>
              </a:lnSpc>
              <a:spcBef>
                <a:spcPct val="0"/>
              </a:spcBef>
              <a:buNone/>
              <a:defRPr lang="en-US" sz="2700" b="0" kern="1200" spc="-75"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19531" y="1216661"/>
            <a:ext cx="8711929" cy="457201"/>
          </a:xfrm>
          <a:prstGeom prst="rect">
            <a:avLst/>
          </a:prstGeom>
        </p:spPr>
        <p:txBody>
          <a:bodyPr lIns="68586" tIns="34294" rIns="68586" bIns="34294">
            <a:noAutofit/>
          </a:bodyPr>
          <a:lstStyle>
            <a:lvl1pPr marL="0" indent="0">
              <a:buNone/>
              <a:defRPr lang="en-US" sz="2100" kern="1200" spc="-38" baseline="0" dirty="0">
                <a:solidFill>
                  <a:schemeClr val="bg1">
                    <a:lumMod val="20000"/>
                    <a:lumOff val="80000"/>
                  </a:schemeClr>
                </a:solidFill>
                <a:latin typeface="+mj-lt"/>
                <a:ea typeface="+mn-ea"/>
                <a:cs typeface="+mn-cs"/>
              </a:defRPr>
            </a:lvl1pPr>
          </a:lstStyle>
          <a:p>
            <a:pPr marL="0" lvl="0" indent="0" algn="l" defTabSz="685862"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9250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78" y="1194136"/>
            <a:ext cx="8398739" cy="4224280"/>
          </a:xfrm>
          <a:prstGeom prst="rect">
            <a:avLst/>
          </a:prstGeom>
        </p:spPr>
        <p:txBody>
          <a:bodyPr lIns="121840" tIns="60920" rIns="121840" bIns="60920">
            <a:noAutofit/>
          </a:bodyPr>
          <a:lstStyle>
            <a:lvl1pPr marL="57109"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17"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898" indent="0">
              <a:buClr>
                <a:schemeClr val="tx1"/>
              </a:buClr>
              <a:buSzPct val="80000"/>
              <a:buFont typeface="Arial"/>
              <a:buNone/>
              <a:defRPr sz="1575" b="0" i="0">
                <a:solidFill>
                  <a:srgbClr val="676767"/>
                </a:solidFill>
                <a:latin typeface="+mn-lt"/>
                <a:cs typeface="CiscoSans ExtraLight"/>
              </a:defRPr>
            </a:lvl3pPr>
            <a:lvl4pPr marL="739304" indent="0">
              <a:buClr>
                <a:schemeClr val="tx1"/>
              </a:buClr>
              <a:buSzPct val="80000"/>
              <a:buFont typeface="Arial"/>
              <a:buNone/>
              <a:defRPr sz="1425" b="0" i="0">
                <a:solidFill>
                  <a:srgbClr val="676767"/>
                </a:solidFill>
                <a:latin typeface="+mn-lt"/>
                <a:cs typeface="CiscoSans ExtraLight"/>
              </a:defRPr>
            </a:lvl4pPr>
            <a:lvl5pPr marL="913822"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445350228"/>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4828026"/>
            <a:ext cx="8112126" cy="384175"/>
          </a:xfrm>
          <a:prstGeom prst="rect">
            <a:avLst/>
          </a:prstGeom>
        </p:spPr>
        <p:txBody>
          <a:bodyPr lIns="91436" tIns="45718" rIns="91436" bIns="45718"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5164913"/>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5938233"/>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86"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tx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7" y="410501"/>
            <a:ext cx="86273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17635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6"/>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1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3458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4828026"/>
            <a:ext cx="8112126" cy="384175"/>
          </a:xfrm>
          <a:prstGeom prst="rect">
            <a:avLst/>
          </a:prstGeom>
        </p:spPr>
        <p:txBody>
          <a:bodyPr lIns="91436" tIns="45718" rIns="91436" bIns="45718"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5164913"/>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5938233"/>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86"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tx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7" y="410501"/>
            <a:ext cx="86273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82418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4828026"/>
            <a:ext cx="8112126" cy="384175"/>
          </a:xfrm>
          <a:prstGeom prst="rect">
            <a:avLst/>
          </a:prstGeom>
        </p:spPr>
        <p:txBody>
          <a:bodyPr lIns="91436" tIns="45718" rIns="91436" bIns="45718" anchor="b" anchorCtr="0">
            <a:noAutofit/>
          </a:bodyPr>
          <a:lstStyle>
            <a:lvl1pPr marL="0" indent="0" algn="l">
              <a:buNone/>
              <a:defRPr sz="1200" b="0" i="0">
                <a:solidFill>
                  <a:schemeClr val="bg1"/>
                </a:solidFill>
                <a:latin typeface="+mn-lt"/>
                <a:cs typeface="CiscoSans"/>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5164913"/>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33"/>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86"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bg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grpSp>
        <p:nvGrpSpPr>
          <p:cNvPr id="28" name="Group 67"/>
          <p:cNvGrpSpPr/>
          <p:nvPr userDrawn="1"/>
        </p:nvGrpSpPr>
        <p:grpSpPr>
          <a:xfrm>
            <a:off x="285177" y="410501"/>
            <a:ext cx="86273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51727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4828026"/>
            <a:ext cx="8112126" cy="384175"/>
          </a:xfrm>
          <a:prstGeom prst="rect">
            <a:avLst/>
          </a:prstGeom>
        </p:spPr>
        <p:txBody>
          <a:bodyPr lIns="91436" tIns="45718" rIns="91436" bIns="45718" anchor="b" anchorCtr="0">
            <a:noAutofit/>
          </a:bodyPr>
          <a:lstStyle>
            <a:lvl1pPr marL="0" indent="0" algn="l">
              <a:buNone/>
              <a:defRPr sz="1200" b="0" i="0">
                <a:solidFill>
                  <a:schemeClr val="bg1"/>
                </a:solidFill>
                <a:latin typeface="+mn-lt"/>
                <a:cs typeface="CiscoSans"/>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5164913"/>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33"/>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86"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bg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grpSp>
        <p:nvGrpSpPr>
          <p:cNvPr id="28" name="Group 67"/>
          <p:cNvGrpSpPr/>
          <p:nvPr userDrawn="1"/>
        </p:nvGrpSpPr>
        <p:grpSpPr>
          <a:xfrm>
            <a:off x="285177" y="410501"/>
            <a:ext cx="86273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268369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6" y="4279402"/>
            <a:ext cx="4684867" cy="384175"/>
          </a:xfrm>
          <a:prstGeom prst="rect">
            <a:avLst/>
          </a:prstGeom>
        </p:spPr>
        <p:txBody>
          <a:bodyPr vert="horz" lIns="68586" tIns="34294" rIns="68586" bIns="34294" rtlCol="0">
            <a:noAutofit/>
          </a:bodyPr>
          <a:lstStyle>
            <a:lvl1pPr marL="0" indent="0" algn="l" defTabSz="685862"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pPr marL="0" lvl="0" indent="0" algn="l" defTabSz="685862"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2"/>
            <a:ext cx="9144000" cy="177799"/>
          </a:xfrm>
          <a:prstGeom prst="rect">
            <a:avLst/>
          </a:prstGeom>
          <a:solidFill>
            <a:schemeClr val="bg2"/>
          </a:solidFill>
          <a:ln w="25400" algn="ctr">
            <a:noFill/>
            <a:miter lim="800000"/>
            <a:headEnd/>
            <a:tailEnd/>
          </a:ln>
          <a:effectLst/>
        </p:spPr>
        <p:txBody>
          <a:bodyPr wrap="none" lIns="68586" tIns="34294" rIns="68586" bIns="34294" anchor="ctr"/>
          <a:lstStyle/>
          <a:p>
            <a:pPr defTabSz="457181"/>
            <a:endParaRPr lang="en-US">
              <a:solidFill>
                <a:srgbClr val="000000"/>
              </a:solidFill>
              <a:latin typeface="CiscoSansTT ExtraLight"/>
            </a:endParaRPr>
          </a:p>
        </p:txBody>
      </p:sp>
      <p:sp>
        <p:nvSpPr>
          <p:cNvPr id="2" name="Title 1"/>
          <p:cNvSpPr>
            <a:spLocks noGrp="1"/>
          </p:cNvSpPr>
          <p:nvPr>
            <p:ph type="ctrTitle" hasCustomPrompt="1"/>
          </p:nvPr>
        </p:nvSpPr>
        <p:spPr>
          <a:xfrm>
            <a:off x="248810" y="3282706"/>
            <a:ext cx="4712557" cy="1022351"/>
          </a:xfrm>
        </p:spPr>
        <p:txBody>
          <a:bodyPr vert="horz" lIns="61727" tIns="34294" rIns="61727" bIns="34294" rtlCol="0" anchor="b" anchorCtr="0">
            <a:noAutofit/>
          </a:bodyPr>
          <a:lstStyle>
            <a:lvl1pPr marL="0" indent="0" algn="l" defTabSz="685862"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2"/>
            <a:ext cx="9144000" cy="177799"/>
          </a:xfrm>
          <a:prstGeom prst="rect">
            <a:avLst/>
          </a:prstGeom>
          <a:solidFill>
            <a:schemeClr val="bg2"/>
          </a:solidFill>
          <a:ln w="25400" algn="ctr">
            <a:noFill/>
            <a:miter lim="800000"/>
            <a:headEnd/>
            <a:tailEnd/>
          </a:ln>
          <a:effectLst/>
        </p:spPr>
        <p:txBody>
          <a:bodyPr wrap="none" lIns="68586" tIns="34294" rIns="68586" bIns="34294" anchor="ctr"/>
          <a:lstStyle/>
          <a:p>
            <a:pPr defTabSz="457181"/>
            <a:endParaRPr lang="en-US">
              <a:solidFill>
                <a:srgbClr val="000000"/>
              </a:solidFill>
              <a:latin typeface="CiscoSansTT ExtraLight"/>
            </a:endParaRPr>
          </a:p>
        </p:txBody>
      </p:sp>
      <p:sp>
        <p:nvSpPr>
          <p:cNvPr id="31" name="Picture Placeholder 30"/>
          <p:cNvSpPr>
            <a:spLocks noGrp="1"/>
          </p:cNvSpPr>
          <p:nvPr>
            <p:ph type="pic" sz="quarter" idx="10" hasCustomPrompt="1"/>
          </p:nvPr>
        </p:nvSpPr>
        <p:spPr>
          <a:xfrm>
            <a:off x="5540392" y="1917704"/>
            <a:ext cx="2676525" cy="2889251"/>
          </a:xfrm>
          <a:prstGeom prst="rect">
            <a:avLst/>
          </a:prstGeom>
        </p:spPr>
        <p:txBody>
          <a:bodyPr lIns="91436" tIns="45718" rIns="91436" bIns="45718"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822616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2"/>
            <a:ext cx="9144000" cy="177799"/>
          </a:xfrm>
          <a:prstGeom prst="rect">
            <a:avLst/>
          </a:prstGeom>
          <a:solidFill>
            <a:schemeClr val="bg2"/>
          </a:solidFill>
          <a:ln w="25400" algn="ctr">
            <a:noFill/>
            <a:miter lim="800000"/>
            <a:headEnd/>
            <a:tailEnd/>
          </a:ln>
          <a:effectLst/>
        </p:spPr>
        <p:txBody>
          <a:bodyPr wrap="none" lIns="68583" tIns="34292" rIns="68583" bIns="34292" anchor="ctr"/>
          <a:lstStyle/>
          <a:p>
            <a:pPr defTabSz="457181"/>
            <a:endParaRPr lang="en-US">
              <a:solidFill>
                <a:srgbClr val="000000"/>
              </a:solidFill>
              <a:latin typeface="CiscoSansTT ExtraLight"/>
            </a:endParaRPr>
          </a:p>
        </p:txBody>
      </p:sp>
      <p:sp>
        <p:nvSpPr>
          <p:cNvPr id="47" name="Rectangle 3"/>
          <p:cNvSpPr>
            <a:spLocks noChangeArrowheads="1"/>
          </p:cNvSpPr>
          <p:nvPr userDrawn="1"/>
        </p:nvSpPr>
        <p:spPr bwMode="hidden">
          <a:xfrm>
            <a:off x="0" y="2"/>
            <a:ext cx="9144000" cy="177799"/>
          </a:xfrm>
          <a:prstGeom prst="rect">
            <a:avLst/>
          </a:prstGeom>
          <a:solidFill>
            <a:schemeClr val="bg2"/>
          </a:solidFill>
          <a:ln w="25400" algn="ctr">
            <a:noFill/>
            <a:miter lim="800000"/>
            <a:headEnd/>
            <a:tailEnd/>
          </a:ln>
          <a:effectLst/>
        </p:spPr>
        <p:txBody>
          <a:bodyPr wrap="none" lIns="68583" tIns="34292" rIns="68583" bIns="34292" anchor="ctr"/>
          <a:lstStyle/>
          <a:p>
            <a:pPr defTabSz="457181"/>
            <a:endParaRPr lang="en-US">
              <a:solidFill>
                <a:srgbClr val="000000"/>
              </a:solidFill>
              <a:latin typeface="CiscoSansTT ExtraLight"/>
            </a:endParaRPr>
          </a:p>
        </p:txBody>
      </p:sp>
      <p:sp>
        <p:nvSpPr>
          <p:cNvPr id="5" name="Title 1"/>
          <p:cNvSpPr>
            <a:spLocks noGrp="1"/>
          </p:cNvSpPr>
          <p:nvPr>
            <p:ph type="ctrTitle" hasCustomPrompt="1"/>
          </p:nvPr>
        </p:nvSpPr>
        <p:spPr>
          <a:xfrm>
            <a:off x="245456" y="762101"/>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04411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750145"/>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66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600209"/>
            <a:ext cx="8659976" cy="4525433"/>
          </a:xfrm>
          <a:prstGeom prst="rect">
            <a:avLst/>
          </a:prstGeom>
        </p:spPr>
        <p:txBody>
          <a:bodyPr lIns="91436" tIns="45718" rIns="91436" bIns="45718">
            <a:noAutofit/>
          </a:bodyPr>
          <a:lstStyle>
            <a:lvl1pPr marL="285738" marR="0" indent="-285738" algn="ctr" defTabSz="457181"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18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43918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404086"/>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600209"/>
            <a:ext cx="8659976" cy="4525433"/>
          </a:xfrm>
          <a:prstGeom prst="rect">
            <a:avLst/>
          </a:prstGeom>
        </p:spPr>
        <p:txBody>
          <a:bodyPr lIns="91436" tIns="45718" rIns="91436" bIns="45718">
            <a:noAutofit/>
          </a:bodyPr>
          <a:lstStyle>
            <a:lvl1pPr marL="285738" marR="0" indent="-285738" algn="l" defTabSz="457181"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18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5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71" y="1666621"/>
            <a:ext cx="8582751" cy="4354711"/>
          </a:xfrm>
          <a:prstGeom prst="rect">
            <a:avLst/>
          </a:prstGeom>
        </p:spPr>
        <p:txBody>
          <a:bodyPr lIns="91436" tIns="45718" rIns="91436" bIns="45718">
            <a:noAutofit/>
          </a:bodyPr>
          <a:lstStyle>
            <a:lvl1pPr marL="280976" indent="-22382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979"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682"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187"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30" indent="-168268">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95025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666621"/>
            <a:ext cx="4169632" cy="4354711"/>
          </a:xfrm>
          <a:prstGeom prst="rect">
            <a:avLst/>
          </a:prstGeom>
        </p:spPr>
        <p:txBody>
          <a:bodyPr lIns="91436" tIns="45718" rIns="91436" bIns="45718">
            <a:noAutofit/>
          </a:bodyPr>
          <a:lstStyle>
            <a:lvl1pPr marL="228591" indent="-171443">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81"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24"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66"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09" indent="-171443">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4" y="1666621"/>
            <a:ext cx="4169632" cy="4354711"/>
          </a:xfrm>
          <a:prstGeom prst="rect">
            <a:avLst/>
          </a:prstGeom>
        </p:spPr>
        <p:txBody>
          <a:bodyPr lIns="91436" tIns="45718" rIns="91436" bIns="45718">
            <a:noAutofit/>
          </a:bodyPr>
          <a:lstStyle>
            <a:lvl1pPr marL="228591" indent="-171443">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81"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24"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66"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09" indent="-171443">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082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5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7240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666621"/>
            <a:ext cx="4169632" cy="4354711"/>
          </a:xfrm>
          <a:prstGeom prst="rect">
            <a:avLst/>
          </a:prstGeom>
        </p:spPr>
        <p:txBody>
          <a:bodyPr lIns="91436" tIns="45718" rIns="91436" bIns="45718">
            <a:noAutofit/>
          </a:bodyPr>
          <a:lstStyle>
            <a:lvl1pPr marL="233353" indent="-171443">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82" indent="-171443">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666621"/>
            <a:ext cx="4169632" cy="4354711"/>
          </a:xfrm>
          <a:prstGeom prst="rect">
            <a:avLst/>
          </a:prstGeom>
        </p:spPr>
        <p:txBody>
          <a:bodyPr lIns="91436" tIns="45718" rIns="91436" bIns="45718">
            <a:noAutofit/>
          </a:bodyPr>
          <a:lstStyle>
            <a:lvl1pPr marL="223828" indent="-171443">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82" indent="-171443">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190001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3" y="1639739"/>
            <a:ext cx="3623212"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747695"/>
            <a:ext cx="3236976" cy="2440001"/>
          </a:xfrm>
          <a:prstGeom prst="rect">
            <a:avLst/>
          </a:prstGeom>
        </p:spPr>
        <p:txBody>
          <a:bodyPr lIns="91436" tIns="45718" rIns="91436" bIns="45718">
            <a:noAutofit/>
          </a:bodyPr>
          <a:lstStyle>
            <a:lvl1pPr marL="85730" indent="-85730" algn="l" defTabSz="685834"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30" indent="-85730" algn="l" defTabSz="685834" rtl="0" eaLnBrk="1" latinLnBrk="0" hangingPunct="1">
              <a:defRPr lang="en-US" sz="1500" kern="1200" dirty="0" smtClean="0">
                <a:solidFill>
                  <a:schemeClr val="accent2"/>
                </a:solidFill>
                <a:latin typeface="Ciscolight" pitchFamily="2" charset="0"/>
                <a:ea typeface="+mn-ea"/>
                <a:cs typeface="+mn-cs"/>
              </a:defRPr>
            </a:lvl2pPr>
            <a:lvl3pPr marL="85730" indent="-85730" algn="l" defTabSz="685834" rtl="0" eaLnBrk="1" latinLnBrk="0" hangingPunct="1">
              <a:defRPr lang="en-US" sz="1500" kern="1200" dirty="0" smtClean="0">
                <a:solidFill>
                  <a:schemeClr val="accent2"/>
                </a:solidFill>
                <a:latin typeface="Ciscolight" pitchFamily="2" charset="0"/>
                <a:ea typeface="+mn-ea"/>
                <a:cs typeface="+mn-cs"/>
              </a:defRPr>
            </a:lvl3pPr>
            <a:lvl4pPr marL="85730" indent="-85730" algn="l" defTabSz="685834" rtl="0" eaLnBrk="1" latinLnBrk="0" hangingPunct="1">
              <a:defRPr lang="en-US" sz="1500" kern="1200" dirty="0" smtClean="0">
                <a:solidFill>
                  <a:schemeClr val="accent2"/>
                </a:solidFill>
                <a:latin typeface="Ciscolight" pitchFamily="2" charset="0"/>
                <a:ea typeface="+mn-ea"/>
                <a:cs typeface="+mn-cs"/>
              </a:defRPr>
            </a:lvl4pPr>
            <a:lvl5pPr marL="85730" indent="-85730" algn="l" defTabSz="685834"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06" y="4736593"/>
            <a:ext cx="3326071" cy="338328"/>
          </a:xfrm>
          <a:prstGeom prst="rect">
            <a:avLst/>
          </a:prstGeom>
        </p:spPr>
        <p:txBody>
          <a:bodyPr lIns="91436" tIns="45718" rIns="91436" bIns="45718">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403228"/>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666621"/>
            <a:ext cx="4169632" cy="4354711"/>
          </a:xfrm>
          <a:prstGeom prst="rect">
            <a:avLst/>
          </a:prstGeom>
        </p:spPr>
        <p:txBody>
          <a:bodyPr lIns="91436" tIns="45718" rIns="91436" bIns="45718">
            <a:noAutofit/>
          </a:bodyPr>
          <a:lstStyle>
            <a:lvl1pPr marL="233353" indent="-171443">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594" indent="-190492">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417311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3545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9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403341"/>
            <a:ext cx="4005072" cy="838200"/>
          </a:xfrm>
          <a:prstGeom prst="rect">
            <a:avLst/>
          </a:prstGeom>
        </p:spPr>
        <p:txBody>
          <a:bodyPr vert="horz" lIns="61724" tIns="34292" rIns="61724" bIns="34292" rtlCol="0" anchor="t" anchorCtr="0">
            <a:noAutofit/>
          </a:bodyPr>
          <a:lstStyle>
            <a:lvl1pPr algn="l" defTabSz="685834"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39" y="1600199"/>
            <a:ext cx="4005072" cy="4526281"/>
          </a:xfrm>
          <a:prstGeom prst="rect">
            <a:avLst/>
          </a:prstGeom>
        </p:spPr>
        <p:txBody>
          <a:bodyPr lIns="91436" tIns="45718" rIns="91436" bIns="45718">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74" indent="-171459">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199"/>
            <a:ext cx="4005072" cy="4526281"/>
          </a:xfrm>
          <a:prstGeom prst="rect">
            <a:avLst/>
          </a:prstGeom>
        </p:spPr>
        <p:txBody>
          <a:bodyPr lIns="91436" tIns="45718" rIns="91436" bIns="45718">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74" indent="-171459">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403341"/>
            <a:ext cx="4005072" cy="841248"/>
          </a:xfrm>
          <a:prstGeom prst="rect">
            <a:avLst/>
          </a:prstGeom>
        </p:spPr>
        <p:txBody>
          <a:bodyPr lIns="91436" tIns="45718" rIns="91436" bIns="45718">
            <a:noAutofit/>
          </a:bodyPr>
          <a:lstStyle>
            <a:lvl1pPr marL="0" marR="0" indent="0" algn="l" defTabSz="685834"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74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6" y="100584"/>
            <a:ext cx="2668457"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14" y="100584"/>
            <a:ext cx="2599859"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100584"/>
            <a:ext cx="2634158"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602101"/>
            <a:ext cx="2668457" cy="4448010"/>
          </a:xfrm>
          <a:prstGeom prst="rect">
            <a:avLst/>
          </a:prstGeom>
        </p:spPr>
        <p:txBody>
          <a:bodyPr lIns="91436" tIns="45718" rIns="91436" bIns="45718">
            <a:noAutofit/>
          </a:bodyPr>
          <a:lstStyle>
            <a:lvl1pPr marL="223828" indent="-17144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208" indent="-190492">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889" indent="-166681">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94"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37" indent="-171443">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578599"/>
            <a:ext cx="2634158" cy="4448010"/>
          </a:xfrm>
          <a:prstGeom prst="rect">
            <a:avLst/>
          </a:prstGeom>
        </p:spPr>
        <p:txBody>
          <a:bodyPr lIns="91436" tIns="45718" rIns="91436" bIns="45718">
            <a:noAutofit/>
          </a:bodyPr>
          <a:lstStyle>
            <a:lvl1pPr marL="171466" indent="-171466">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985" indent="-21599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64" indent="-171443">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94"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37" indent="-171443">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14" y="1602101"/>
            <a:ext cx="2599859" cy="4448010"/>
          </a:xfrm>
          <a:prstGeom prst="rect">
            <a:avLst/>
          </a:prstGeom>
        </p:spPr>
        <p:txBody>
          <a:bodyPr lIns="91436" tIns="45718" rIns="91436" bIns="45718">
            <a:noAutofit/>
          </a:bodyPr>
          <a:lstStyle>
            <a:lvl1pPr marL="171466" indent="-171466">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74" indent="-17620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329" indent="-171443">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59"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627" indent="-168268">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812809"/>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812809"/>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49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5820196"/>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1254291"/>
            <a:ext cx="8168270" cy="3838231"/>
          </a:xfrm>
          <a:prstGeom prst="rect">
            <a:avLst/>
          </a:prstGeom>
        </p:spPr>
        <p:txBody>
          <a:bodyPr>
            <a:noAutofit/>
          </a:bodyPr>
          <a:lstStyle>
            <a:lvl1pPr marL="400034" indent="-400034"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39193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1254291"/>
            <a:ext cx="8168270" cy="3838231"/>
          </a:xfrm>
          <a:prstGeom prst="rect">
            <a:avLst/>
          </a:prstGeom>
        </p:spPr>
        <p:txBody>
          <a:bodyPr>
            <a:noAutofit/>
          </a:bodyPr>
          <a:lstStyle>
            <a:lvl1pPr marL="403208" indent="-403208"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5820196"/>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409024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723286" y="5820196"/>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1254291"/>
            <a:ext cx="8168270" cy="3838231"/>
          </a:xfrm>
          <a:prstGeom prst="rect">
            <a:avLst/>
          </a:prstGeom>
        </p:spPr>
        <p:txBody>
          <a:bodyPr>
            <a:noAutofit/>
          </a:bodyPr>
          <a:lstStyle>
            <a:lvl1pPr marL="403208" indent="-403208"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12043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723286" y="5820196"/>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1254291"/>
            <a:ext cx="8168270" cy="3838231"/>
          </a:xfrm>
          <a:prstGeom prst="rect">
            <a:avLst/>
          </a:prstGeom>
        </p:spPr>
        <p:txBody>
          <a:bodyPr>
            <a:noAutofit/>
          </a:bodyPr>
          <a:lstStyle>
            <a:lvl1pPr marL="403208" indent="-403208"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86712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7513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1254291"/>
            <a:ext cx="8301718" cy="3838231"/>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6"/>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09191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1254291"/>
            <a:ext cx="8301718" cy="3838231"/>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6"/>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423929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1254291"/>
            <a:ext cx="8301718" cy="3838231"/>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6"/>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25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940737"/>
            <a:ext cx="8301718" cy="3248692"/>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256640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940737"/>
            <a:ext cx="8301718" cy="3248692"/>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1"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2" name="Straight Connector 11"/>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020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0"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245456" y="940737"/>
            <a:ext cx="8301718" cy="3248692"/>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66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918753"/>
            <a:ext cx="4117446" cy="3020519"/>
          </a:xfrm>
        </p:spPr>
        <p:txBody>
          <a:bodyPr vert="horz" lIns="61727" tIns="34294" rIns="61727" bIns="34294" rtlCol="0" anchor="ctr" anchorCtr="0">
            <a:noAutofit/>
          </a:bodyPr>
          <a:lstStyle>
            <a:lvl1pPr marL="0" indent="0" algn="l" defTabSz="685862"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872692"/>
            <a:ext cx="3895344" cy="5120640"/>
          </a:xfrm>
          <a:prstGeom prst="rect">
            <a:avLst/>
          </a:prstGeom>
        </p:spPr>
        <p:txBody>
          <a:bodyPr lIns="91436" tIns="45718" rIns="91436" bIns="45718"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81281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606364"/>
      </p:ext>
    </p:extLst>
  </p:cSld>
  <p:clrMapOvr>
    <a:masterClrMapping/>
  </p:clrMapOvr>
  <p:transition spd="slow">
    <p:wip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2" y="403228"/>
            <a:ext cx="8631329"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583271"/>
            <a:ext cx="8450262" cy="4057651"/>
          </a:xfrm>
          <a:prstGeom prst="rect">
            <a:avLst/>
          </a:prstGeom>
        </p:spPr>
        <p:txBody>
          <a:bodyPr lIns="91436" tIns="45718" rIns="91436" bIns="45718">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5820196"/>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61630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73" y="403228"/>
            <a:ext cx="8615217"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904" y="1583271"/>
            <a:ext cx="8450261" cy="4057651"/>
          </a:xfrm>
          <a:prstGeom prst="rect">
            <a:avLst/>
          </a:prstGeom>
        </p:spPr>
        <p:txBody>
          <a:bodyPr lIns="91436" tIns="45718" rIns="91436" bIns="45718">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5820196"/>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81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5820196"/>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61" y="403228"/>
            <a:ext cx="8632053"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583271"/>
            <a:ext cx="8450262" cy="4057651"/>
          </a:xfrm>
          <a:prstGeom prst="rect">
            <a:avLst/>
          </a:prstGeom>
        </p:spPr>
        <p:txBody>
          <a:bodyPr vert="horz" lIns="91436" tIns="45718" rIns="91436" bIns="45718">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47175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9404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583271"/>
            <a:ext cx="8450262" cy="4057651"/>
          </a:xfrm>
          <a:prstGeom prst="rect">
            <a:avLst/>
          </a:prstGeom>
        </p:spPr>
        <p:txBody>
          <a:bodyPr vert="horz" lIns="91436" tIns="45718" rIns="91436" bIns="45718">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403228"/>
            <a:ext cx="8615940"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5820196"/>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89380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403228"/>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23" y="1559098"/>
            <a:ext cx="4016375" cy="4292600"/>
          </a:xfrm>
          <a:prstGeom prst="rect">
            <a:avLst/>
          </a:prstGeom>
        </p:spPr>
        <p:txBody>
          <a:bodyPr vert="horz" lIns="91436" tIns="45718" rIns="91436" bIns="45718">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82402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23" y="1559098"/>
            <a:ext cx="4016375" cy="4292600"/>
          </a:xfrm>
          <a:prstGeom prst="rect">
            <a:avLst/>
          </a:prstGeom>
        </p:spPr>
        <p:txBody>
          <a:bodyPr vert="horz" lIns="91436" tIns="45718" rIns="91436" bIns="45718">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403228"/>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88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31" y="1559096"/>
            <a:ext cx="4015167" cy="4295015"/>
          </a:xfrm>
          <a:prstGeom prst="rect">
            <a:avLst/>
          </a:prstGeom>
        </p:spPr>
        <p:txBody>
          <a:bodyPr vert="horz" lIns="91436" tIns="45718" rIns="91436" bIns="45718">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77230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31" y="1559096"/>
            <a:ext cx="4015167" cy="4295015"/>
          </a:xfrm>
          <a:prstGeom prst="rect">
            <a:avLst/>
          </a:prstGeom>
        </p:spPr>
        <p:txBody>
          <a:bodyPr vert="horz" lIns="91436" tIns="45718" rIns="91436" bIns="45718"/>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403228"/>
            <a:ext cx="8659976" cy="971710"/>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4" name="Straight Connector 13"/>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531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7"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9"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3" name="Picture Placeholder 2"/>
          <p:cNvSpPr>
            <a:spLocks noGrp="1"/>
          </p:cNvSpPr>
          <p:nvPr>
            <p:ph type="pic" sz="quarter" idx="10" hasCustomPrompt="1"/>
          </p:nvPr>
        </p:nvSpPr>
        <p:spPr>
          <a:xfrm>
            <a:off x="4778540" y="1559096"/>
            <a:ext cx="4015167" cy="4295015"/>
          </a:xfrm>
          <a:prstGeom prst="rect">
            <a:avLst/>
          </a:prstGeom>
        </p:spPr>
        <p:txBody>
          <a:bodyPr vert="horz" lIns="91436" tIns="45718" rIns="91436" bIns="45718">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38" y="406400"/>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6" name="Straight Connector 15"/>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07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311151"/>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9007" y="311151"/>
            <a:ext cx="3267861" cy="2660652"/>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311151"/>
            <a:ext cx="32877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31" y="311151"/>
            <a:ext cx="3302001" cy="2660652"/>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311153"/>
            <a:ext cx="1838730"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311153"/>
            <a:ext cx="1838730" cy="1308101"/>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81" y="3028962"/>
            <a:ext cx="2523161" cy="34589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3028962"/>
            <a:ext cx="2537420" cy="3458936"/>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3028962"/>
            <a:ext cx="4025374" cy="34589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3028962"/>
            <a:ext cx="4028516" cy="3458936"/>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683671"/>
            <a:ext cx="1838730" cy="34421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676401"/>
            <a:ext cx="1838730" cy="3449411"/>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5182964"/>
            <a:ext cx="1838730"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5182964"/>
            <a:ext cx="1838730" cy="1304925"/>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9"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3817379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795527"/>
            <a:ext cx="5349240" cy="400507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3" name="Rectangle 22"/>
          <p:cNvSpPr/>
          <p:nvPr userDrawn="1"/>
        </p:nvSpPr>
        <p:spPr>
          <a:xfrm>
            <a:off x="1891875" y="4794357"/>
            <a:ext cx="5347552"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795527"/>
            <a:ext cx="5329238" cy="4005073"/>
          </a:xfrm>
          <a:prstGeom prst="rect">
            <a:avLst/>
          </a:prstGeom>
          <a:solidFill>
            <a:schemeClr val="bg1">
              <a:alpha val="30000"/>
            </a:schemeClr>
          </a:solidFill>
          <a:ln>
            <a:solidFill>
              <a:schemeClr val="bg2"/>
            </a:solidFill>
          </a:ln>
          <a:effectLst/>
        </p:spPr>
        <p:txBody>
          <a:bodyPr lIns="91436" tIns="45718" rIns="91436" bIns="45718"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1" y="4873439"/>
            <a:ext cx="5074070" cy="83820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5"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6"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43862579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310896"/>
            <a:ext cx="3273552" cy="2459736"/>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2" y="3428999"/>
            <a:ext cx="7009298" cy="1421929"/>
          </a:xfrm>
        </p:spPr>
        <p:txBody>
          <a:bodyPr anchor="t">
            <a:noAutofit/>
          </a:bodyPr>
          <a:lstStyle>
            <a:lvl1pPr marL="0" marR="0" indent="0" algn="l" defTabSz="685862"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50" y="6606978"/>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a:solidFill>
                  <a:srgbClr val="272848"/>
                </a:solidFill>
                <a:latin typeface="CiscoSansTT ExtraLight"/>
              </a:rPr>
              <a:t>© 2013  Cisco and/or its affiliates. All rights reserved.</a:t>
            </a:r>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4"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1"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420353655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859538"/>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859538"/>
            <a:ext cx="3630168" cy="5029200"/>
          </a:xfrm>
          <a:prstGeom prst="rect">
            <a:avLst/>
          </a:prstGeom>
          <a:solidFill>
            <a:schemeClr val="bg1">
              <a:alpha val="30000"/>
            </a:schemeClr>
          </a:solidFill>
          <a:ln>
            <a:solidFill>
              <a:schemeClr val="bg2"/>
            </a:solidFill>
          </a:ln>
          <a:effectLst/>
        </p:spPr>
        <p:txBody>
          <a:bodyPr lIns="91436" tIns="45718" rIns="91436" bIns="45718"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728984"/>
            <a:ext cx="4349918" cy="1085314"/>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82" y="6606978"/>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a:solidFill>
                  <a:srgbClr val="272848"/>
                </a:solidFill>
                <a:latin typeface="CiscoSansTT Light"/>
              </a:rPr>
              <a:t>© 2013  Cisco and/or its affiliates. All rights reserved.</a:t>
            </a:r>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1"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160640342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1220551"/>
            <a:ext cx="7598042" cy="342659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9314" y="6375394"/>
            <a:ext cx="214820" cy="154506"/>
          </a:xfrm>
          <a:prstGeom prst="rect">
            <a:avLst/>
          </a:prstGeom>
          <a:noFill/>
          <a:ln w="9525" algn="ctr">
            <a:noFill/>
            <a:miter lim="800000"/>
            <a:headEnd/>
            <a:tailEnd/>
          </a:ln>
          <a:effectLst/>
        </p:spPr>
        <p:txBody>
          <a:bodyPr wrap="none" lIns="61574" tIns="30786" rIns="61574" bIns="30786" anchor="b">
            <a:spAutoFit/>
          </a:bodyPr>
          <a:lstStyle/>
          <a:p>
            <a:pPr algn="r" defTabSz="610622">
              <a:defRPr/>
            </a:pPr>
            <a:fld id="{4ABDCABE-3F10-B64C-92F1-862014417034}" type="slidenum">
              <a:rPr lang="en-US" sz="600">
                <a:solidFill>
                  <a:srgbClr val="FFFFFF">
                    <a:alpha val="60000"/>
                  </a:srgbClr>
                </a:solidFill>
                <a:latin typeface="Calibri"/>
                <a:ea typeface="ＭＳ Ｐゴシック" charset="0"/>
                <a:cs typeface="CiscoSans Thin"/>
              </a:rPr>
              <a:pPr algn="r" defTabSz="610622">
                <a:defRPr/>
              </a:pPr>
              <a:t>‹#›</a:t>
            </a:fld>
            <a:endParaRPr lang="en-US" sz="600" dirty="0">
              <a:solidFill>
                <a:srgbClr val="FFFFFF">
                  <a:alpha val="60000"/>
                </a:srgbClr>
              </a:solidFill>
              <a:latin typeface="Calibri"/>
              <a:ea typeface="ＭＳ Ｐゴシック" charset="0"/>
              <a:cs typeface="CiscoSans Thin"/>
            </a:endParaRPr>
          </a:p>
        </p:txBody>
      </p:sp>
      <p:sp>
        <p:nvSpPr>
          <p:cNvPr id="8" name="Rectangle 4"/>
          <p:cNvSpPr>
            <a:spLocks noChangeArrowheads="1"/>
          </p:cNvSpPr>
          <p:nvPr userDrawn="1"/>
        </p:nvSpPr>
        <p:spPr bwMode="ltGray">
          <a:xfrm>
            <a:off x="5867508" y="6373722"/>
            <a:ext cx="2658018" cy="154506"/>
          </a:xfrm>
          <a:prstGeom prst="rect">
            <a:avLst/>
          </a:prstGeom>
          <a:noFill/>
          <a:ln w="9525">
            <a:noFill/>
            <a:miter lim="800000"/>
            <a:headEnd/>
            <a:tailEnd/>
          </a:ln>
          <a:effectLst/>
        </p:spPr>
        <p:txBody>
          <a:bodyPr lIns="61574" tIns="30786" rIns="61574" bIns="30786" anchor="b">
            <a:spAutoFit/>
          </a:bodyPr>
          <a:lstStyle/>
          <a:p>
            <a:pPr defTabSz="610622">
              <a:defRPr/>
            </a:pPr>
            <a:r>
              <a:rPr lang="en-US" sz="600" dirty="0">
                <a:solidFill>
                  <a:srgbClr val="FFFFFF">
                    <a:alpha val="60000"/>
                  </a:srgbClr>
                </a:solidFill>
                <a:latin typeface="Calibri"/>
                <a:ea typeface="ＭＳ Ｐゴシック" charset="0"/>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6167704"/>
            <a:ext cx="431312" cy="35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439609"/>
      </p:ext>
    </p:extLst>
  </p:cSld>
  <p:clrMapOvr>
    <a:masterClrMapping/>
  </p:clrMapOvr>
  <p:transition spd="med">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2"/>
            <a:ext cx="9144000" cy="6858000"/>
          </a:xfrm>
          <a:prstGeom prst="rect">
            <a:avLst/>
          </a:prstGeom>
        </p:spPr>
        <p:txBody>
          <a:bodyPr vert="horz" lIns="91436" tIns="45718" rIns="91436" bIns="45718"/>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694165723"/>
      </p:ext>
    </p:extLst>
  </p:cSld>
  <p:clrMapOvr>
    <a:masterClrMapping/>
  </p:clrMapOvr>
  <p:transition spd="slow">
    <p:wip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24" y="320842"/>
            <a:ext cx="8447031" cy="5877828"/>
          </a:xfrm>
          <a:prstGeom prst="rect">
            <a:avLst/>
          </a:prstGeom>
        </p:spPr>
        <p:txBody>
          <a:bodyPr vert="horz" lIns="91436" tIns="45718" rIns="91436" bIns="45718"/>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3257784180"/>
      </p:ext>
    </p:extLst>
  </p:cSld>
  <p:clrMapOvr>
    <a:masterClrMapping/>
  </p:clrMapOvr>
  <p:transition spd="slow">
    <p:wip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9"/>
            <a:ext cx="9144001" cy="6644639"/>
          </a:xfrm>
          <a:prstGeom prst="rect">
            <a:avLst/>
          </a:prstGeom>
        </p:spPr>
        <p:txBody>
          <a:bodyPr vert="horz" lIns="91436" tIns="45718" rIns="91436" bIns="45718"/>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956971"/>
      </p:ext>
    </p:extLst>
  </p:cSld>
  <p:clrMapOvr>
    <a:masterClrMapping/>
  </p:clrMapOvr>
  <p:transition spd="slow">
    <p:wip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777240"/>
            <a:ext cx="5899416"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3" tIns="34292" rIns="68583" bIns="34292" rtlCol="0" anchor="ctr">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38"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39"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4014129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778668"/>
            <a:ext cx="442456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3" tIns="34292" rIns="68583" bIns="34292" rtlCol="0" anchor="ctr">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8662938" y="6623551"/>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50"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1002812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7515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86096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9107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45756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5451747"/>
            <a:ext cx="1240920"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4193251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531560"/>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2" y="3066697"/>
            <a:ext cx="2468636" cy="646327"/>
          </a:xfrm>
          <a:prstGeom prst="rect">
            <a:avLst/>
          </a:prstGeom>
          <a:noFill/>
        </p:spPr>
        <p:txBody>
          <a:bodyPr wrap="none" lIns="91436" tIns="45718" rIns="91436" bIns="45718" rtlCol="0">
            <a:spAutoFit/>
          </a:bodyPr>
          <a:lstStyle/>
          <a:p>
            <a:pPr defTabSz="457181"/>
            <a:r>
              <a:rPr lang="en-US" sz="3600" dirty="0">
                <a:solidFill>
                  <a:srgbClr val="FFFFFF"/>
                </a:solidFill>
                <a:latin typeface="CiscoSansTT ExtraLight"/>
              </a:rPr>
              <a:t>Thank you.</a:t>
            </a:r>
          </a:p>
        </p:txBody>
      </p:sp>
      <p:sp>
        <p:nvSpPr>
          <p:cNvPr id="65" name="Rectangle 64"/>
          <p:cNvSpPr>
            <a:spLocks noChangeArrowheads="1"/>
          </p:cNvSpPr>
          <p:nvPr userDrawn="1"/>
        </p:nvSpPr>
        <p:spPr bwMode="black">
          <a:xfrm>
            <a:off x="6286242" y="3801575"/>
            <a:ext cx="116616" cy="589102"/>
          </a:xfrm>
          <a:prstGeom prst="rect">
            <a:avLst/>
          </a:prstGeom>
          <a:solidFill>
            <a:schemeClr val="tx1"/>
          </a:solidFill>
          <a:ln w="9525">
            <a:noFill/>
            <a:miter lim="800000"/>
            <a:headEnd/>
            <a:tailEnd/>
          </a:ln>
        </p:spPr>
        <p:txBody>
          <a:bodyPr lIns="91436" tIns="45718" rIns="91436" bIns="45718"/>
          <a:lstStyle/>
          <a:p>
            <a:pPr defTabSz="457181"/>
            <a:endParaRPr lang="en-US">
              <a:solidFill>
                <a:srgbClr val="0096D6"/>
              </a:solidFill>
              <a:latin typeface="CiscoSansTT ExtraLight"/>
            </a:endParaRPr>
          </a:p>
        </p:txBody>
      </p:sp>
      <p:sp>
        <p:nvSpPr>
          <p:cNvPr id="66" name="Freeform 65"/>
          <p:cNvSpPr>
            <a:spLocks/>
          </p:cNvSpPr>
          <p:nvPr userDrawn="1"/>
        </p:nvSpPr>
        <p:spPr bwMode="black">
          <a:xfrm>
            <a:off x="6965595" y="3786911"/>
            <a:ext cx="337642" cy="62173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7" name="Freeform 66"/>
          <p:cNvSpPr>
            <a:spLocks/>
          </p:cNvSpPr>
          <p:nvPr userDrawn="1"/>
        </p:nvSpPr>
        <p:spPr bwMode="black">
          <a:xfrm>
            <a:off x="5798084" y="3786911"/>
            <a:ext cx="337642" cy="62173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8" name="Freeform 67"/>
          <p:cNvSpPr>
            <a:spLocks noEditPoints="1"/>
          </p:cNvSpPr>
          <p:nvPr userDrawn="1"/>
        </p:nvSpPr>
        <p:spPr bwMode="black">
          <a:xfrm>
            <a:off x="7425276" y="3786911"/>
            <a:ext cx="463750" cy="62173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9" name="Freeform 68"/>
          <p:cNvSpPr>
            <a:spLocks/>
          </p:cNvSpPr>
          <p:nvPr userDrawn="1"/>
        </p:nvSpPr>
        <p:spPr bwMode="black">
          <a:xfrm>
            <a:off x="6553386" y="3786911"/>
            <a:ext cx="302387" cy="62173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0" name="Freeform 69"/>
          <p:cNvSpPr>
            <a:spLocks/>
          </p:cNvSpPr>
          <p:nvPr userDrawn="1"/>
        </p:nvSpPr>
        <p:spPr bwMode="black">
          <a:xfrm>
            <a:off x="5566220" y="2966682"/>
            <a:ext cx="10983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1" name="Freeform 70"/>
          <p:cNvSpPr>
            <a:spLocks/>
          </p:cNvSpPr>
          <p:nvPr userDrawn="1"/>
        </p:nvSpPr>
        <p:spPr bwMode="black">
          <a:xfrm>
            <a:off x="5874033" y="2763678"/>
            <a:ext cx="10983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2" name="Freeform 71"/>
          <p:cNvSpPr>
            <a:spLocks/>
          </p:cNvSpPr>
          <p:nvPr userDrawn="1"/>
        </p:nvSpPr>
        <p:spPr bwMode="black">
          <a:xfrm>
            <a:off x="6176422" y="2484534"/>
            <a:ext cx="10983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3" name="Freeform 72"/>
          <p:cNvSpPr>
            <a:spLocks/>
          </p:cNvSpPr>
          <p:nvPr userDrawn="1"/>
        </p:nvSpPr>
        <p:spPr bwMode="black">
          <a:xfrm>
            <a:off x="6484219" y="2763672"/>
            <a:ext cx="109835" cy="50572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4" name="Freeform 73"/>
          <p:cNvSpPr>
            <a:spLocks/>
          </p:cNvSpPr>
          <p:nvPr userDrawn="1"/>
        </p:nvSpPr>
        <p:spPr bwMode="black">
          <a:xfrm>
            <a:off x="6785247" y="2966685"/>
            <a:ext cx="116616"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5" name="Freeform 74"/>
          <p:cNvSpPr>
            <a:spLocks/>
          </p:cNvSpPr>
          <p:nvPr userDrawn="1"/>
        </p:nvSpPr>
        <p:spPr bwMode="black">
          <a:xfrm>
            <a:off x="7093075"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6" name="Freeform 75"/>
          <p:cNvSpPr>
            <a:spLocks/>
          </p:cNvSpPr>
          <p:nvPr userDrawn="1"/>
        </p:nvSpPr>
        <p:spPr bwMode="black">
          <a:xfrm>
            <a:off x="7400877" y="2484525"/>
            <a:ext cx="111191"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7" name="Freeform 76"/>
          <p:cNvSpPr>
            <a:spLocks/>
          </p:cNvSpPr>
          <p:nvPr userDrawn="1"/>
        </p:nvSpPr>
        <p:spPr bwMode="black">
          <a:xfrm>
            <a:off x="7703271"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8" name="Freeform 77"/>
          <p:cNvSpPr>
            <a:spLocks/>
          </p:cNvSpPr>
          <p:nvPr userDrawn="1"/>
        </p:nvSpPr>
        <p:spPr bwMode="black">
          <a:xfrm>
            <a:off x="8011072" y="2966685"/>
            <a:ext cx="111191"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Tree>
    <p:extLst>
      <p:ext uri="{BB962C8B-B14F-4D97-AF65-F5344CB8AC3E}">
        <p14:creationId xmlns:p14="http://schemas.microsoft.com/office/powerpoint/2010/main" val="20462074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5451747"/>
            <a:ext cx="1240920"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287283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08" y="1254291"/>
            <a:ext cx="8694007" cy="3838231"/>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5451747"/>
            <a:ext cx="1240920"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cxnSp>
        <p:nvCxnSpPr>
          <p:cNvPr id="24" name="Straight Connector 23"/>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45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3066697"/>
            <a:ext cx="2468636" cy="646327"/>
          </a:xfrm>
          <a:prstGeom prst="rect">
            <a:avLst/>
          </a:prstGeom>
          <a:noFill/>
        </p:spPr>
        <p:txBody>
          <a:bodyPr wrap="none" lIns="91436" tIns="45718" rIns="91436" bIns="45718" rtlCol="0">
            <a:spAutoFit/>
          </a:bodyPr>
          <a:lstStyle/>
          <a:p>
            <a:pPr defTabSz="457181"/>
            <a:r>
              <a:rPr lang="en-US" sz="3600" dirty="0">
                <a:solidFill>
                  <a:srgbClr val="FFFFFF"/>
                </a:solidFill>
                <a:latin typeface="CiscoSansTT ExtraLight"/>
              </a:rPr>
              <a:t>Thank you.</a:t>
            </a:r>
          </a:p>
        </p:txBody>
      </p:sp>
      <p:sp>
        <p:nvSpPr>
          <p:cNvPr id="21" name="Rectangle 20"/>
          <p:cNvSpPr>
            <a:spLocks noChangeArrowheads="1"/>
          </p:cNvSpPr>
          <p:nvPr userDrawn="1"/>
        </p:nvSpPr>
        <p:spPr bwMode="black">
          <a:xfrm>
            <a:off x="6286242" y="3801575"/>
            <a:ext cx="116616" cy="589102"/>
          </a:xfrm>
          <a:prstGeom prst="rect">
            <a:avLst/>
          </a:prstGeom>
          <a:solidFill>
            <a:schemeClr val="tx1"/>
          </a:solidFill>
          <a:ln w="9525">
            <a:noFill/>
            <a:miter lim="800000"/>
            <a:headEnd/>
            <a:tailEnd/>
          </a:ln>
        </p:spPr>
        <p:txBody>
          <a:bodyPr lIns="91436" tIns="45718" rIns="91436" bIns="45718"/>
          <a:lstStyle/>
          <a:p>
            <a:pPr defTabSz="457181"/>
            <a:endParaRPr lang="en-US">
              <a:solidFill>
                <a:srgbClr val="0096D6"/>
              </a:solidFill>
              <a:latin typeface="CiscoSansTT ExtraLight"/>
            </a:endParaRPr>
          </a:p>
        </p:txBody>
      </p:sp>
      <p:sp>
        <p:nvSpPr>
          <p:cNvPr id="22" name="Freeform 21"/>
          <p:cNvSpPr>
            <a:spLocks/>
          </p:cNvSpPr>
          <p:nvPr userDrawn="1"/>
        </p:nvSpPr>
        <p:spPr bwMode="black">
          <a:xfrm>
            <a:off x="6965595" y="3786911"/>
            <a:ext cx="337642" cy="62173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23" name="Freeform 22"/>
          <p:cNvSpPr>
            <a:spLocks/>
          </p:cNvSpPr>
          <p:nvPr userDrawn="1"/>
        </p:nvSpPr>
        <p:spPr bwMode="black">
          <a:xfrm>
            <a:off x="5798084" y="3786911"/>
            <a:ext cx="337642" cy="62173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0" name="Freeform 39"/>
          <p:cNvSpPr>
            <a:spLocks noEditPoints="1"/>
          </p:cNvSpPr>
          <p:nvPr userDrawn="1"/>
        </p:nvSpPr>
        <p:spPr bwMode="black">
          <a:xfrm>
            <a:off x="7425276" y="3786911"/>
            <a:ext cx="463750" cy="62173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1" name="Freeform 40"/>
          <p:cNvSpPr>
            <a:spLocks/>
          </p:cNvSpPr>
          <p:nvPr userDrawn="1"/>
        </p:nvSpPr>
        <p:spPr bwMode="black">
          <a:xfrm>
            <a:off x="6553386" y="3786911"/>
            <a:ext cx="302387" cy="62173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2" name="Freeform 41"/>
          <p:cNvSpPr>
            <a:spLocks/>
          </p:cNvSpPr>
          <p:nvPr userDrawn="1"/>
        </p:nvSpPr>
        <p:spPr bwMode="black">
          <a:xfrm>
            <a:off x="5566220" y="2966682"/>
            <a:ext cx="10983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3" name="Freeform 42"/>
          <p:cNvSpPr>
            <a:spLocks/>
          </p:cNvSpPr>
          <p:nvPr userDrawn="1"/>
        </p:nvSpPr>
        <p:spPr bwMode="black">
          <a:xfrm>
            <a:off x="5874033" y="2763678"/>
            <a:ext cx="10983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4" name="Freeform 43"/>
          <p:cNvSpPr>
            <a:spLocks/>
          </p:cNvSpPr>
          <p:nvPr userDrawn="1"/>
        </p:nvSpPr>
        <p:spPr bwMode="black">
          <a:xfrm>
            <a:off x="6176422" y="2484534"/>
            <a:ext cx="10983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5" name="Freeform 44"/>
          <p:cNvSpPr>
            <a:spLocks/>
          </p:cNvSpPr>
          <p:nvPr userDrawn="1"/>
        </p:nvSpPr>
        <p:spPr bwMode="black">
          <a:xfrm>
            <a:off x="6484219" y="2763672"/>
            <a:ext cx="109835" cy="50572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6" name="Freeform 45"/>
          <p:cNvSpPr>
            <a:spLocks/>
          </p:cNvSpPr>
          <p:nvPr userDrawn="1"/>
        </p:nvSpPr>
        <p:spPr bwMode="black">
          <a:xfrm>
            <a:off x="6785247" y="2966685"/>
            <a:ext cx="116616"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7" name="Freeform 46"/>
          <p:cNvSpPr>
            <a:spLocks/>
          </p:cNvSpPr>
          <p:nvPr userDrawn="1"/>
        </p:nvSpPr>
        <p:spPr bwMode="black">
          <a:xfrm>
            <a:off x="7093075"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8" name="Freeform 47"/>
          <p:cNvSpPr>
            <a:spLocks/>
          </p:cNvSpPr>
          <p:nvPr userDrawn="1"/>
        </p:nvSpPr>
        <p:spPr bwMode="black">
          <a:xfrm>
            <a:off x="7400877" y="2484525"/>
            <a:ext cx="111191"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9" name="Freeform 48"/>
          <p:cNvSpPr>
            <a:spLocks/>
          </p:cNvSpPr>
          <p:nvPr userDrawn="1"/>
        </p:nvSpPr>
        <p:spPr bwMode="black">
          <a:xfrm>
            <a:off x="7703271"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50" name="Freeform 49"/>
          <p:cNvSpPr>
            <a:spLocks/>
          </p:cNvSpPr>
          <p:nvPr userDrawn="1"/>
        </p:nvSpPr>
        <p:spPr bwMode="black">
          <a:xfrm>
            <a:off x="8011072" y="2966685"/>
            <a:ext cx="111191"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Tree>
    <p:extLst>
      <p:ext uri="{BB962C8B-B14F-4D97-AF65-F5344CB8AC3E}">
        <p14:creationId xmlns:p14="http://schemas.microsoft.com/office/powerpoint/2010/main" val="2829259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3_Title Slide White">
    <p:spTree>
      <p:nvGrpSpPr>
        <p:cNvPr id="1" name=""/>
        <p:cNvGrpSpPr/>
        <p:nvPr/>
      </p:nvGrpSpPr>
      <p:grpSpPr>
        <a:xfrm>
          <a:off x="0" y="0"/>
          <a:ext cx="0" cy="0"/>
          <a:chOff x="0" y="0"/>
          <a:chExt cx="0" cy="0"/>
        </a:xfrm>
      </p:grpSpPr>
      <p:sp>
        <p:nvSpPr>
          <p:cNvPr id="85" name="Rectangle 84"/>
          <p:cNvSpPr/>
          <p:nvPr/>
        </p:nvSpPr>
        <p:spPr>
          <a:xfrm>
            <a:off x="3" y="2391"/>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7181"/>
            <a:endParaRPr lang="en-US">
              <a:solidFill>
                <a:srgbClr val="FFFFFF"/>
              </a:solidFill>
              <a:latin typeface="CiscoSansTT Light"/>
            </a:endParaRPr>
          </a:p>
        </p:txBody>
      </p:sp>
      <p:sp>
        <p:nvSpPr>
          <p:cNvPr id="26" name="Rectangle 25"/>
          <p:cNvSpPr/>
          <p:nvPr userDrawn="1"/>
        </p:nvSpPr>
        <p:spPr>
          <a:xfrm>
            <a:off x="3" y="733438"/>
            <a:ext cx="9144000" cy="5832527"/>
          </a:xfrm>
          <a:prstGeom prst="rect">
            <a:avLst/>
          </a:prstGeom>
          <a:gradFill>
            <a:gsLst>
              <a:gs pos="0">
                <a:srgbClr val="08252E"/>
              </a:gs>
              <a:gs pos="47000">
                <a:schemeClr val="tx1">
                  <a:lumMod val="50000"/>
                </a:schemeClr>
              </a:gs>
              <a:gs pos="100000">
                <a:srgbClr val="08252E"/>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sp>
        <p:nvSpPr>
          <p:cNvPr id="44" name="Rectangle 43"/>
          <p:cNvSpPr/>
          <p:nvPr userDrawn="1"/>
        </p:nvSpPr>
        <p:spPr>
          <a:xfrm>
            <a:off x="3" y="6545288"/>
            <a:ext cx="9129008" cy="312734"/>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7181"/>
            <a:endParaRPr lang="en-US">
              <a:solidFill>
                <a:srgbClr val="FFFFFF"/>
              </a:solidFill>
              <a:latin typeface="CiscoSansTT Light"/>
            </a:endParaRPr>
          </a:p>
        </p:txBody>
      </p:sp>
      <p:sp>
        <p:nvSpPr>
          <p:cNvPr id="48" name="Subtitle 2"/>
          <p:cNvSpPr>
            <a:spLocks noGrp="1"/>
          </p:cNvSpPr>
          <p:nvPr>
            <p:ph type="subTitle" idx="1" hasCustomPrompt="1"/>
          </p:nvPr>
        </p:nvSpPr>
        <p:spPr>
          <a:xfrm>
            <a:off x="236383" y="4464090"/>
            <a:ext cx="8112126" cy="384175"/>
          </a:xfrm>
          <a:prstGeom prst="rect">
            <a:avLst/>
          </a:prstGeom>
        </p:spPr>
        <p:txBody>
          <a:bodyPr lIns="68586" tIns="34294" rIns="68586" bIns="34294" anchor="b" anchorCtr="0">
            <a:noAutofit/>
          </a:bodyPr>
          <a:lstStyle>
            <a:lvl1pPr marL="0" indent="0" algn="l">
              <a:buNone/>
              <a:defRPr lang="en-US" sz="1500" b="0" kern="1200" dirty="0">
                <a:solidFill>
                  <a:schemeClr val="bg1"/>
                </a:solidFill>
                <a:latin typeface="+mj-lt"/>
                <a:ea typeface="+mn-ea"/>
                <a:cs typeface="+mn-c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pPr marL="0" lvl="0" indent="0" algn="l" defTabSz="685663"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410" y="1248252"/>
            <a:ext cx="8112125" cy="2907238"/>
          </a:xfrm>
        </p:spPr>
        <p:txBody>
          <a:bodyPr/>
          <a:lstStyle>
            <a:lvl1pPr algn="l" defTabSz="685663" rtl="0" eaLnBrk="1" latinLnBrk="0" hangingPunct="1">
              <a:lnSpc>
                <a:spcPct val="90000"/>
              </a:lnSpc>
              <a:spcBef>
                <a:spcPct val="0"/>
              </a:spcBef>
              <a:buNone/>
              <a:defRPr lang="en-US" sz="4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grpSp>
        <p:nvGrpSpPr>
          <p:cNvPr id="2" name="Group 67"/>
          <p:cNvGrpSpPr/>
          <p:nvPr userDrawn="1"/>
        </p:nvGrpSpPr>
        <p:grpSpPr>
          <a:xfrm>
            <a:off x="341813" y="301892"/>
            <a:ext cx="630141" cy="447811"/>
            <a:chOff x="609606" y="528528"/>
            <a:chExt cx="1444732" cy="763787"/>
          </a:xfrm>
          <a:solidFill>
            <a:schemeClr val="bg1"/>
          </a:soli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0096D6"/>
                </a:solidFill>
                <a:latin typeface="CiscoSansTT Light"/>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0096D6"/>
                </a:solidFill>
                <a:latin typeface="CiscoSansTT Light"/>
              </a:endParaRPr>
            </a:p>
          </p:txBody>
        </p:sp>
      </p:grpSp>
      <p:sp>
        <p:nvSpPr>
          <p:cNvPr id="56" name="Rectangle 4"/>
          <p:cNvSpPr>
            <a:spLocks noChangeArrowheads="1"/>
          </p:cNvSpPr>
          <p:nvPr userDrawn="1"/>
        </p:nvSpPr>
        <p:spPr bwMode="ltGray">
          <a:xfrm>
            <a:off x="265691" y="6622402"/>
            <a:ext cx="3420515" cy="139121"/>
          </a:xfrm>
          <a:prstGeom prst="rect">
            <a:avLst/>
          </a:prstGeom>
          <a:noFill/>
          <a:ln w="9525">
            <a:noFill/>
            <a:miter lim="800000"/>
            <a:headEnd/>
            <a:tailEnd/>
          </a:ln>
          <a:effectLst/>
        </p:spPr>
        <p:txBody>
          <a:bodyPr wrap="square" lIns="61577" tIns="30788" rIns="61577" bIns="30788" anchor="b" anchorCtr="0">
            <a:spAutoFit/>
          </a:bodyPr>
          <a:lstStyle/>
          <a:p>
            <a:pPr defTabSz="610668"/>
            <a:r>
              <a:rPr lang="en-US" sz="500" dirty="0">
                <a:solidFill>
                  <a:srgbClr val="C0C0C0"/>
                </a:solidFill>
                <a:latin typeface="CiscoSansTT Light"/>
              </a:rPr>
              <a:t>© 2013 Cisco and/or its affiliates. All rights reserved.</a:t>
            </a:r>
          </a:p>
        </p:txBody>
      </p:sp>
      <p:sp>
        <p:nvSpPr>
          <p:cNvPr id="57" name="Rectangle 5"/>
          <p:cNvSpPr>
            <a:spLocks noChangeArrowheads="1"/>
          </p:cNvSpPr>
          <p:nvPr userDrawn="1"/>
        </p:nvSpPr>
        <p:spPr bwMode="ltGray">
          <a:xfrm>
            <a:off x="7934524" y="6620665"/>
            <a:ext cx="641137" cy="139121"/>
          </a:xfrm>
          <a:prstGeom prst="rect">
            <a:avLst/>
          </a:prstGeom>
          <a:noFill/>
          <a:ln w="9525">
            <a:noFill/>
            <a:miter lim="800000"/>
            <a:headEnd/>
            <a:tailEnd/>
          </a:ln>
          <a:effectLst/>
        </p:spPr>
        <p:txBody>
          <a:bodyPr wrap="none" lIns="61577" tIns="30788" rIns="61577" bIns="30788" anchor="b">
            <a:spAutoFit/>
          </a:bodyPr>
          <a:lstStyle/>
          <a:p>
            <a:pPr algn="r" defTabSz="610668"/>
            <a:r>
              <a:rPr lang="en-US" sz="500" dirty="0">
                <a:solidFill>
                  <a:srgbClr val="C0C0C0"/>
                </a:solidFill>
                <a:latin typeface="CiscoSansTT Light"/>
              </a:rPr>
              <a:t>Cisco Confidential</a:t>
            </a:r>
          </a:p>
        </p:txBody>
      </p:sp>
      <p:sp>
        <p:nvSpPr>
          <p:cNvPr id="58" name="Rectangle 7"/>
          <p:cNvSpPr>
            <a:spLocks noChangeArrowheads="1"/>
          </p:cNvSpPr>
          <p:nvPr userDrawn="1"/>
        </p:nvSpPr>
        <p:spPr bwMode="ltGray">
          <a:xfrm>
            <a:off x="8678648" y="6616562"/>
            <a:ext cx="202722" cy="139121"/>
          </a:xfrm>
          <a:prstGeom prst="rect">
            <a:avLst/>
          </a:prstGeom>
          <a:noFill/>
          <a:ln w="9525" algn="ctr">
            <a:noFill/>
            <a:miter lim="800000"/>
            <a:headEnd/>
            <a:tailEnd/>
          </a:ln>
          <a:effectLst/>
        </p:spPr>
        <p:txBody>
          <a:bodyPr wrap="none" lIns="61577" tIns="30788" rIns="61577" bIns="30788" anchor="b">
            <a:spAutoFit/>
          </a:bodyPr>
          <a:lstStyle/>
          <a:p>
            <a:pPr algn="r" defTabSz="610668"/>
            <a:fld id="{DFCF27A5-1A5B-48D3-A060-2758FFBB1ADD}" type="slidenum">
              <a:rPr lang="en-US" sz="500">
                <a:solidFill>
                  <a:srgbClr val="C0C0C0"/>
                </a:solidFill>
                <a:latin typeface="CiscoSansTT Light"/>
              </a:rPr>
              <a:pPr algn="r" defTabSz="610668"/>
              <a:t>‹#›</a:t>
            </a:fld>
            <a:endParaRPr lang="en-US" sz="500" dirty="0">
              <a:solidFill>
                <a:srgbClr val="C0C0C0"/>
              </a:solidFill>
              <a:latin typeface="CiscoSansTT Light"/>
            </a:endParaRPr>
          </a:p>
        </p:txBody>
      </p:sp>
      <p:sp>
        <p:nvSpPr>
          <p:cNvPr id="51" name="Text Placeholder 50"/>
          <p:cNvSpPr>
            <a:spLocks noGrp="1"/>
          </p:cNvSpPr>
          <p:nvPr>
            <p:ph type="body" sz="quarter" idx="10" hasCustomPrompt="1"/>
          </p:nvPr>
        </p:nvSpPr>
        <p:spPr>
          <a:xfrm>
            <a:off x="235809" y="4785929"/>
            <a:ext cx="8110268" cy="395289"/>
          </a:xfrm>
          <a:prstGeom prst="rect">
            <a:avLst/>
          </a:prstGeom>
        </p:spPr>
        <p:txBody>
          <a:bodyPr lIns="68586" tIns="34294" rIns="68586" bIns="34294"/>
          <a:lstStyle>
            <a:lvl1pPr marL="0" indent="0">
              <a:buFontTx/>
              <a:buNone/>
              <a:defRPr lang="en-US" sz="1400" kern="1200" dirty="0" smtClean="0">
                <a:solidFill>
                  <a:schemeClr val="bg1"/>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235807" y="5273683"/>
            <a:ext cx="8124560" cy="400051"/>
          </a:xfrm>
          <a:prstGeom prst="rect">
            <a:avLst/>
          </a:prstGeom>
        </p:spPr>
        <p:txBody>
          <a:bodyPr lIns="68586" tIns="34294" rIns="68586" bIns="34294"/>
          <a:lstStyle>
            <a:lvl1pPr marL="0" indent="0">
              <a:buFontTx/>
              <a:buNone/>
              <a:defRPr lang="en-US" sz="1100" kern="1200" dirty="0" smtClean="0">
                <a:solidFill>
                  <a:schemeClr val="bg1"/>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78534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179757984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Segue_Slide">
    <p:spTree>
      <p:nvGrpSpPr>
        <p:cNvPr id="1" name=""/>
        <p:cNvGrpSpPr/>
        <p:nvPr/>
      </p:nvGrpSpPr>
      <p:grpSpPr>
        <a:xfrm>
          <a:off x="0" y="0"/>
          <a:ext cx="0" cy="0"/>
          <a:chOff x="0" y="0"/>
          <a:chExt cx="0" cy="0"/>
        </a:xfrm>
      </p:grpSpPr>
      <p:sp>
        <p:nvSpPr>
          <p:cNvPr id="44" name="Rectangle 43"/>
          <p:cNvSpPr/>
          <p:nvPr userDrawn="1"/>
        </p:nvSpPr>
        <p:spPr>
          <a:xfrm>
            <a:off x="-1191" y="1676400"/>
            <a:ext cx="9146382" cy="2590800"/>
          </a:xfrm>
          <a:prstGeom prst="rect">
            <a:avLst/>
          </a:prstGeom>
          <a:gradFill>
            <a:gsLst>
              <a:gs pos="40000">
                <a:srgbClr val="000000"/>
              </a:gs>
              <a:gs pos="100000">
                <a:srgbClr val="000000"/>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pic>
        <p:nvPicPr>
          <p:cNvPr id="28" name="Picture 2" descr="C:\Users\mkraszew\Downloads\A20003x12B.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3" y="-1"/>
            <a:ext cx="9143999" cy="6858001"/>
          </a:xfrm>
          <a:prstGeom prst="rect">
            <a:avLst/>
          </a:prstGeom>
          <a:ln w="63500"/>
          <a:extLst>
            <a:ext uri="{909E8E84-426E-40DD-AFC4-6F175D3DCCD1}">
              <a14:hiddenFill xmlns:a14="http://schemas.microsoft.com/office/drawing/2010/main">
                <a:solidFill>
                  <a:srgbClr val="FFFFFF"/>
                </a:solidFill>
              </a14:hiddenFill>
            </a:ext>
          </a:extLst>
        </p:spPr>
      </p:pic>
      <p:sp>
        <p:nvSpPr>
          <p:cNvPr id="98" name="Rectangle 97"/>
          <p:cNvSpPr/>
          <p:nvPr userDrawn="1"/>
        </p:nvSpPr>
        <p:spPr>
          <a:xfrm>
            <a:off x="3" y="4572000"/>
            <a:ext cx="9145190" cy="2286000"/>
          </a:xfrm>
          <a:prstGeom prst="rect">
            <a:avLst/>
          </a:prstGeom>
          <a:gradFill>
            <a:gsLst>
              <a:gs pos="54000">
                <a:srgbClr val="000000">
                  <a:alpha val="77000"/>
                </a:srgbClr>
              </a:gs>
              <a:gs pos="97000">
                <a:srgbClr val="000000">
                  <a:alpha val="0"/>
                </a:srgbClr>
              </a:gs>
            </a:gsLst>
            <a:lin ang="16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sp>
        <p:nvSpPr>
          <p:cNvPr id="7" name="Title 1"/>
          <p:cNvSpPr>
            <a:spLocks noGrp="1"/>
          </p:cNvSpPr>
          <p:nvPr>
            <p:ph type="title"/>
          </p:nvPr>
        </p:nvSpPr>
        <p:spPr>
          <a:xfrm>
            <a:off x="215919" y="5715000"/>
            <a:ext cx="8586284" cy="838200"/>
          </a:xfrm>
        </p:spPr>
        <p:txBody>
          <a:bodyPr/>
          <a:lstStyle/>
          <a:p>
            <a:endParaRPr lang="en-US" dirty="0"/>
          </a:p>
        </p:txBody>
      </p:sp>
      <p:sp>
        <p:nvSpPr>
          <p:cNvPr id="26" name="Title 1"/>
          <p:cNvSpPr txBox="1">
            <a:spLocks/>
          </p:cNvSpPr>
          <p:nvPr userDrawn="1"/>
        </p:nvSpPr>
        <p:spPr>
          <a:xfrm>
            <a:off x="330247" y="2677309"/>
            <a:ext cx="8558698" cy="838200"/>
          </a:xfrm>
          <a:prstGeom prst="rect">
            <a:avLst/>
          </a:prstGeom>
        </p:spPr>
        <p:txBody>
          <a:bodyPr vert="horz" lIns="61706" tIns="34283" rIns="61706" bIns="34283" rtlCol="0" anchor="b" anchorCtr="0">
            <a:noAutofit/>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endParaRPr>
              <a:latin typeface="CiscoSansTT ExtraLight"/>
            </a:endParaRPr>
          </a:p>
        </p:txBody>
      </p:sp>
    </p:spTree>
    <p:extLst>
      <p:ext uri="{BB962C8B-B14F-4D97-AF65-F5344CB8AC3E}">
        <p14:creationId xmlns:p14="http://schemas.microsoft.com/office/powerpoint/2010/main" val="383246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4" y="1339752"/>
            <a:ext cx="8580924" cy="4965699"/>
          </a:xfrm>
          <a:prstGeom prst="rect">
            <a:avLst/>
          </a:prstGeom>
        </p:spPr>
        <p:txBody>
          <a:bodyPr lIns="68586" tIns="34294" rIns="68586" bIns="342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6"/>
            <a:ext cx="2133600" cy="365125"/>
          </a:xfrm>
          <a:prstGeom prst="rect">
            <a:avLst/>
          </a:prstGeom>
        </p:spPr>
        <p:txBody>
          <a:bodyPr lIns="68543" tIns="34273" rIns="68543" bIns="34273"/>
          <a:lstStyle>
            <a:lvl1pPr algn="l" defTabSz="342714" eaLnBrk="1" fontAlgn="auto" hangingPunct="1">
              <a:lnSpc>
                <a:spcPct val="100000"/>
              </a:lnSpc>
              <a:spcBef>
                <a:spcPts val="0"/>
              </a:spcBef>
              <a:spcAft>
                <a:spcPts val="0"/>
              </a:spcAft>
              <a:defRPr sz="1400">
                <a:solidFill>
                  <a:prstClr val="black"/>
                </a:solidFill>
                <a:latin typeface="Calibri"/>
                <a:ea typeface="+mn-ea"/>
                <a:cs typeface="+mn-cs"/>
              </a:defRPr>
            </a:lvl1pPr>
          </a:lstStyle>
          <a:p>
            <a:pPr>
              <a:defRPr/>
            </a:pPr>
            <a:r>
              <a:rPr lang="en-US"/>
              <a:t>July 9, 2012</a:t>
            </a:r>
          </a:p>
        </p:txBody>
      </p:sp>
      <p:sp>
        <p:nvSpPr>
          <p:cNvPr id="5" name="Footer Placeholder 4"/>
          <p:cNvSpPr>
            <a:spLocks noGrp="1"/>
          </p:cNvSpPr>
          <p:nvPr>
            <p:ph type="ftr" sz="quarter" idx="11"/>
          </p:nvPr>
        </p:nvSpPr>
        <p:spPr>
          <a:xfrm>
            <a:off x="3124200" y="6356366"/>
            <a:ext cx="2895600" cy="365125"/>
          </a:xfrm>
          <a:prstGeom prst="rect">
            <a:avLst/>
          </a:prstGeom>
        </p:spPr>
        <p:txBody>
          <a:bodyPr lIns="68543" tIns="34273" rIns="68543" bIns="34273"/>
          <a:lstStyle>
            <a:lvl1pPr defTabSz="685445" eaLnBrk="0" fontAlgn="base" hangingPunct="0">
              <a:lnSpc>
                <a:spcPct val="90000"/>
              </a:lnSpc>
              <a:spcBef>
                <a:spcPct val="0"/>
              </a:spcBef>
              <a:spcAft>
                <a:spcPct val="0"/>
              </a:spcAft>
              <a:defRPr>
                <a:ea typeface="ＭＳ Ｐゴシック" charset="0"/>
                <a:cs typeface="ＭＳ Ｐゴシック" charset="0"/>
              </a:defRPr>
            </a:lvl1pPr>
          </a:lstStyle>
          <a:p>
            <a:pPr>
              <a:defRPr/>
            </a:pPr>
            <a:r>
              <a:rPr lang="en-US">
                <a:solidFill>
                  <a:srgbClr val="000000"/>
                </a:solidFill>
                <a:latin typeface="CiscoSansTT Light"/>
              </a:rPr>
              <a:t>CONFIDENTIAL</a:t>
            </a:r>
          </a:p>
        </p:txBody>
      </p:sp>
      <p:sp>
        <p:nvSpPr>
          <p:cNvPr id="6" name="Slide Number Placeholder 5"/>
          <p:cNvSpPr>
            <a:spLocks noGrp="1"/>
          </p:cNvSpPr>
          <p:nvPr>
            <p:ph type="sldNum" sz="quarter" idx="12"/>
          </p:nvPr>
        </p:nvSpPr>
        <p:spPr>
          <a:xfrm>
            <a:off x="6553201" y="6356366"/>
            <a:ext cx="2133600" cy="365125"/>
          </a:xfrm>
          <a:prstGeom prst="rect">
            <a:avLst/>
          </a:prstGeom>
        </p:spPr>
        <p:txBody>
          <a:bodyPr lIns="68543" tIns="34273" rIns="68543" bIns="34273"/>
          <a:lstStyle>
            <a:lvl1pPr defTabSz="685445" eaLnBrk="0" fontAlgn="base" hangingPunct="0">
              <a:lnSpc>
                <a:spcPct val="90000"/>
              </a:lnSpc>
              <a:spcBef>
                <a:spcPct val="0"/>
              </a:spcBef>
              <a:spcAft>
                <a:spcPct val="0"/>
              </a:spcAft>
              <a:defRPr>
                <a:ea typeface="ＭＳ Ｐゴシック" charset="0"/>
                <a:cs typeface="ＭＳ Ｐゴシック" charset="0"/>
              </a:defRPr>
            </a:lvl1pPr>
          </a:lstStyle>
          <a:p>
            <a:pPr>
              <a:defRPr/>
            </a:pPr>
            <a:fld id="{F7EC6928-1E4F-BD4C-9D9B-EFDEFAEA9BFF}" type="slidenum">
              <a:rPr lang="en-US">
                <a:solidFill>
                  <a:srgbClr val="000000"/>
                </a:solidFill>
                <a:latin typeface="CiscoSansTT Light"/>
              </a:rPr>
              <a:pPr>
                <a:defRPr/>
              </a:pPr>
              <a:t>‹#›</a:t>
            </a:fld>
            <a:endParaRPr lang="en-US">
              <a:solidFill>
                <a:srgbClr val="000000"/>
              </a:solidFill>
              <a:latin typeface="CiscoSansTT Light"/>
            </a:endParaRPr>
          </a:p>
        </p:txBody>
      </p:sp>
    </p:spTree>
    <p:extLst>
      <p:ext uri="{BB962C8B-B14F-4D97-AF65-F5344CB8AC3E}">
        <p14:creationId xmlns:p14="http://schemas.microsoft.com/office/powerpoint/2010/main" val="20566665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9529" y="439420"/>
            <a:ext cx="8711929" cy="838200"/>
          </a:xfrm>
        </p:spPr>
        <p:txBody>
          <a:bodyPr anchor="ctr"/>
          <a:lstStyle>
            <a:lvl1pPr algn="l" defTabSz="685862" rtl="0" eaLnBrk="1" latinLnBrk="0" hangingPunct="1">
              <a:lnSpc>
                <a:spcPct val="80000"/>
              </a:lnSpc>
              <a:spcBef>
                <a:spcPct val="0"/>
              </a:spcBef>
              <a:buNone/>
              <a:defRPr lang="en-US" sz="2700" b="0" kern="1200" spc="-75"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19529" y="1216661"/>
            <a:ext cx="8711929" cy="457201"/>
          </a:xfrm>
          <a:prstGeom prst="rect">
            <a:avLst/>
          </a:prstGeom>
        </p:spPr>
        <p:txBody>
          <a:bodyPr lIns="68586" tIns="34294" rIns="68586" bIns="34294">
            <a:noAutofit/>
          </a:bodyPr>
          <a:lstStyle>
            <a:lvl1pPr marL="0" indent="0">
              <a:buNone/>
              <a:defRPr lang="en-US" sz="2100" kern="1200" spc="-38" baseline="0" dirty="0">
                <a:solidFill>
                  <a:schemeClr val="bg1">
                    <a:lumMod val="20000"/>
                    <a:lumOff val="80000"/>
                  </a:schemeClr>
                </a:solidFill>
                <a:latin typeface="+mj-lt"/>
                <a:ea typeface="+mn-ea"/>
                <a:cs typeface="+mn-cs"/>
              </a:defRPr>
            </a:lvl1pPr>
          </a:lstStyle>
          <a:p>
            <a:pPr marL="0" lvl="0" indent="0" algn="l" defTabSz="685862"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385651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75" y="1194136"/>
            <a:ext cx="8398739" cy="4224280"/>
          </a:xfrm>
          <a:prstGeom prst="rect">
            <a:avLst/>
          </a:prstGeom>
        </p:spPr>
        <p:txBody>
          <a:bodyPr lIns="121840" tIns="60920" rIns="121840" bIns="60920">
            <a:noAutofit/>
          </a:bodyPr>
          <a:lstStyle>
            <a:lvl1pPr marL="57109"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17"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898" indent="0">
              <a:buClr>
                <a:schemeClr val="tx1"/>
              </a:buClr>
              <a:buSzPct val="80000"/>
              <a:buFont typeface="Arial"/>
              <a:buNone/>
              <a:defRPr sz="1575" b="0" i="0">
                <a:solidFill>
                  <a:srgbClr val="676767"/>
                </a:solidFill>
                <a:latin typeface="+mn-lt"/>
                <a:cs typeface="CiscoSans ExtraLight"/>
              </a:defRPr>
            </a:lvl3pPr>
            <a:lvl4pPr marL="739304" indent="0">
              <a:buClr>
                <a:schemeClr val="tx1"/>
              </a:buClr>
              <a:buSzPct val="80000"/>
              <a:buFont typeface="Arial"/>
              <a:buNone/>
              <a:defRPr sz="1425" b="0" i="0">
                <a:solidFill>
                  <a:srgbClr val="676767"/>
                </a:solidFill>
                <a:latin typeface="+mn-lt"/>
                <a:cs typeface="CiscoSans ExtraLight"/>
              </a:defRPr>
            </a:lvl4pPr>
            <a:lvl5pPr marL="913822"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13683341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797051"/>
            <a:ext cx="8277344" cy="422428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455099"/>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74374921"/>
      </p:ext>
    </p:extLst>
  </p:cSld>
  <p:clrMapOvr>
    <a:masterClrMapping/>
  </p:clrMapOvr>
  <p:transitio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4828021"/>
            <a:ext cx="8112126" cy="384175"/>
          </a:xfrm>
          <a:prstGeom prst="rect">
            <a:avLst/>
          </a:prstGeom>
        </p:spPr>
        <p:txBody>
          <a:bodyPr lIns="91436" tIns="45718" rIns="91436" bIns="45718"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5164905"/>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5938226"/>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6"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tx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68" y="410501"/>
            <a:ext cx="86273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12087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4828021"/>
            <a:ext cx="8112126" cy="384175"/>
          </a:xfrm>
          <a:prstGeom prst="rect">
            <a:avLst/>
          </a:prstGeom>
        </p:spPr>
        <p:txBody>
          <a:bodyPr lIns="91436" tIns="45718" rIns="91436" bIns="45718"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5164905"/>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5938226"/>
            <a:ext cx="8112650" cy="384175"/>
          </a:xfrm>
          <a:prstGeom prst="rect">
            <a:avLst/>
          </a:prstGeom>
        </p:spPr>
        <p:txBody>
          <a:bodyPr lIns="91436" tIns="45718" rIns="91436" bIns="45718"/>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6"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tx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68" y="410501"/>
            <a:ext cx="86273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255558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4828021"/>
            <a:ext cx="8112126" cy="384175"/>
          </a:xfrm>
          <a:prstGeom prst="rect">
            <a:avLst/>
          </a:prstGeom>
        </p:spPr>
        <p:txBody>
          <a:bodyPr lIns="91436" tIns="45718" rIns="91436" bIns="45718" anchor="b" anchorCtr="0">
            <a:noAutofit/>
          </a:bodyPr>
          <a:lstStyle>
            <a:lvl1pPr marL="0" indent="0" algn="l">
              <a:buNone/>
              <a:defRPr sz="1200" b="0" i="0">
                <a:solidFill>
                  <a:schemeClr val="bg1"/>
                </a:solidFill>
                <a:latin typeface="+mn-lt"/>
                <a:cs typeface="CiscoSans"/>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5164905"/>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26"/>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6"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bg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grpSp>
        <p:nvGrpSpPr>
          <p:cNvPr id="28" name="Group 67"/>
          <p:cNvGrpSpPr/>
          <p:nvPr userDrawn="1"/>
        </p:nvGrpSpPr>
        <p:grpSpPr>
          <a:xfrm>
            <a:off x="285168" y="410501"/>
            <a:ext cx="86273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292874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811838"/>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4828021"/>
            <a:ext cx="8112126" cy="384175"/>
          </a:xfrm>
          <a:prstGeom prst="rect">
            <a:avLst/>
          </a:prstGeom>
        </p:spPr>
        <p:txBody>
          <a:bodyPr lIns="91436" tIns="45718" rIns="91436" bIns="45718" anchor="b" anchorCtr="0">
            <a:noAutofit/>
          </a:bodyPr>
          <a:lstStyle>
            <a:lvl1pPr marL="0" indent="0" algn="l">
              <a:buNone/>
              <a:defRPr sz="1200" b="0" i="0">
                <a:solidFill>
                  <a:schemeClr val="bg1"/>
                </a:solidFill>
                <a:latin typeface="+mn-lt"/>
                <a:cs typeface="CiscoSans"/>
              </a:defRPr>
            </a:lvl1pPr>
            <a:lvl2pPr marL="342916" indent="0" algn="ctr">
              <a:buNone/>
              <a:defRPr>
                <a:solidFill>
                  <a:schemeClr val="tx1">
                    <a:tint val="75000"/>
                  </a:schemeClr>
                </a:solidFill>
              </a:defRPr>
            </a:lvl2pPr>
            <a:lvl3pPr marL="685834" indent="0" algn="ctr">
              <a:buNone/>
              <a:defRPr>
                <a:solidFill>
                  <a:schemeClr val="tx1">
                    <a:tint val="75000"/>
                  </a:schemeClr>
                </a:solidFill>
              </a:defRPr>
            </a:lvl3pPr>
            <a:lvl4pPr marL="1028751" indent="0" algn="ctr">
              <a:buNone/>
              <a:defRPr>
                <a:solidFill>
                  <a:schemeClr val="tx1">
                    <a:tint val="75000"/>
                  </a:schemeClr>
                </a:solidFill>
              </a:defRPr>
            </a:lvl4pPr>
            <a:lvl5pPr marL="1371669" indent="0" algn="ctr">
              <a:buNone/>
              <a:defRPr>
                <a:solidFill>
                  <a:schemeClr val="tx1">
                    <a:tint val="75000"/>
                  </a:schemeClr>
                </a:solidFill>
              </a:defRPr>
            </a:lvl5pPr>
            <a:lvl6pPr marL="1714585"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8"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5164905"/>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26"/>
            <a:ext cx="8112650" cy="384175"/>
          </a:xfrm>
          <a:prstGeom prst="rect">
            <a:avLst/>
          </a:prstGeom>
        </p:spPr>
        <p:txBody>
          <a:bodyPr lIns="91436" tIns="45718" rIns="91436" bIns="45718"/>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6" y="3496671"/>
            <a:ext cx="8302625" cy="398668"/>
          </a:xfrm>
          <a:prstGeom prst="rect">
            <a:avLst/>
          </a:prstGeom>
        </p:spPr>
        <p:txBody>
          <a:bodyPr lIns="91436" tIns="45718" rIns="91436" bIns="45718"/>
          <a:lstStyle>
            <a:lvl1pPr marL="0" indent="0">
              <a:buFont typeface="Arial" panose="020B0604020202020204" pitchFamily="34" charset="0"/>
              <a:buNone/>
              <a:defRPr sz="1800" baseline="0">
                <a:solidFill>
                  <a:schemeClr val="bg1"/>
                </a:solidFill>
                <a:latin typeface="+mj-lt"/>
              </a:defRPr>
            </a:lvl1pPr>
            <a:lvl2pPr marL="304829" indent="0">
              <a:buNone/>
              <a:defRPr/>
            </a:lvl2pPr>
            <a:lvl3pPr marL="427473" indent="0">
              <a:buNone/>
              <a:defRPr/>
            </a:lvl3pPr>
            <a:lvl4pPr marL="516778" indent="0">
              <a:buNone/>
              <a:defRPr/>
            </a:lvl4pPr>
            <a:lvl5pPr marL="601321" indent="0">
              <a:buNone/>
              <a:defRPr/>
            </a:lvl5pPr>
          </a:lstStyle>
          <a:p>
            <a:pPr lvl="0"/>
            <a:r>
              <a:rPr lang="en-GB" dirty="0" smtClean="0"/>
              <a:t>Subhead goes here</a:t>
            </a:r>
            <a:endParaRPr lang="en-GB" dirty="0"/>
          </a:p>
        </p:txBody>
      </p:sp>
      <p:grpSp>
        <p:nvGrpSpPr>
          <p:cNvPr id="28" name="Group 67"/>
          <p:cNvGrpSpPr/>
          <p:nvPr userDrawn="1"/>
        </p:nvGrpSpPr>
        <p:grpSpPr>
          <a:xfrm>
            <a:off x="285168" y="410501"/>
            <a:ext cx="86273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FFFFFF"/>
                </a:solidFill>
                <a:latin typeface="CiscoSansTT ExtraLight"/>
              </a:endParaRPr>
            </a:p>
          </p:txBody>
        </p:sp>
      </p:grpSp>
    </p:spTree>
    <p:extLst>
      <p:ext uri="{BB962C8B-B14F-4D97-AF65-F5344CB8AC3E}">
        <p14:creationId xmlns:p14="http://schemas.microsoft.com/office/powerpoint/2010/main" val="30985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5" y="4279397"/>
            <a:ext cx="4684867" cy="384175"/>
          </a:xfrm>
          <a:prstGeom prst="rect">
            <a:avLst/>
          </a:prstGeom>
        </p:spPr>
        <p:txBody>
          <a:bodyPr vert="horz" lIns="68586" tIns="34294" rIns="68586" bIns="34294" rtlCol="0">
            <a:noAutofit/>
          </a:bodyPr>
          <a:lstStyle>
            <a:lvl1pPr marL="0" indent="0" algn="l" defTabSz="685862"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pPr marL="0" lvl="0" indent="0" algn="l" defTabSz="685862"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2"/>
            <a:ext cx="9144000" cy="177799"/>
          </a:xfrm>
          <a:prstGeom prst="rect">
            <a:avLst/>
          </a:prstGeom>
          <a:solidFill>
            <a:schemeClr val="bg2"/>
          </a:solidFill>
          <a:ln w="25400" algn="ctr">
            <a:noFill/>
            <a:miter lim="800000"/>
            <a:headEnd/>
            <a:tailEnd/>
          </a:ln>
          <a:effectLst/>
        </p:spPr>
        <p:txBody>
          <a:bodyPr wrap="none" lIns="68586" tIns="34294" rIns="68586" bIns="34294" anchor="ctr"/>
          <a:lstStyle/>
          <a:p>
            <a:pPr defTabSz="457181"/>
            <a:endParaRPr lang="en-US">
              <a:solidFill>
                <a:srgbClr val="000000"/>
              </a:solidFill>
              <a:latin typeface="CiscoSansTT ExtraLight"/>
            </a:endParaRPr>
          </a:p>
        </p:txBody>
      </p:sp>
      <p:sp>
        <p:nvSpPr>
          <p:cNvPr id="2" name="Title 1"/>
          <p:cNvSpPr>
            <a:spLocks noGrp="1"/>
          </p:cNvSpPr>
          <p:nvPr>
            <p:ph type="ctrTitle" hasCustomPrompt="1"/>
          </p:nvPr>
        </p:nvSpPr>
        <p:spPr>
          <a:xfrm>
            <a:off x="248805" y="3282701"/>
            <a:ext cx="4712557" cy="1022351"/>
          </a:xfrm>
        </p:spPr>
        <p:txBody>
          <a:bodyPr vert="horz" lIns="61727" tIns="34294" rIns="61727" bIns="34294" rtlCol="0" anchor="b" anchorCtr="0">
            <a:noAutofit/>
          </a:bodyPr>
          <a:lstStyle>
            <a:lvl1pPr marL="0" indent="0" algn="l" defTabSz="685862"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2"/>
            <a:ext cx="9144000" cy="177799"/>
          </a:xfrm>
          <a:prstGeom prst="rect">
            <a:avLst/>
          </a:prstGeom>
          <a:solidFill>
            <a:schemeClr val="bg2"/>
          </a:solidFill>
          <a:ln w="25400" algn="ctr">
            <a:noFill/>
            <a:miter lim="800000"/>
            <a:headEnd/>
            <a:tailEnd/>
          </a:ln>
          <a:effectLst/>
        </p:spPr>
        <p:txBody>
          <a:bodyPr wrap="none" lIns="68586" tIns="34294" rIns="68586" bIns="34294" anchor="ctr"/>
          <a:lstStyle/>
          <a:p>
            <a:pPr defTabSz="457181"/>
            <a:endParaRPr lang="en-US">
              <a:solidFill>
                <a:srgbClr val="000000"/>
              </a:solidFill>
              <a:latin typeface="CiscoSansTT ExtraLight"/>
            </a:endParaRPr>
          </a:p>
        </p:txBody>
      </p:sp>
      <p:sp>
        <p:nvSpPr>
          <p:cNvPr id="31" name="Picture Placeholder 30"/>
          <p:cNvSpPr>
            <a:spLocks noGrp="1"/>
          </p:cNvSpPr>
          <p:nvPr>
            <p:ph type="pic" sz="quarter" idx="10" hasCustomPrompt="1"/>
          </p:nvPr>
        </p:nvSpPr>
        <p:spPr>
          <a:xfrm>
            <a:off x="5540382" y="1917704"/>
            <a:ext cx="2676525" cy="2889251"/>
          </a:xfrm>
          <a:prstGeom prst="rect">
            <a:avLst/>
          </a:prstGeom>
        </p:spPr>
        <p:txBody>
          <a:bodyPr lIns="91436" tIns="45718" rIns="91436" bIns="45718"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2073332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2"/>
            <a:ext cx="9144000" cy="177799"/>
          </a:xfrm>
          <a:prstGeom prst="rect">
            <a:avLst/>
          </a:prstGeom>
          <a:solidFill>
            <a:schemeClr val="bg2"/>
          </a:solidFill>
          <a:ln w="25400" algn="ctr">
            <a:noFill/>
            <a:miter lim="800000"/>
            <a:headEnd/>
            <a:tailEnd/>
          </a:ln>
          <a:effectLst/>
        </p:spPr>
        <p:txBody>
          <a:bodyPr wrap="none" lIns="68583" tIns="34292" rIns="68583" bIns="34292" anchor="ctr"/>
          <a:lstStyle/>
          <a:p>
            <a:pPr defTabSz="457181"/>
            <a:endParaRPr lang="en-US">
              <a:solidFill>
                <a:srgbClr val="000000"/>
              </a:solidFill>
              <a:latin typeface="CiscoSansTT ExtraLight"/>
            </a:endParaRPr>
          </a:p>
        </p:txBody>
      </p:sp>
      <p:sp>
        <p:nvSpPr>
          <p:cNvPr id="47" name="Rectangle 3"/>
          <p:cNvSpPr>
            <a:spLocks noChangeArrowheads="1"/>
          </p:cNvSpPr>
          <p:nvPr userDrawn="1"/>
        </p:nvSpPr>
        <p:spPr bwMode="hidden">
          <a:xfrm>
            <a:off x="0" y="2"/>
            <a:ext cx="9144000" cy="177799"/>
          </a:xfrm>
          <a:prstGeom prst="rect">
            <a:avLst/>
          </a:prstGeom>
          <a:solidFill>
            <a:schemeClr val="bg2"/>
          </a:solidFill>
          <a:ln w="25400" algn="ctr">
            <a:noFill/>
            <a:miter lim="800000"/>
            <a:headEnd/>
            <a:tailEnd/>
          </a:ln>
          <a:effectLst/>
        </p:spPr>
        <p:txBody>
          <a:bodyPr wrap="none" lIns="68583" tIns="34292" rIns="68583" bIns="34292" anchor="ctr"/>
          <a:lstStyle/>
          <a:p>
            <a:pPr defTabSz="457181"/>
            <a:endParaRPr lang="en-US">
              <a:solidFill>
                <a:srgbClr val="000000"/>
              </a:solidFill>
              <a:latin typeface="CiscoSansTT ExtraLight"/>
            </a:endParaRPr>
          </a:p>
        </p:txBody>
      </p:sp>
      <p:sp>
        <p:nvSpPr>
          <p:cNvPr id="5" name="Title 1"/>
          <p:cNvSpPr>
            <a:spLocks noGrp="1"/>
          </p:cNvSpPr>
          <p:nvPr>
            <p:ph type="ctrTitle" hasCustomPrompt="1"/>
          </p:nvPr>
        </p:nvSpPr>
        <p:spPr>
          <a:xfrm>
            <a:off x="245456" y="762101"/>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3786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750145"/>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8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600202"/>
            <a:ext cx="8659976" cy="4525433"/>
          </a:xfrm>
          <a:prstGeom prst="rect">
            <a:avLst/>
          </a:prstGeom>
        </p:spPr>
        <p:txBody>
          <a:bodyPr lIns="91436" tIns="45718" rIns="91436" bIns="45718">
            <a:noAutofit/>
          </a:bodyPr>
          <a:lstStyle>
            <a:lvl1pPr marL="285738" marR="0" indent="-285738" algn="ctr" defTabSz="457181"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18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42714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404086"/>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600202"/>
            <a:ext cx="8659976" cy="4525433"/>
          </a:xfrm>
          <a:prstGeom prst="rect">
            <a:avLst/>
          </a:prstGeom>
        </p:spPr>
        <p:txBody>
          <a:bodyPr lIns="91436" tIns="45718" rIns="91436" bIns="45718">
            <a:noAutofit/>
          </a:bodyPr>
          <a:lstStyle>
            <a:lvl1pPr marL="285738" marR="0" indent="-285738" algn="l" defTabSz="457181"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18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1" name="Straight Connector 10"/>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65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61" y="1666621"/>
            <a:ext cx="8582751" cy="4354711"/>
          </a:xfrm>
          <a:prstGeom prst="rect">
            <a:avLst/>
          </a:prstGeom>
        </p:spPr>
        <p:txBody>
          <a:bodyPr lIns="91436" tIns="45718" rIns="91436" bIns="45718">
            <a:noAutofit/>
          </a:bodyPr>
          <a:lstStyle>
            <a:lvl1pPr marL="280976" indent="-22382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979"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682"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187"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30" indent="-168268">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400960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9159849"/>
      </p:ext>
    </p:extLst>
  </p:cSld>
  <p:clrMapOvr>
    <a:masterClrMapping/>
  </p:clrMapOvr>
  <p:transition spd="slow">
    <p:wip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666621"/>
            <a:ext cx="4169632" cy="4354711"/>
          </a:xfrm>
          <a:prstGeom prst="rect">
            <a:avLst/>
          </a:prstGeom>
        </p:spPr>
        <p:txBody>
          <a:bodyPr lIns="91436" tIns="45718" rIns="91436" bIns="45718">
            <a:noAutofit/>
          </a:bodyPr>
          <a:lstStyle>
            <a:lvl1pPr marL="228591" indent="-171443">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81"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24"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66"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09" indent="-171443">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4" y="1666621"/>
            <a:ext cx="4169632" cy="4354711"/>
          </a:xfrm>
          <a:prstGeom prst="rect">
            <a:avLst/>
          </a:prstGeom>
        </p:spPr>
        <p:txBody>
          <a:bodyPr lIns="91436" tIns="45718" rIns="91436" bIns="45718">
            <a:noAutofit/>
          </a:bodyPr>
          <a:lstStyle>
            <a:lvl1pPr marL="228591" indent="-171443">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81" indent="-215891">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24" indent="-171443">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66" indent="-171443">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09" indent="-171443">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924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666621"/>
            <a:ext cx="4169632" cy="4354711"/>
          </a:xfrm>
          <a:prstGeom prst="rect">
            <a:avLst/>
          </a:prstGeom>
        </p:spPr>
        <p:txBody>
          <a:bodyPr lIns="91436" tIns="45718" rIns="91436" bIns="45718">
            <a:noAutofit/>
          </a:bodyPr>
          <a:lstStyle>
            <a:lvl1pPr marL="233353" indent="-171443">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82" indent="-171443">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666621"/>
            <a:ext cx="4169632" cy="4354711"/>
          </a:xfrm>
          <a:prstGeom prst="rect">
            <a:avLst/>
          </a:prstGeom>
        </p:spPr>
        <p:txBody>
          <a:bodyPr lIns="91436" tIns="45718" rIns="91436" bIns="45718">
            <a:noAutofit/>
          </a:bodyPr>
          <a:lstStyle>
            <a:lvl1pPr marL="223828" indent="-171443">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82" indent="-171443">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16427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3" y="1639739"/>
            <a:ext cx="3623212"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747689"/>
            <a:ext cx="3236976" cy="2440001"/>
          </a:xfrm>
          <a:prstGeom prst="rect">
            <a:avLst/>
          </a:prstGeom>
        </p:spPr>
        <p:txBody>
          <a:bodyPr lIns="91436" tIns="45718" rIns="91436" bIns="45718">
            <a:noAutofit/>
          </a:bodyPr>
          <a:lstStyle>
            <a:lvl1pPr marL="85730" indent="-85730" algn="l" defTabSz="685834"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30" indent="-85730" algn="l" defTabSz="685834" rtl="0" eaLnBrk="1" latinLnBrk="0" hangingPunct="1">
              <a:defRPr lang="en-US" sz="1500" kern="1200" dirty="0" smtClean="0">
                <a:solidFill>
                  <a:schemeClr val="accent2"/>
                </a:solidFill>
                <a:latin typeface="Ciscolight" pitchFamily="2" charset="0"/>
                <a:ea typeface="+mn-ea"/>
                <a:cs typeface="+mn-cs"/>
              </a:defRPr>
            </a:lvl2pPr>
            <a:lvl3pPr marL="85730" indent="-85730" algn="l" defTabSz="685834" rtl="0" eaLnBrk="1" latinLnBrk="0" hangingPunct="1">
              <a:defRPr lang="en-US" sz="1500" kern="1200" dirty="0" smtClean="0">
                <a:solidFill>
                  <a:schemeClr val="accent2"/>
                </a:solidFill>
                <a:latin typeface="Ciscolight" pitchFamily="2" charset="0"/>
                <a:ea typeface="+mn-ea"/>
                <a:cs typeface="+mn-cs"/>
              </a:defRPr>
            </a:lvl3pPr>
            <a:lvl4pPr marL="85730" indent="-85730" algn="l" defTabSz="685834" rtl="0" eaLnBrk="1" latinLnBrk="0" hangingPunct="1">
              <a:defRPr lang="en-US" sz="1500" kern="1200" dirty="0" smtClean="0">
                <a:solidFill>
                  <a:schemeClr val="accent2"/>
                </a:solidFill>
                <a:latin typeface="Ciscolight" pitchFamily="2" charset="0"/>
                <a:ea typeface="+mn-ea"/>
                <a:cs typeface="+mn-cs"/>
              </a:defRPr>
            </a:lvl4pPr>
            <a:lvl5pPr marL="85730" indent="-85730" algn="l" defTabSz="685834"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03" y="4736593"/>
            <a:ext cx="3326071" cy="338328"/>
          </a:xfrm>
          <a:prstGeom prst="rect">
            <a:avLst/>
          </a:prstGeom>
        </p:spPr>
        <p:txBody>
          <a:bodyPr lIns="91436" tIns="45718" rIns="91436" bIns="45718">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403227"/>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666621"/>
            <a:ext cx="4169632" cy="4354711"/>
          </a:xfrm>
          <a:prstGeom prst="rect">
            <a:avLst/>
          </a:prstGeom>
        </p:spPr>
        <p:txBody>
          <a:bodyPr lIns="91436" tIns="45718" rIns="91436" bIns="45718">
            <a:noAutofit/>
          </a:bodyPr>
          <a:lstStyle>
            <a:lvl1pPr marL="233353" indent="-171443">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594" indent="-190492">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185547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18148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404086"/>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79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403341"/>
            <a:ext cx="4005072" cy="838200"/>
          </a:xfrm>
          <a:prstGeom prst="rect">
            <a:avLst/>
          </a:prstGeom>
        </p:spPr>
        <p:txBody>
          <a:bodyPr vert="horz" lIns="61724" tIns="34292" rIns="61724" bIns="34292" rtlCol="0" anchor="t" anchorCtr="0">
            <a:noAutofit/>
          </a:bodyPr>
          <a:lstStyle>
            <a:lvl1pPr algn="l" defTabSz="685834"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39" y="1600199"/>
            <a:ext cx="4005072" cy="4526281"/>
          </a:xfrm>
          <a:prstGeom prst="rect">
            <a:avLst/>
          </a:prstGeom>
        </p:spPr>
        <p:txBody>
          <a:bodyPr lIns="91436" tIns="45718" rIns="91436" bIns="45718">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74" indent="-171459">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199"/>
            <a:ext cx="4005072" cy="4526281"/>
          </a:xfrm>
          <a:prstGeom prst="rect">
            <a:avLst/>
          </a:prstGeom>
        </p:spPr>
        <p:txBody>
          <a:bodyPr lIns="91436" tIns="45718" rIns="91436" bIns="45718">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74" indent="-171459">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403341"/>
            <a:ext cx="4005072" cy="841248"/>
          </a:xfrm>
          <a:prstGeom prst="rect">
            <a:avLst/>
          </a:prstGeom>
        </p:spPr>
        <p:txBody>
          <a:bodyPr lIns="91436" tIns="45718" rIns="91436" bIns="45718">
            <a:noAutofit/>
          </a:bodyPr>
          <a:lstStyle>
            <a:lvl1pPr marL="0" marR="0" indent="0" algn="l" defTabSz="685834"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812805"/>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33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6" y="100584"/>
            <a:ext cx="2668457"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04" y="100584"/>
            <a:ext cx="2599859"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100584"/>
            <a:ext cx="2634158" cy="1152144"/>
          </a:xfrm>
          <a:prstGeom prst="rect">
            <a:avLst/>
          </a:prstGeom>
        </p:spPr>
        <p:txBody>
          <a:bodyPr lIns="91436" tIns="45718" rIns="91436" bIns="45718" anchor="b" anchorCtr="0">
            <a:noAutofit/>
          </a:bodyPr>
          <a:lstStyle>
            <a:lvl1pPr marL="0" marR="0" indent="0" algn="l" defTabSz="685834"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34"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602101"/>
            <a:ext cx="2668457" cy="4448010"/>
          </a:xfrm>
          <a:prstGeom prst="rect">
            <a:avLst/>
          </a:prstGeom>
        </p:spPr>
        <p:txBody>
          <a:bodyPr lIns="91436" tIns="45718" rIns="91436" bIns="45718">
            <a:noAutofit/>
          </a:bodyPr>
          <a:lstStyle>
            <a:lvl1pPr marL="223828" indent="-17144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208" indent="-190492">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889" indent="-166681">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94"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37" indent="-171443">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578599"/>
            <a:ext cx="2634158" cy="4448010"/>
          </a:xfrm>
          <a:prstGeom prst="rect">
            <a:avLst/>
          </a:prstGeom>
        </p:spPr>
        <p:txBody>
          <a:bodyPr lIns="91436" tIns="45718" rIns="91436" bIns="45718">
            <a:noAutofit/>
          </a:bodyPr>
          <a:lstStyle>
            <a:lvl1pPr marL="171466" indent="-171466">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985" indent="-21599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64" indent="-171443">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94"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37" indent="-171443">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04" y="1602101"/>
            <a:ext cx="2599859" cy="4448010"/>
          </a:xfrm>
          <a:prstGeom prst="rect">
            <a:avLst/>
          </a:prstGeom>
        </p:spPr>
        <p:txBody>
          <a:bodyPr lIns="91436" tIns="45718" rIns="91436" bIns="45718">
            <a:noAutofit/>
          </a:bodyPr>
          <a:lstStyle>
            <a:lvl1pPr marL="171466" indent="-171466">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74" indent="-17620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329" indent="-171443">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59" indent="-171443">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627" indent="-168268">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98"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812802"/>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812802"/>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0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5820188"/>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1254285"/>
            <a:ext cx="8168270" cy="3838231"/>
          </a:xfrm>
          <a:prstGeom prst="rect">
            <a:avLst/>
          </a:prstGeom>
        </p:spPr>
        <p:txBody>
          <a:bodyPr>
            <a:noAutofit/>
          </a:bodyPr>
          <a:lstStyle>
            <a:lvl1pPr marL="400034" indent="-400034"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4909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1254285"/>
            <a:ext cx="8168270" cy="3838231"/>
          </a:xfrm>
          <a:prstGeom prst="rect">
            <a:avLst/>
          </a:prstGeom>
        </p:spPr>
        <p:txBody>
          <a:bodyPr>
            <a:noAutofit/>
          </a:bodyPr>
          <a:lstStyle>
            <a:lvl1pPr marL="403208" indent="-403208"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5820188"/>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42898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723286" y="5820188"/>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1254285"/>
            <a:ext cx="8168270" cy="3838231"/>
          </a:xfrm>
          <a:prstGeom prst="rect">
            <a:avLst/>
          </a:prstGeom>
        </p:spPr>
        <p:txBody>
          <a:bodyPr>
            <a:noAutofit/>
          </a:bodyPr>
          <a:lstStyle>
            <a:lvl1pPr marL="403208" indent="-403208"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24616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90331-87C8-524D-B048-EECF63ED510D}"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4253878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cstate="email">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432000"/>
            <a:ext cx="949596" cy="780288"/>
          </a:xfrm>
          <a:prstGeom prst="rect">
            <a:avLst/>
          </a:prstGeom>
        </p:spPr>
      </p:pic>
      <p:sp>
        <p:nvSpPr>
          <p:cNvPr id="16" name="Subtitle 2"/>
          <p:cNvSpPr>
            <a:spLocks noGrp="1"/>
          </p:cNvSpPr>
          <p:nvPr>
            <p:ph type="subTitle" idx="1" hasCustomPrompt="1"/>
          </p:nvPr>
        </p:nvSpPr>
        <p:spPr>
          <a:xfrm>
            <a:off x="469515" y="5057635"/>
            <a:ext cx="8296421" cy="384175"/>
          </a:xfrm>
          <a:prstGeom prst="rect">
            <a:avLst/>
          </a:prstGeom>
        </p:spPr>
        <p:txBody>
          <a:bodyPr lIns="91420" tIns="45710" rIns="91420" bIns="45710" anchor="b" anchorCtr="0">
            <a:noAutofit/>
          </a:bodyPr>
          <a:lstStyle>
            <a:lvl1pPr marL="0" indent="0" algn="l">
              <a:buNone/>
              <a:defRPr sz="1867" b="0" i="0">
                <a:solidFill>
                  <a:srgbClr val="FFFFFE"/>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515" y="5377632"/>
            <a:ext cx="8296421"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515" y="5697626"/>
            <a:ext cx="8296421"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317" y="4281951"/>
            <a:ext cx="8302625" cy="398668"/>
          </a:xfrm>
          <a:prstGeom prst="rect">
            <a:avLst/>
          </a:prstGeom>
        </p:spPr>
        <p:txBody>
          <a:bodyPr lIns="91420" tIns="45710" rIns="91420" bIns="45710"/>
          <a:lstStyle>
            <a:lvl1pPr marL="0" indent="0">
              <a:buFont typeface="Arial" panose="020B0604020202020204" pitchFamily="34" charset="0"/>
              <a:buNone/>
              <a:defRPr sz="2933" baseline="0">
                <a:solidFill>
                  <a:srgbClr val="FFFFFE"/>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425766" y="3519969"/>
            <a:ext cx="8340152"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424278002"/>
      </p:ext>
    </p:extLst>
  </p:cSld>
  <p:clrMapOvr>
    <a:masterClrMapping/>
  </p:clrMapOvr>
  <p:transition spd="med">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4"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723286" y="5820188"/>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1254285"/>
            <a:ext cx="8168270" cy="3838231"/>
          </a:xfrm>
          <a:prstGeom prst="rect">
            <a:avLst/>
          </a:prstGeom>
        </p:spPr>
        <p:txBody>
          <a:bodyPr>
            <a:noAutofit/>
          </a:bodyPr>
          <a:lstStyle>
            <a:lvl1pPr marL="403208" indent="-403208"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80529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1254285"/>
            <a:ext cx="8301718" cy="3838231"/>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88"/>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45182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1254285"/>
            <a:ext cx="8301718" cy="3838231"/>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88"/>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19363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1254285"/>
            <a:ext cx="8301718" cy="3838231"/>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88"/>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97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940736"/>
            <a:ext cx="8301718" cy="3248692"/>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84358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940736"/>
            <a:ext cx="8301718" cy="3248692"/>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1"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7"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2" name="Straight Connector 11"/>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332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0"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245456" y="940736"/>
            <a:ext cx="8301718" cy="3248692"/>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01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918745"/>
            <a:ext cx="4117446" cy="3020519"/>
          </a:xfrm>
        </p:spPr>
        <p:txBody>
          <a:bodyPr vert="horz" lIns="61727" tIns="34294" rIns="61727" bIns="34294" rtlCol="0" anchor="ctr" anchorCtr="0">
            <a:noAutofit/>
          </a:bodyPr>
          <a:lstStyle>
            <a:lvl1pPr marL="0" indent="0" algn="l" defTabSz="685862"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872692"/>
            <a:ext cx="3895344" cy="5120640"/>
          </a:xfrm>
          <a:prstGeom prst="rect">
            <a:avLst/>
          </a:prstGeom>
        </p:spPr>
        <p:txBody>
          <a:bodyPr lIns="91436" tIns="45718" rIns="91436" bIns="45718"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812805"/>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31228"/>
      </p:ext>
    </p:extLst>
  </p:cSld>
  <p:clrMapOvr>
    <a:masterClrMapping/>
  </p:clrMapOvr>
  <p:transition spd="slow">
    <p:wipe/>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2" y="403227"/>
            <a:ext cx="8631329"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583268"/>
            <a:ext cx="8450262" cy="4057651"/>
          </a:xfrm>
          <a:prstGeom prst="rect">
            <a:avLst/>
          </a:prstGeom>
        </p:spPr>
        <p:txBody>
          <a:bodyPr lIns="91436" tIns="45718" rIns="91436" bIns="45718">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5820188"/>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69994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3" y="403227"/>
            <a:ext cx="8615217"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94" y="1583268"/>
            <a:ext cx="8450261" cy="4057651"/>
          </a:xfrm>
          <a:prstGeom prst="rect">
            <a:avLst/>
          </a:prstGeom>
        </p:spPr>
        <p:txBody>
          <a:bodyPr lIns="91436" tIns="45718" rIns="91436" bIns="45718">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5820188"/>
            <a:ext cx="7461250" cy="276999"/>
          </a:xfrm>
          <a:prstGeom prst="rect">
            <a:avLst/>
          </a:prstGeom>
        </p:spPr>
        <p:txBody>
          <a:bodyPr wrap="square" lIns="91436" tIns="45718" rIns="91436" bIns="45718" anchor="b" anchorCtr="0">
            <a:noAutofit/>
          </a:bodyPr>
          <a:lstStyle>
            <a:lvl1pPr marL="0" indent="0" algn="l" defTabSz="603677">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58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3405370" y="5948638"/>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40" name="Rectangle 39"/>
          <p:cNvSpPr/>
          <p:nvPr userDrawn="1"/>
        </p:nvSpPr>
        <p:spPr>
          <a:xfrm>
            <a:off x="1460957" y="5948638"/>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42" name="Rectangle 41"/>
          <p:cNvSpPr/>
          <p:nvPr userDrawn="1"/>
        </p:nvSpPr>
        <p:spPr>
          <a:xfrm>
            <a:off x="4771715" y="5948638"/>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43" name="Rounded Rectangle 42"/>
          <p:cNvSpPr/>
          <p:nvPr userDrawn="1"/>
        </p:nvSpPr>
        <p:spPr>
          <a:xfrm rot="10800000" flipH="1">
            <a:off x="2856506" y="831279"/>
            <a:ext cx="656314" cy="424306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45" name="Rounded Rectangle 44"/>
          <p:cNvSpPr/>
          <p:nvPr userDrawn="1"/>
        </p:nvSpPr>
        <p:spPr>
          <a:xfrm rot="10800000" flipH="1">
            <a:off x="821966" y="4716788"/>
            <a:ext cx="656314" cy="150748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46" name="Rounded Rectangle 45"/>
          <p:cNvSpPr/>
          <p:nvPr userDrawn="1"/>
        </p:nvSpPr>
        <p:spPr>
          <a:xfrm rot="10800000" flipH="1">
            <a:off x="1332506" y="1981206"/>
            <a:ext cx="656314" cy="424306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47" name="Rounded Rectangle 46"/>
          <p:cNvSpPr/>
          <p:nvPr userDrawn="1"/>
        </p:nvSpPr>
        <p:spPr>
          <a:xfrm rot="10800000" flipH="1">
            <a:off x="5869870" y="6614162"/>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48" name="Rounded Rectangle 47"/>
          <p:cNvSpPr/>
          <p:nvPr userDrawn="1"/>
        </p:nvSpPr>
        <p:spPr>
          <a:xfrm rot="10800000" flipH="1">
            <a:off x="6933206" y="6614163"/>
            <a:ext cx="656314" cy="150748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49" name="Rounded Rectangle 48"/>
          <p:cNvSpPr/>
          <p:nvPr userDrawn="1"/>
        </p:nvSpPr>
        <p:spPr>
          <a:xfrm rot="10800000" flipH="1">
            <a:off x="2191491" y="671946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50" name="Rounded Rectangle 49"/>
          <p:cNvSpPr/>
          <p:nvPr userDrawn="1"/>
        </p:nvSpPr>
        <p:spPr>
          <a:xfrm rot="10800000" flipH="1">
            <a:off x="2794161" y="6668605"/>
            <a:ext cx="779356"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51" name="Rounded Rectangle 50"/>
          <p:cNvSpPr/>
          <p:nvPr userDrawn="1"/>
        </p:nvSpPr>
        <p:spPr>
          <a:xfrm rot="10800000" flipH="1">
            <a:off x="4920834" y="1025242"/>
            <a:ext cx="656314" cy="424306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52" name="Rounded Rectangle 51"/>
          <p:cNvSpPr/>
          <p:nvPr userDrawn="1"/>
        </p:nvSpPr>
        <p:spPr>
          <a:xfrm rot="10800000" flipH="1">
            <a:off x="5391889" y="1731823"/>
            <a:ext cx="656314" cy="424306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53" name="Rounded Rectangle 52"/>
          <p:cNvSpPr/>
          <p:nvPr userDrawn="1"/>
        </p:nvSpPr>
        <p:spPr>
          <a:xfrm rot="10800000" flipH="1">
            <a:off x="341313" y="6708759"/>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54" name="Rounded Rectangle 53"/>
          <p:cNvSpPr/>
          <p:nvPr userDrawn="1"/>
        </p:nvSpPr>
        <p:spPr>
          <a:xfrm rot="10800000" flipH="1">
            <a:off x="8038251" y="8318275"/>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55" name="Rounded Rectangle 54"/>
          <p:cNvSpPr/>
          <p:nvPr userDrawn="1"/>
        </p:nvSpPr>
        <p:spPr>
          <a:xfrm rot="10800000" flipH="1">
            <a:off x="8162249" y="1731823"/>
            <a:ext cx="656314" cy="424306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56" name="Rounded Rectangle 55"/>
          <p:cNvSpPr/>
          <p:nvPr userDrawn="1"/>
        </p:nvSpPr>
        <p:spPr>
          <a:xfrm rot="10800000" flipH="1">
            <a:off x="3770906" y="1981206"/>
            <a:ext cx="656314" cy="424306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57" name="Rectangle 56"/>
          <p:cNvSpPr/>
          <p:nvPr userDrawn="1"/>
        </p:nvSpPr>
        <p:spPr>
          <a:xfrm>
            <a:off x="0" y="1"/>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grpSp>
        <p:nvGrpSpPr>
          <p:cNvPr id="59" name="Group 67"/>
          <p:cNvGrpSpPr/>
          <p:nvPr userDrawn="1"/>
        </p:nvGrpSpPr>
        <p:grpSpPr>
          <a:xfrm>
            <a:off x="341314" y="311160"/>
            <a:ext cx="829170"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a:solidFill>
                  <a:srgbClr val="0096D6"/>
                </a:solidFill>
                <a:latin typeface="Arial"/>
              </a:endParaRPr>
            </a:p>
          </p:txBody>
        </p:sp>
      </p:grpSp>
      <p:sp>
        <p:nvSpPr>
          <p:cNvPr id="88" name="Rectangle 87"/>
          <p:cNvSpPr/>
          <p:nvPr userDrawn="1"/>
        </p:nvSpPr>
        <p:spPr>
          <a:xfrm>
            <a:off x="1" y="6541306"/>
            <a:ext cx="9129008" cy="31670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89" name="Rectangle 4"/>
          <p:cNvSpPr>
            <a:spLocks noChangeArrowheads="1"/>
          </p:cNvSpPr>
          <p:nvPr userDrawn="1"/>
        </p:nvSpPr>
        <p:spPr bwMode="ltGray">
          <a:xfrm>
            <a:off x="251378" y="6586254"/>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latin typeface="Arial"/>
              </a:rPr>
              <a:t>© 2010 Cisco and/or its affiliates. All rights reserved.</a:t>
            </a:r>
          </a:p>
        </p:txBody>
      </p:sp>
      <p:sp>
        <p:nvSpPr>
          <p:cNvPr id="90" name="Rectangle 5"/>
          <p:cNvSpPr>
            <a:spLocks noChangeArrowheads="1"/>
          </p:cNvSpPr>
          <p:nvPr userDrawn="1"/>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21411" y="1236690"/>
            <a:ext cx="8112125" cy="2918778"/>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1"/>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56" y="5232778"/>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443918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5820188"/>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61" y="403227"/>
            <a:ext cx="8632053"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583268"/>
            <a:ext cx="8450262" cy="4057651"/>
          </a:xfrm>
          <a:prstGeom prst="rect">
            <a:avLst/>
          </a:prstGeom>
        </p:spPr>
        <p:txBody>
          <a:bodyPr vert="horz" lIns="91436" tIns="45718" rIns="91436" bIns="45718">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341728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583268"/>
            <a:ext cx="8450262" cy="4057651"/>
          </a:xfrm>
          <a:prstGeom prst="rect">
            <a:avLst/>
          </a:prstGeom>
        </p:spPr>
        <p:txBody>
          <a:bodyPr vert="horz" lIns="91436" tIns="45718" rIns="91436" bIns="45718">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403227"/>
            <a:ext cx="8615940"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5820188"/>
            <a:ext cx="7461250" cy="276999"/>
          </a:xfrm>
          <a:prstGeom prst="rect">
            <a:avLst/>
          </a:prstGeom>
        </p:spPr>
        <p:txBody>
          <a:bodyPr wrap="square" lIns="91436" tIns="45718" rIns="91436" bIns="45718" anchor="b" anchorCtr="0">
            <a:noAutofit/>
          </a:bodyPr>
          <a:lstStyle>
            <a:lvl1pPr algn="l" defTabSz="603677">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9" name="Rectangle 7"/>
          <p:cNvSpPr>
            <a:spLocks noChangeArrowheads="1"/>
          </p:cNvSpPr>
          <p:nvPr userDrawn="1"/>
        </p:nvSpPr>
        <p:spPr bwMode="ltGray">
          <a:xfrm>
            <a:off x="8662938" y="6623550"/>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292049"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19989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403227"/>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13" y="1559098"/>
            <a:ext cx="4016375" cy="4292600"/>
          </a:xfrm>
          <a:prstGeom prst="rect">
            <a:avLst/>
          </a:prstGeom>
        </p:spPr>
        <p:txBody>
          <a:bodyPr vert="horz" lIns="91436" tIns="45718" rIns="91436" bIns="45718">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231087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13" y="1559098"/>
            <a:ext cx="4016375" cy="4292600"/>
          </a:xfrm>
          <a:prstGeom prst="rect">
            <a:avLst/>
          </a:prstGeom>
        </p:spPr>
        <p:txBody>
          <a:bodyPr vert="horz" lIns="91436" tIns="45718" rIns="91436" bIns="45718">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403227"/>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0" name="Straight Connector 9"/>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97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404086"/>
            <a:ext cx="8659976" cy="971710"/>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21" y="1559096"/>
            <a:ext cx="4015167" cy="4295015"/>
          </a:xfrm>
          <a:prstGeom prst="rect">
            <a:avLst/>
          </a:prstGeom>
        </p:spPr>
        <p:txBody>
          <a:bodyPr vert="horz" lIns="91436" tIns="45718" rIns="91436" bIns="45718">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260808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21" y="1559096"/>
            <a:ext cx="4015167" cy="4295015"/>
          </a:xfrm>
          <a:prstGeom prst="rect">
            <a:avLst/>
          </a:prstGeom>
        </p:spPr>
        <p:txBody>
          <a:bodyPr vert="horz" lIns="91436" tIns="45718" rIns="91436" bIns="45718"/>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403227"/>
            <a:ext cx="8659976" cy="971710"/>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4" name="Straight Connector 13"/>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449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7"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9"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3" name="Picture Placeholder 2"/>
          <p:cNvSpPr>
            <a:spLocks noGrp="1"/>
          </p:cNvSpPr>
          <p:nvPr>
            <p:ph type="pic" sz="quarter" idx="10" hasCustomPrompt="1"/>
          </p:nvPr>
        </p:nvSpPr>
        <p:spPr>
          <a:xfrm>
            <a:off x="4778530" y="1559096"/>
            <a:ext cx="4015167" cy="4295015"/>
          </a:xfrm>
          <a:prstGeom prst="rect">
            <a:avLst/>
          </a:prstGeom>
        </p:spPr>
        <p:txBody>
          <a:bodyPr vert="horz" lIns="91436" tIns="45718" rIns="91436" bIns="45718">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559097"/>
            <a:ext cx="4265612" cy="4294544"/>
          </a:xfrm>
          <a:prstGeom prst="rect">
            <a:avLst/>
          </a:prstGeom>
        </p:spPr>
        <p:txBody>
          <a:bodyPr lIns="91436" tIns="45718" rIns="91436" bIns="45718"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38" y="406400"/>
            <a:ext cx="8659976" cy="971710"/>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16" name="Straight Connector 15"/>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31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311151"/>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7" y="311151"/>
            <a:ext cx="3267861" cy="2660652"/>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311151"/>
            <a:ext cx="32877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30" y="311151"/>
            <a:ext cx="3302001" cy="2660652"/>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311153"/>
            <a:ext cx="1838730"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311153"/>
            <a:ext cx="1838730" cy="1308101"/>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71" y="3028954"/>
            <a:ext cx="2523161" cy="34589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3028954"/>
            <a:ext cx="2537420" cy="3458936"/>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3028954"/>
            <a:ext cx="4025374" cy="34589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3028954"/>
            <a:ext cx="4028516" cy="3458936"/>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683663"/>
            <a:ext cx="1838730" cy="34421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676401"/>
            <a:ext cx="1838730" cy="3449411"/>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5182964"/>
            <a:ext cx="1838730"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181"/>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5182964"/>
            <a:ext cx="1838730" cy="1304925"/>
          </a:xfrm>
          <a:prstGeom prst="rect">
            <a:avLst/>
          </a:prstGeom>
          <a:solidFill>
            <a:schemeClr val="bg1">
              <a:alpha val="30000"/>
            </a:schemeClr>
          </a:solidFill>
          <a:ln>
            <a:solidFill>
              <a:schemeClr val="bg2"/>
            </a:solidFill>
          </a:ln>
          <a:effectLst/>
        </p:spPr>
        <p:txBody>
          <a:bodyPr vert="horz" lIns="68583" tIns="34292" rIns="68583" bIns="34292" rtlCol="0" anchor="ctr" anchorCtr="0">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8662938" y="6623550"/>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9" name="Rectangle 4"/>
          <p:cNvSpPr>
            <a:spLocks noChangeArrowheads="1"/>
          </p:cNvSpPr>
          <p:nvPr userDrawn="1"/>
        </p:nvSpPr>
        <p:spPr bwMode="ltGray">
          <a:xfrm>
            <a:off x="292049"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268535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795527"/>
            <a:ext cx="5349240" cy="400507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3" name="Rectangle 22"/>
          <p:cNvSpPr/>
          <p:nvPr userDrawn="1"/>
        </p:nvSpPr>
        <p:spPr>
          <a:xfrm>
            <a:off x="1891875" y="4794354"/>
            <a:ext cx="5347552"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795527"/>
            <a:ext cx="5329238" cy="4005073"/>
          </a:xfrm>
          <a:prstGeom prst="rect">
            <a:avLst/>
          </a:prstGeom>
          <a:solidFill>
            <a:schemeClr val="bg1">
              <a:alpha val="30000"/>
            </a:schemeClr>
          </a:solidFill>
          <a:ln>
            <a:solidFill>
              <a:schemeClr val="bg2"/>
            </a:solidFill>
          </a:ln>
          <a:effectLst/>
        </p:spPr>
        <p:txBody>
          <a:bodyPr lIns="91436" tIns="45718" rIns="91436" bIns="45718"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1" y="4873439"/>
            <a:ext cx="5074070" cy="83820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5"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6" name="Rectangle 7"/>
          <p:cNvSpPr>
            <a:spLocks noChangeArrowheads="1"/>
          </p:cNvSpPr>
          <p:nvPr userDrawn="1"/>
        </p:nvSpPr>
        <p:spPr bwMode="ltGray">
          <a:xfrm>
            <a:off x="8662938" y="6623550"/>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292049"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92674665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310896"/>
            <a:ext cx="3273552" cy="2459736"/>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2" y="3428999"/>
            <a:ext cx="7009298" cy="1421929"/>
          </a:xfrm>
        </p:spPr>
        <p:txBody>
          <a:bodyPr anchor="t">
            <a:noAutofit/>
          </a:bodyPr>
          <a:lstStyle>
            <a:lvl1pPr marL="0" marR="0" indent="0" algn="l" defTabSz="685862"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48" y="6606978"/>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a:solidFill>
                  <a:srgbClr val="272848"/>
                </a:solidFill>
                <a:latin typeface="CiscoSansTT ExtraLight"/>
              </a:rPr>
              <a:t>© 2013  Cisco and/or its affiliates. All rights reserved.</a:t>
            </a:r>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4"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5" name="Rectangle 7"/>
          <p:cNvSpPr>
            <a:spLocks noChangeArrowheads="1"/>
          </p:cNvSpPr>
          <p:nvPr userDrawn="1"/>
        </p:nvSpPr>
        <p:spPr bwMode="ltGray">
          <a:xfrm>
            <a:off x="8662938" y="6623550"/>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1" name="Rectangle 4"/>
          <p:cNvSpPr>
            <a:spLocks noChangeArrowheads="1"/>
          </p:cNvSpPr>
          <p:nvPr userDrawn="1"/>
        </p:nvSpPr>
        <p:spPr bwMode="ltGray">
          <a:xfrm>
            <a:off x="292049"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44573602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grpSp>
        <p:nvGrpSpPr>
          <p:cNvPr id="4" name="Group 67"/>
          <p:cNvGrpSpPr/>
          <p:nvPr userDrawn="1"/>
        </p:nvGrpSpPr>
        <p:grpSpPr>
          <a:xfrm>
            <a:off x="341314" y="311160"/>
            <a:ext cx="829170"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a:solidFill>
                  <a:srgbClr val="0096D6"/>
                </a:solidFill>
                <a:latin typeface="Aria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a:solidFill>
                  <a:srgbClr val="0096D6"/>
                </a:solidFill>
                <a:latin typeface="Aria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a:solidFill>
                  <a:srgbClr val="0096D6"/>
                </a:solidFill>
                <a:latin typeface="Aria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a:solidFill>
                  <a:srgbClr val="0096D6"/>
                </a:solidFill>
                <a:latin typeface="Arial"/>
              </a:endParaRPr>
            </a:p>
          </p:txBody>
        </p:sp>
      </p:grpSp>
      <p:sp>
        <p:nvSpPr>
          <p:cNvPr id="88" name="Rectangle 87"/>
          <p:cNvSpPr/>
          <p:nvPr userDrawn="1"/>
        </p:nvSpPr>
        <p:spPr>
          <a:xfrm>
            <a:off x="1" y="6541306"/>
            <a:ext cx="9129008" cy="31670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89" name="Rectangle 4"/>
          <p:cNvSpPr>
            <a:spLocks noChangeArrowheads="1"/>
          </p:cNvSpPr>
          <p:nvPr userDrawn="1"/>
        </p:nvSpPr>
        <p:spPr bwMode="ltGray">
          <a:xfrm>
            <a:off x="251378" y="6586254"/>
            <a:ext cx="1948391"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latin typeface="Arial"/>
              </a:rPr>
              <a:t>© 2010 Cisco and/or its affiliates. All rights reserved.</a:t>
            </a:r>
          </a:p>
        </p:txBody>
      </p:sp>
      <p:sp>
        <p:nvSpPr>
          <p:cNvPr id="90" name="Rectangle 5"/>
          <p:cNvSpPr>
            <a:spLocks noChangeArrowheads="1"/>
          </p:cNvSpPr>
          <p:nvPr userDrawn="1"/>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1"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2" name="Title 1"/>
          <p:cNvSpPr>
            <a:spLocks noGrp="1"/>
          </p:cNvSpPr>
          <p:nvPr>
            <p:ph type="ctrTitle" hasCustomPrompt="1"/>
          </p:nvPr>
        </p:nvSpPr>
        <p:spPr>
          <a:xfrm>
            <a:off x="221411" y="1236690"/>
            <a:ext cx="8112125" cy="2918778"/>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1"/>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56" y="5232778"/>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967264928"/>
      </p:ext>
    </p:extLst>
  </p:cSld>
  <p:clrMapOvr>
    <a:masterClrMapping/>
  </p:clrMapOvr>
  <p:transition>
    <p:wipe dir="r"/>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859538"/>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859538"/>
            <a:ext cx="3630168" cy="5029200"/>
          </a:xfrm>
          <a:prstGeom prst="rect">
            <a:avLst/>
          </a:prstGeom>
          <a:solidFill>
            <a:schemeClr val="bg1">
              <a:alpha val="30000"/>
            </a:schemeClr>
          </a:solidFill>
          <a:ln>
            <a:solidFill>
              <a:schemeClr val="bg2"/>
            </a:solidFill>
          </a:ln>
          <a:effectLst/>
        </p:spPr>
        <p:txBody>
          <a:bodyPr lIns="91436" tIns="45718" rIns="91436" bIns="45718"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728976"/>
            <a:ext cx="4349918" cy="1085314"/>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72" y="6606978"/>
            <a:ext cx="3420515" cy="154530"/>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600" dirty="0">
                <a:solidFill>
                  <a:srgbClr val="272848"/>
                </a:solidFill>
                <a:latin typeface="CiscoSansTT Light"/>
              </a:rPr>
              <a:t>© 2013  Cisco and/or its affiliates. All rights reserved.</a:t>
            </a:r>
          </a:p>
        </p:txBody>
      </p:sp>
      <p:sp>
        <p:nvSpPr>
          <p:cNvPr id="10" name="Rectangle 7"/>
          <p:cNvSpPr>
            <a:spLocks noChangeArrowheads="1"/>
          </p:cNvSpPr>
          <p:nvPr userDrawn="1"/>
        </p:nvSpPr>
        <p:spPr bwMode="ltGray">
          <a:xfrm>
            <a:off x="8662932" y="6601139"/>
            <a:ext cx="218438" cy="154530"/>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600">
                <a:solidFill>
                  <a:srgbClr val="272848"/>
                </a:solidFill>
                <a:latin typeface="CiscoSansTT Light"/>
              </a:rPr>
              <a:pPr algn="r" defTabSz="610846"/>
              <a:t>‹#›</a:t>
            </a:fld>
            <a:endParaRPr lang="en-US" sz="600" dirty="0">
              <a:solidFill>
                <a:srgbClr val="272848"/>
              </a:solidFill>
              <a:latin typeface="CiscoSansTT Light"/>
            </a:endParaRPr>
          </a:p>
        </p:txBody>
      </p:sp>
      <p:sp>
        <p:nvSpPr>
          <p:cNvPr id="11"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12" name="Rectangle 7"/>
          <p:cNvSpPr>
            <a:spLocks noChangeArrowheads="1"/>
          </p:cNvSpPr>
          <p:nvPr userDrawn="1"/>
        </p:nvSpPr>
        <p:spPr bwMode="ltGray">
          <a:xfrm>
            <a:off x="8662938" y="6623550"/>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14" name="Rectangle 4"/>
          <p:cNvSpPr>
            <a:spLocks noChangeArrowheads="1"/>
          </p:cNvSpPr>
          <p:nvPr userDrawn="1"/>
        </p:nvSpPr>
        <p:spPr bwMode="ltGray">
          <a:xfrm>
            <a:off x="292049"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369203578"/>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2"/>
            <a:ext cx="9144000" cy="6858000"/>
          </a:xfrm>
          <a:prstGeom prst="rect">
            <a:avLst/>
          </a:prstGeom>
        </p:spPr>
        <p:txBody>
          <a:bodyPr vert="horz" lIns="91436" tIns="45718" rIns="91436" bIns="45718"/>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037953182"/>
      </p:ext>
    </p:extLst>
  </p:cSld>
  <p:clrMapOvr>
    <a:masterClrMapping/>
  </p:clrMapOvr>
  <p:transition spd="slow">
    <p:wipe/>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20842"/>
            <a:ext cx="8447031" cy="5877828"/>
          </a:xfrm>
          <a:prstGeom prst="rect">
            <a:avLst/>
          </a:prstGeom>
        </p:spPr>
        <p:txBody>
          <a:bodyPr vert="horz" lIns="91436" tIns="45718" rIns="91436" bIns="45718"/>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3788387324"/>
      </p:ext>
    </p:extLst>
  </p:cSld>
  <p:clrMapOvr>
    <a:masterClrMapping/>
  </p:clrMapOvr>
  <p:transition spd="slow">
    <p:wipe/>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4"/>
            <a:ext cx="9144001" cy="6644639"/>
          </a:xfrm>
          <a:prstGeom prst="rect">
            <a:avLst/>
          </a:prstGeom>
        </p:spPr>
        <p:txBody>
          <a:bodyPr vert="horz" lIns="91436" tIns="45718" rIns="91436" bIns="45718"/>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734486"/>
      </p:ext>
    </p:extLst>
  </p:cSld>
  <p:clrMapOvr>
    <a:masterClrMapping/>
  </p:clrMapOvr>
  <p:transition spd="slow">
    <p:wipe/>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777240"/>
            <a:ext cx="5899416"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3" tIns="34292" rIns="68583" bIns="34292" rtlCol="0" anchor="ctr">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38" name="Rectangle 7"/>
          <p:cNvSpPr>
            <a:spLocks noChangeArrowheads="1"/>
          </p:cNvSpPr>
          <p:nvPr userDrawn="1"/>
        </p:nvSpPr>
        <p:spPr bwMode="ltGray">
          <a:xfrm>
            <a:off x="8662938" y="6623550"/>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39" name="Rectangle 4"/>
          <p:cNvSpPr>
            <a:spLocks noChangeArrowheads="1"/>
          </p:cNvSpPr>
          <p:nvPr userDrawn="1"/>
        </p:nvSpPr>
        <p:spPr bwMode="ltGray">
          <a:xfrm>
            <a:off x="292049"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588583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778668"/>
            <a:ext cx="442456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3" tIns="34292" rIns="68583" bIns="34292" rtlCol="0" anchor="ctr">
            <a:normAutofit/>
          </a:bodyPr>
          <a:lstStyle>
            <a:lvl1pPr marL="0" indent="0" algn="ctr" defTabSz="685834"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31121" y="6627653"/>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22" name="Rectangle 7"/>
          <p:cNvSpPr>
            <a:spLocks noChangeArrowheads="1"/>
          </p:cNvSpPr>
          <p:nvPr userDrawn="1"/>
        </p:nvSpPr>
        <p:spPr bwMode="ltGray">
          <a:xfrm>
            <a:off x="8662938" y="6623550"/>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6" name="Rectangle 4"/>
          <p:cNvSpPr>
            <a:spLocks noChangeArrowheads="1"/>
          </p:cNvSpPr>
          <p:nvPr userDrawn="1"/>
        </p:nvSpPr>
        <p:spPr bwMode="ltGray">
          <a:xfrm>
            <a:off x="292049" y="6606977"/>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spTree>
    <p:extLst>
      <p:ext uri="{BB962C8B-B14F-4D97-AF65-F5344CB8AC3E}">
        <p14:creationId xmlns:p14="http://schemas.microsoft.com/office/powerpoint/2010/main" val="29354527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8"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9" name="Straight Connector 8"/>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77823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83389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latin typeface="CiscoSansTT Light"/>
                <a:cs typeface="CiscoSans Thin"/>
              </a:rPr>
              <a:pPr algn="r" defTabSz="610821"/>
              <a:t>‹#›</a:t>
            </a:fld>
            <a:endParaRPr lang="en-US" sz="600" dirty="0">
              <a:solidFill>
                <a:srgbClr val="FFFFFF"/>
              </a:solidFill>
              <a:latin typeface="CiscoSansTT Light"/>
              <a:cs typeface="CiscoSans Thin"/>
            </a:endParaRPr>
          </a:p>
        </p:txBody>
      </p:sp>
      <p:sp>
        <p:nvSpPr>
          <p:cNvPr id="9" name="Rectangle 4"/>
          <p:cNvSpPr>
            <a:spLocks noChangeArrowheads="1"/>
          </p:cNvSpPr>
          <p:nvPr userDrawn="1"/>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latin typeface="CiscoSansTT Light"/>
                <a:cs typeface="CiscoSans Thin"/>
              </a:rPr>
              <a:t>© 2013-2014  Cisco and/or its affiliates. All rights reserved.</a:t>
            </a:r>
          </a:p>
        </p:txBody>
      </p:sp>
      <p:cxnSp>
        <p:nvCxnSpPr>
          <p:cNvPr id="8" name="Straight Connector 7"/>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74762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3449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3"/>
            <a:ext cx="9156700" cy="6858000"/>
          </a:xfrm>
          <a:prstGeom prst="rect">
            <a:avLst/>
          </a:prstGeom>
          <a:noFill/>
        </p:spPr>
      </p:pic>
      <p:sp>
        <p:nvSpPr>
          <p:cNvPr id="59" name="Rounded Rectangle 58"/>
          <p:cNvSpPr/>
          <p:nvPr userDrawn="1"/>
        </p:nvSpPr>
        <p:spPr>
          <a:xfrm>
            <a:off x="1823499" y="-3570591"/>
            <a:ext cx="1729740"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64" name="Rounded Rectangle 63"/>
          <p:cNvSpPr/>
          <p:nvPr userDrawn="1"/>
        </p:nvSpPr>
        <p:spPr>
          <a:xfrm>
            <a:off x="0" y="-63771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65" name="Rounded Rectangle 64"/>
          <p:cNvSpPr/>
          <p:nvPr userDrawn="1"/>
        </p:nvSpPr>
        <p:spPr>
          <a:xfrm rot="10800000">
            <a:off x="1013791" y="4248609"/>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66" name="Rounded Rectangle 65"/>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67" name="Rounded Rectangle 66"/>
          <p:cNvSpPr/>
          <p:nvPr userDrawn="1"/>
        </p:nvSpPr>
        <p:spPr>
          <a:xfrm>
            <a:off x="8105451" y="5699203"/>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68" name="Rounded Rectangle 67"/>
          <p:cNvSpPr/>
          <p:nvPr userDrawn="1"/>
        </p:nvSpPr>
        <p:spPr>
          <a:xfrm rot="10800000">
            <a:off x="3036073" y="151618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69" name="Rectangle 5"/>
          <p:cNvSpPr>
            <a:spLocks noChangeArrowheads="1"/>
          </p:cNvSpPr>
          <p:nvPr userDrawn="1"/>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251387" y="6586254"/>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latin typeface="Arial"/>
              </a:rPr>
              <a:t>© 2010 Cisco and/or its affiliates. All rights reserved.</a:t>
            </a:r>
          </a:p>
        </p:txBody>
      </p:sp>
      <p:sp>
        <p:nvSpPr>
          <p:cNvPr id="71"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21411" y="1236690"/>
            <a:ext cx="8112125" cy="2918778"/>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1"/>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56" y="5232778"/>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341314" y="311160"/>
            <a:ext cx="829170"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latin typeface="Arial"/>
              </a:endParaRPr>
            </a:p>
          </p:txBody>
        </p:sp>
      </p:grpSp>
    </p:spTree>
    <p:extLst>
      <p:ext uri="{BB962C8B-B14F-4D97-AF65-F5344CB8AC3E}">
        <p14:creationId xmlns:p14="http://schemas.microsoft.com/office/powerpoint/2010/main" val="14753056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5451742"/>
            <a:ext cx="1240920"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233928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2" y="3066688"/>
            <a:ext cx="2468636" cy="646327"/>
          </a:xfrm>
          <a:prstGeom prst="rect">
            <a:avLst/>
          </a:prstGeom>
          <a:noFill/>
        </p:spPr>
        <p:txBody>
          <a:bodyPr wrap="none" lIns="91436" tIns="45718" rIns="91436" bIns="45718" rtlCol="0">
            <a:spAutoFit/>
          </a:bodyPr>
          <a:lstStyle/>
          <a:p>
            <a:pPr defTabSz="457181"/>
            <a:r>
              <a:rPr lang="en-US" sz="3600" dirty="0">
                <a:solidFill>
                  <a:srgbClr val="FFFFFF"/>
                </a:solidFill>
                <a:latin typeface="CiscoSansTT ExtraLight"/>
              </a:rPr>
              <a:t>Thank you.</a:t>
            </a:r>
          </a:p>
        </p:txBody>
      </p:sp>
      <p:sp>
        <p:nvSpPr>
          <p:cNvPr id="65" name="Rectangle 64"/>
          <p:cNvSpPr>
            <a:spLocks noChangeArrowheads="1"/>
          </p:cNvSpPr>
          <p:nvPr userDrawn="1"/>
        </p:nvSpPr>
        <p:spPr bwMode="black">
          <a:xfrm>
            <a:off x="6286242" y="3801567"/>
            <a:ext cx="116616" cy="589102"/>
          </a:xfrm>
          <a:prstGeom prst="rect">
            <a:avLst/>
          </a:prstGeom>
          <a:solidFill>
            <a:schemeClr val="tx1"/>
          </a:solidFill>
          <a:ln w="9525">
            <a:noFill/>
            <a:miter lim="800000"/>
            <a:headEnd/>
            <a:tailEnd/>
          </a:ln>
        </p:spPr>
        <p:txBody>
          <a:bodyPr lIns="91436" tIns="45718" rIns="91436" bIns="45718"/>
          <a:lstStyle/>
          <a:p>
            <a:pPr defTabSz="457181"/>
            <a:endParaRPr lang="en-US">
              <a:solidFill>
                <a:srgbClr val="0096D6"/>
              </a:solidFill>
              <a:latin typeface="CiscoSansTT ExtraLight"/>
            </a:endParaRPr>
          </a:p>
        </p:txBody>
      </p:sp>
      <p:sp>
        <p:nvSpPr>
          <p:cNvPr id="66" name="Freeform 65"/>
          <p:cNvSpPr>
            <a:spLocks/>
          </p:cNvSpPr>
          <p:nvPr userDrawn="1"/>
        </p:nvSpPr>
        <p:spPr bwMode="black">
          <a:xfrm>
            <a:off x="6965595" y="3786903"/>
            <a:ext cx="337642" cy="62173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7" name="Freeform 66"/>
          <p:cNvSpPr>
            <a:spLocks/>
          </p:cNvSpPr>
          <p:nvPr userDrawn="1"/>
        </p:nvSpPr>
        <p:spPr bwMode="black">
          <a:xfrm>
            <a:off x="5798084" y="3786903"/>
            <a:ext cx="337642" cy="62173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8" name="Freeform 67"/>
          <p:cNvSpPr>
            <a:spLocks noEditPoints="1"/>
          </p:cNvSpPr>
          <p:nvPr userDrawn="1"/>
        </p:nvSpPr>
        <p:spPr bwMode="black">
          <a:xfrm>
            <a:off x="7425276" y="3786903"/>
            <a:ext cx="463750" cy="62173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69" name="Freeform 68"/>
          <p:cNvSpPr>
            <a:spLocks/>
          </p:cNvSpPr>
          <p:nvPr userDrawn="1"/>
        </p:nvSpPr>
        <p:spPr bwMode="black">
          <a:xfrm>
            <a:off x="6553376" y="3786903"/>
            <a:ext cx="302387" cy="62173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0" name="Freeform 69"/>
          <p:cNvSpPr>
            <a:spLocks/>
          </p:cNvSpPr>
          <p:nvPr userDrawn="1"/>
        </p:nvSpPr>
        <p:spPr bwMode="black">
          <a:xfrm>
            <a:off x="5566214" y="2966682"/>
            <a:ext cx="10983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1" name="Freeform 70"/>
          <p:cNvSpPr>
            <a:spLocks/>
          </p:cNvSpPr>
          <p:nvPr userDrawn="1"/>
        </p:nvSpPr>
        <p:spPr bwMode="black">
          <a:xfrm>
            <a:off x="5874023" y="2763670"/>
            <a:ext cx="10983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2" name="Freeform 71"/>
          <p:cNvSpPr>
            <a:spLocks/>
          </p:cNvSpPr>
          <p:nvPr userDrawn="1"/>
        </p:nvSpPr>
        <p:spPr bwMode="black">
          <a:xfrm>
            <a:off x="6176413" y="2484526"/>
            <a:ext cx="10983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3" name="Freeform 72"/>
          <p:cNvSpPr>
            <a:spLocks/>
          </p:cNvSpPr>
          <p:nvPr userDrawn="1"/>
        </p:nvSpPr>
        <p:spPr bwMode="black">
          <a:xfrm>
            <a:off x="6484219" y="2763672"/>
            <a:ext cx="109835" cy="50572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4" name="Freeform 73"/>
          <p:cNvSpPr>
            <a:spLocks/>
          </p:cNvSpPr>
          <p:nvPr userDrawn="1"/>
        </p:nvSpPr>
        <p:spPr bwMode="black">
          <a:xfrm>
            <a:off x="6785247" y="2966684"/>
            <a:ext cx="116616"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5" name="Freeform 74"/>
          <p:cNvSpPr>
            <a:spLocks/>
          </p:cNvSpPr>
          <p:nvPr userDrawn="1"/>
        </p:nvSpPr>
        <p:spPr bwMode="black">
          <a:xfrm>
            <a:off x="7093065"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6" name="Freeform 75"/>
          <p:cNvSpPr>
            <a:spLocks/>
          </p:cNvSpPr>
          <p:nvPr userDrawn="1"/>
        </p:nvSpPr>
        <p:spPr bwMode="black">
          <a:xfrm>
            <a:off x="7400877" y="2484525"/>
            <a:ext cx="111191"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7" name="Freeform 76"/>
          <p:cNvSpPr>
            <a:spLocks/>
          </p:cNvSpPr>
          <p:nvPr userDrawn="1"/>
        </p:nvSpPr>
        <p:spPr bwMode="black">
          <a:xfrm>
            <a:off x="7703261"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78" name="Freeform 77"/>
          <p:cNvSpPr>
            <a:spLocks/>
          </p:cNvSpPr>
          <p:nvPr userDrawn="1"/>
        </p:nvSpPr>
        <p:spPr bwMode="black">
          <a:xfrm>
            <a:off x="8011072" y="2966684"/>
            <a:ext cx="111191"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Tree>
    <p:extLst>
      <p:ext uri="{BB962C8B-B14F-4D97-AF65-F5344CB8AC3E}">
        <p14:creationId xmlns:p14="http://schemas.microsoft.com/office/powerpoint/2010/main" val="1443167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5451742"/>
            <a:ext cx="1240920"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4133327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8" y="1254285"/>
            <a:ext cx="8694007" cy="3838231"/>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5451742"/>
            <a:ext cx="1240920"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834" eaLnBrk="0" fontAlgn="base" hangingPunct="0">
                <a:lnSpc>
                  <a:spcPct val="90000"/>
                </a:lnSpc>
                <a:spcBef>
                  <a:spcPct val="0"/>
                </a:spcBef>
                <a:spcAft>
                  <a:spcPct val="0"/>
                </a:spcAft>
                <a:defRPr/>
              </a:pPr>
              <a:endParaRPr lang="en-US">
                <a:solidFill>
                  <a:srgbClr val="FFFFFF"/>
                </a:solidFill>
                <a:latin typeface="Arial" charset="0"/>
              </a:endParaRPr>
            </a:p>
          </p:txBody>
        </p:sp>
      </p:grpSp>
      <p:cxnSp>
        <p:nvCxnSpPr>
          <p:cNvPr id="24" name="Straight Connector 23"/>
          <p:cNvCxnSpPr/>
          <p:nvPr userDrawn="1"/>
        </p:nvCxnSpPr>
        <p:spPr>
          <a:xfrm>
            <a:off x="0" y="6743701"/>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631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3066688"/>
            <a:ext cx="2468636" cy="646327"/>
          </a:xfrm>
          <a:prstGeom prst="rect">
            <a:avLst/>
          </a:prstGeom>
          <a:noFill/>
        </p:spPr>
        <p:txBody>
          <a:bodyPr wrap="none" lIns="91436" tIns="45718" rIns="91436" bIns="45718" rtlCol="0">
            <a:spAutoFit/>
          </a:bodyPr>
          <a:lstStyle/>
          <a:p>
            <a:pPr defTabSz="457181"/>
            <a:r>
              <a:rPr lang="en-US" sz="3600" dirty="0">
                <a:solidFill>
                  <a:srgbClr val="FFFFFF"/>
                </a:solidFill>
                <a:latin typeface="CiscoSansTT ExtraLight"/>
              </a:rPr>
              <a:t>Thank you.</a:t>
            </a:r>
          </a:p>
        </p:txBody>
      </p:sp>
      <p:sp>
        <p:nvSpPr>
          <p:cNvPr id="21" name="Rectangle 20"/>
          <p:cNvSpPr>
            <a:spLocks noChangeArrowheads="1"/>
          </p:cNvSpPr>
          <p:nvPr userDrawn="1"/>
        </p:nvSpPr>
        <p:spPr bwMode="black">
          <a:xfrm>
            <a:off x="6286242" y="3801567"/>
            <a:ext cx="116616" cy="589102"/>
          </a:xfrm>
          <a:prstGeom prst="rect">
            <a:avLst/>
          </a:prstGeom>
          <a:solidFill>
            <a:schemeClr val="tx1"/>
          </a:solidFill>
          <a:ln w="9525">
            <a:noFill/>
            <a:miter lim="800000"/>
            <a:headEnd/>
            <a:tailEnd/>
          </a:ln>
        </p:spPr>
        <p:txBody>
          <a:bodyPr lIns="91436" tIns="45718" rIns="91436" bIns="45718"/>
          <a:lstStyle/>
          <a:p>
            <a:pPr defTabSz="457181"/>
            <a:endParaRPr lang="en-US">
              <a:solidFill>
                <a:srgbClr val="0096D6"/>
              </a:solidFill>
              <a:latin typeface="CiscoSansTT ExtraLight"/>
            </a:endParaRPr>
          </a:p>
        </p:txBody>
      </p:sp>
      <p:sp>
        <p:nvSpPr>
          <p:cNvPr id="22" name="Freeform 21"/>
          <p:cNvSpPr>
            <a:spLocks/>
          </p:cNvSpPr>
          <p:nvPr userDrawn="1"/>
        </p:nvSpPr>
        <p:spPr bwMode="black">
          <a:xfrm>
            <a:off x="6965595" y="3786903"/>
            <a:ext cx="337642" cy="62173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23" name="Freeform 22"/>
          <p:cNvSpPr>
            <a:spLocks/>
          </p:cNvSpPr>
          <p:nvPr userDrawn="1"/>
        </p:nvSpPr>
        <p:spPr bwMode="black">
          <a:xfrm>
            <a:off x="5798084" y="3786903"/>
            <a:ext cx="337642" cy="62173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0" name="Freeform 39"/>
          <p:cNvSpPr>
            <a:spLocks noEditPoints="1"/>
          </p:cNvSpPr>
          <p:nvPr userDrawn="1"/>
        </p:nvSpPr>
        <p:spPr bwMode="black">
          <a:xfrm>
            <a:off x="7425276" y="3786903"/>
            <a:ext cx="463750" cy="62173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1" name="Freeform 40"/>
          <p:cNvSpPr>
            <a:spLocks/>
          </p:cNvSpPr>
          <p:nvPr userDrawn="1"/>
        </p:nvSpPr>
        <p:spPr bwMode="black">
          <a:xfrm>
            <a:off x="6553376" y="3786903"/>
            <a:ext cx="302387" cy="62173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2" name="Freeform 41"/>
          <p:cNvSpPr>
            <a:spLocks/>
          </p:cNvSpPr>
          <p:nvPr userDrawn="1"/>
        </p:nvSpPr>
        <p:spPr bwMode="black">
          <a:xfrm>
            <a:off x="5566214" y="2966682"/>
            <a:ext cx="10983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3" name="Freeform 42"/>
          <p:cNvSpPr>
            <a:spLocks/>
          </p:cNvSpPr>
          <p:nvPr userDrawn="1"/>
        </p:nvSpPr>
        <p:spPr bwMode="black">
          <a:xfrm>
            <a:off x="5874023" y="2763670"/>
            <a:ext cx="10983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4" name="Freeform 43"/>
          <p:cNvSpPr>
            <a:spLocks/>
          </p:cNvSpPr>
          <p:nvPr userDrawn="1"/>
        </p:nvSpPr>
        <p:spPr bwMode="black">
          <a:xfrm>
            <a:off x="6176413" y="2484526"/>
            <a:ext cx="10983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5" name="Freeform 44"/>
          <p:cNvSpPr>
            <a:spLocks/>
          </p:cNvSpPr>
          <p:nvPr userDrawn="1"/>
        </p:nvSpPr>
        <p:spPr bwMode="black">
          <a:xfrm>
            <a:off x="6484219" y="2763672"/>
            <a:ext cx="109835" cy="50572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6" name="Freeform 45"/>
          <p:cNvSpPr>
            <a:spLocks/>
          </p:cNvSpPr>
          <p:nvPr userDrawn="1"/>
        </p:nvSpPr>
        <p:spPr bwMode="black">
          <a:xfrm>
            <a:off x="6785247" y="2966684"/>
            <a:ext cx="116616"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7" name="Freeform 46"/>
          <p:cNvSpPr>
            <a:spLocks/>
          </p:cNvSpPr>
          <p:nvPr userDrawn="1"/>
        </p:nvSpPr>
        <p:spPr bwMode="black">
          <a:xfrm>
            <a:off x="7093065"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8" name="Freeform 47"/>
          <p:cNvSpPr>
            <a:spLocks/>
          </p:cNvSpPr>
          <p:nvPr userDrawn="1"/>
        </p:nvSpPr>
        <p:spPr bwMode="black">
          <a:xfrm>
            <a:off x="7400877" y="2484525"/>
            <a:ext cx="111191"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49" name="Freeform 48"/>
          <p:cNvSpPr>
            <a:spLocks/>
          </p:cNvSpPr>
          <p:nvPr userDrawn="1"/>
        </p:nvSpPr>
        <p:spPr bwMode="black">
          <a:xfrm>
            <a:off x="7703261" y="2763669"/>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
        <p:nvSpPr>
          <p:cNvPr id="50" name="Freeform 49"/>
          <p:cNvSpPr>
            <a:spLocks/>
          </p:cNvSpPr>
          <p:nvPr userDrawn="1"/>
        </p:nvSpPr>
        <p:spPr bwMode="black">
          <a:xfrm>
            <a:off x="8011072" y="2966684"/>
            <a:ext cx="111191"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36" tIns="45718" rIns="91436" bIns="45718"/>
          <a:lstStyle/>
          <a:p>
            <a:pPr defTabSz="457181"/>
            <a:endParaRPr lang="en-US">
              <a:solidFill>
                <a:srgbClr val="0096D6"/>
              </a:solidFill>
              <a:latin typeface="CiscoSansTT ExtraLight"/>
            </a:endParaRPr>
          </a:p>
        </p:txBody>
      </p:sp>
    </p:spTree>
    <p:extLst>
      <p:ext uri="{BB962C8B-B14F-4D97-AF65-F5344CB8AC3E}">
        <p14:creationId xmlns:p14="http://schemas.microsoft.com/office/powerpoint/2010/main" val="3377700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_Title Slide White">
    <p:spTree>
      <p:nvGrpSpPr>
        <p:cNvPr id="1" name=""/>
        <p:cNvGrpSpPr/>
        <p:nvPr/>
      </p:nvGrpSpPr>
      <p:grpSpPr>
        <a:xfrm>
          <a:off x="0" y="0"/>
          <a:ext cx="0" cy="0"/>
          <a:chOff x="0" y="0"/>
          <a:chExt cx="0" cy="0"/>
        </a:xfrm>
      </p:grpSpPr>
      <p:sp>
        <p:nvSpPr>
          <p:cNvPr id="85" name="Rectangle 84"/>
          <p:cNvSpPr/>
          <p:nvPr/>
        </p:nvSpPr>
        <p:spPr>
          <a:xfrm>
            <a:off x="3" y="2391"/>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7181"/>
            <a:endParaRPr lang="en-US">
              <a:solidFill>
                <a:srgbClr val="FFFFFF"/>
              </a:solidFill>
              <a:latin typeface="CiscoSansTT Light"/>
            </a:endParaRPr>
          </a:p>
        </p:txBody>
      </p:sp>
      <p:sp>
        <p:nvSpPr>
          <p:cNvPr id="26" name="Rectangle 25"/>
          <p:cNvSpPr/>
          <p:nvPr userDrawn="1"/>
        </p:nvSpPr>
        <p:spPr>
          <a:xfrm>
            <a:off x="3" y="733431"/>
            <a:ext cx="9144000" cy="5832527"/>
          </a:xfrm>
          <a:prstGeom prst="rect">
            <a:avLst/>
          </a:prstGeom>
          <a:gradFill>
            <a:gsLst>
              <a:gs pos="0">
                <a:srgbClr val="08252E"/>
              </a:gs>
              <a:gs pos="47000">
                <a:schemeClr val="tx1">
                  <a:lumMod val="50000"/>
                </a:schemeClr>
              </a:gs>
              <a:gs pos="100000">
                <a:srgbClr val="08252E"/>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sp>
        <p:nvSpPr>
          <p:cNvPr id="44" name="Rectangle 43"/>
          <p:cNvSpPr/>
          <p:nvPr userDrawn="1"/>
        </p:nvSpPr>
        <p:spPr>
          <a:xfrm>
            <a:off x="3" y="6545282"/>
            <a:ext cx="9129008" cy="312734"/>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7181"/>
            <a:endParaRPr lang="en-US">
              <a:solidFill>
                <a:srgbClr val="FFFFFF"/>
              </a:solidFill>
              <a:latin typeface="CiscoSansTT Light"/>
            </a:endParaRPr>
          </a:p>
        </p:txBody>
      </p:sp>
      <p:sp>
        <p:nvSpPr>
          <p:cNvPr id="48" name="Subtitle 2"/>
          <p:cNvSpPr>
            <a:spLocks noGrp="1"/>
          </p:cNvSpPr>
          <p:nvPr>
            <p:ph type="subTitle" idx="1" hasCustomPrompt="1"/>
          </p:nvPr>
        </p:nvSpPr>
        <p:spPr>
          <a:xfrm>
            <a:off x="236383" y="4464083"/>
            <a:ext cx="8112126" cy="384175"/>
          </a:xfrm>
          <a:prstGeom prst="rect">
            <a:avLst/>
          </a:prstGeom>
        </p:spPr>
        <p:txBody>
          <a:bodyPr lIns="68586" tIns="34294" rIns="68586" bIns="34294" anchor="b" anchorCtr="0">
            <a:noAutofit/>
          </a:bodyPr>
          <a:lstStyle>
            <a:lvl1pPr marL="0" indent="0" algn="l">
              <a:buNone/>
              <a:defRPr lang="en-US" sz="1500" b="0" kern="1200" dirty="0">
                <a:solidFill>
                  <a:schemeClr val="bg1"/>
                </a:solidFill>
                <a:latin typeface="+mj-lt"/>
                <a:ea typeface="+mn-ea"/>
                <a:cs typeface="+mn-cs"/>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pPr marL="0" lvl="0" indent="0" algn="l" defTabSz="685663"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400" y="1248246"/>
            <a:ext cx="8112125" cy="2907238"/>
          </a:xfrm>
        </p:spPr>
        <p:txBody>
          <a:bodyPr/>
          <a:lstStyle>
            <a:lvl1pPr algn="l" defTabSz="685663" rtl="0" eaLnBrk="1" latinLnBrk="0" hangingPunct="1">
              <a:lnSpc>
                <a:spcPct val="90000"/>
              </a:lnSpc>
              <a:spcBef>
                <a:spcPct val="0"/>
              </a:spcBef>
              <a:buNone/>
              <a:defRPr lang="en-US" sz="4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grpSp>
        <p:nvGrpSpPr>
          <p:cNvPr id="2" name="Group 67"/>
          <p:cNvGrpSpPr/>
          <p:nvPr userDrawn="1"/>
        </p:nvGrpSpPr>
        <p:grpSpPr>
          <a:xfrm>
            <a:off x="341812" y="301892"/>
            <a:ext cx="630141" cy="447811"/>
            <a:chOff x="609606" y="528528"/>
            <a:chExt cx="1444732" cy="763787"/>
          </a:xfrm>
          <a:solidFill>
            <a:schemeClr val="bg1"/>
          </a:soli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81"/>
              <a:endParaRPr lang="en-US">
                <a:solidFill>
                  <a:srgbClr val="0096D6"/>
                </a:solidFill>
                <a:latin typeface="CiscoSansTT Light"/>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81"/>
              <a:endParaRPr lang="en-US">
                <a:solidFill>
                  <a:srgbClr val="0096D6"/>
                </a:solidFill>
                <a:latin typeface="CiscoSansTT Light"/>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81"/>
              <a:endParaRPr lang="en-US">
                <a:solidFill>
                  <a:srgbClr val="0096D6"/>
                </a:solidFill>
                <a:latin typeface="CiscoSansTT Light"/>
              </a:endParaRPr>
            </a:p>
          </p:txBody>
        </p:sp>
      </p:grpSp>
      <p:sp>
        <p:nvSpPr>
          <p:cNvPr id="56" name="Rectangle 4"/>
          <p:cNvSpPr>
            <a:spLocks noChangeArrowheads="1"/>
          </p:cNvSpPr>
          <p:nvPr userDrawn="1"/>
        </p:nvSpPr>
        <p:spPr bwMode="ltGray">
          <a:xfrm>
            <a:off x="265681" y="6622393"/>
            <a:ext cx="3420515" cy="139121"/>
          </a:xfrm>
          <a:prstGeom prst="rect">
            <a:avLst/>
          </a:prstGeom>
          <a:noFill/>
          <a:ln w="9525">
            <a:noFill/>
            <a:miter lim="800000"/>
            <a:headEnd/>
            <a:tailEnd/>
          </a:ln>
          <a:effectLst/>
        </p:spPr>
        <p:txBody>
          <a:bodyPr wrap="square" lIns="61577" tIns="30788" rIns="61577" bIns="30788" anchor="b" anchorCtr="0">
            <a:spAutoFit/>
          </a:bodyPr>
          <a:lstStyle/>
          <a:p>
            <a:pPr defTabSz="610668"/>
            <a:r>
              <a:rPr lang="en-US" sz="500" dirty="0">
                <a:solidFill>
                  <a:srgbClr val="C0C0C0"/>
                </a:solidFill>
                <a:latin typeface="CiscoSansTT Light"/>
              </a:rPr>
              <a:t>© 2013 Cisco and/or its affiliates. All rights reserved.</a:t>
            </a:r>
          </a:p>
        </p:txBody>
      </p:sp>
      <p:sp>
        <p:nvSpPr>
          <p:cNvPr id="57" name="Rectangle 5"/>
          <p:cNvSpPr>
            <a:spLocks noChangeArrowheads="1"/>
          </p:cNvSpPr>
          <p:nvPr userDrawn="1"/>
        </p:nvSpPr>
        <p:spPr bwMode="ltGray">
          <a:xfrm>
            <a:off x="7934519" y="6620657"/>
            <a:ext cx="641137" cy="139121"/>
          </a:xfrm>
          <a:prstGeom prst="rect">
            <a:avLst/>
          </a:prstGeom>
          <a:noFill/>
          <a:ln w="9525">
            <a:noFill/>
            <a:miter lim="800000"/>
            <a:headEnd/>
            <a:tailEnd/>
          </a:ln>
          <a:effectLst/>
        </p:spPr>
        <p:txBody>
          <a:bodyPr wrap="none" lIns="61577" tIns="30788" rIns="61577" bIns="30788" anchor="b">
            <a:spAutoFit/>
          </a:bodyPr>
          <a:lstStyle/>
          <a:p>
            <a:pPr algn="r" defTabSz="610668"/>
            <a:r>
              <a:rPr lang="en-US" sz="500" dirty="0">
                <a:solidFill>
                  <a:srgbClr val="C0C0C0"/>
                </a:solidFill>
                <a:latin typeface="CiscoSansTT Light"/>
              </a:rPr>
              <a:t>Cisco Confidential</a:t>
            </a:r>
          </a:p>
        </p:txBody>
      </p:sp>
      <p:sp>
        <p:nvSpPr>
          <p:cNvPr id="58" name="Rectangle 7"/>
          <p:cNvSpPr>
            <a:spLocks noChangeArrowheads="1"/>
          </p:cNvSpPr>
          <p:nvPr userDrawn="1"/>
        </p:nvSpPr>
        <p:spPr bwMode="ltGray">
          <a:xfrm>
            <a:off x="8678648" y="6616553"/>
            <a:ext cx="202722" cy="139121"/>
          </a:xfrm>
          <a:prstGeom prst="rect">
            <a:avLst/>
          </a:prstGeom>
          <a:noFill/>
          <a:ln w="9525" algn="ctr">
            <a:noFill/>
            <a:miter lim="800000"/>
            <a:headEnd/>
            <a:tailEnd/>
          </a:ln>
          <a:effectLst/>
        </p:spPr>
        <p:txBody>
          <a:bodyPr wrap="none" lIns="61577" tIns="30788" rIns="61577" bIns="30788" anchor="b">
            <a:spAutoFit/>
          </a:bodyPr>
          <a:lstStyle/>
          <a:p>
            <a:pPr algn="r" defTabSz="610668"/>
            <a:fld id="{DFCF27A5-1A5B-48D3-A060-2758FFBB1ADD}" type="slidenum">
              <a:rPr lang="en-US" sz="500">
                <a:solidFill>
                  <a:srgbClr val="C0C0C0"/>
                </a:solidFill>
                <a:latin typeface="CiscoSansTT Light"/>
              </a:rPr>
              <a:pPr algn="r" defTabSz="610668"/>
              <a:t>‹#›</a:t>
            </a:fld>
            <a:endParaRPr lang="en-US" sz="500" dirty="0">
              <a:solidFill>
                <a:srgbClr val="C0C0C0"/>
              </a:solidFill>
              <a:latin typeface="CiscoSansTT Light"/>
            </a:endParaRPr>
          </a:p>
        </p:txBody>
      </p:sp>
      <p:sp>
        <p:nvSpPr>
          <p:cNvPr id="51" name="Text Placeholder 50"/>
          <p:cNvSpPr>
            <a:spLocks noGrp="1"/>
          </p:cNvSpPr>
          <p:nvPr>
            <p:ph type="body" sz="quarter" idx="10" hasCustomPrompt="1"/>
          </p:nvPr>
        </p:nvSpPr>
        <p:spPr>
          <a:xfrm>
            <a:off x="235809" y="4785929"/>
            <a:ext cx="8110268" cy="395289"/>
          </a:xfrm>
          <a:prstGeom prst="rect">
            <a:avLst/>
          </a:prstGeom>
        </p:spPr>
        <p:txBody>
          <a:bodyPr lIns="68586" tIns="34294" rIns="68586" bIns="34294"/>
          <a:lstStyle>
            <a:lvl1pPr marL="0" indent="0">
              <a:buFontTx/>
              <a:buNone/>
              <a:defRPr lang="en-US" sz="1400" kern="1200" dirty="0" smtClean="0">
                <a:solidFill>
                  <a:schemeClr val="bg1"/>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235807" y="5273683"/>
            <a:ext cx="8124560" cy="400051"/>
          </a:xfrm>
          <a:prstGeom prst="rect">
            <a:avLst/>
          </a:prstGeom>
        </p:spPr>
        <p:txBody>
          <a:bodyPr lIns="68586" tIns="34294" rIns="68586" bIns="34294"/>
          <a:lstStyle>
            <a:lvl1pPr marL="0" indent="0">
              <a:buFontTx/>
              <a:buNone/>
              <a:defRPr lang="en-US" sz="1100" kern="1200" dirty="0" smtClean="0">
                <a:solidFill>
                  <a:schemeClr val="bg1"/>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0164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lIns="91432" tIns="45716" rIns="91432" bIns="45716"/>
          <a:lstStyle/>
          <a:p>
            <a:pPr defTabSz="685862"/>
            <a:fld id="{FF1EA944-CA20-5449-AFDE-3C99D96C455C}" type="datetimeFigureOut">
              <a:rPr lang="en-US" sz="1400">
                <a:solidFill>
                  <a:srgbClr val="0096D6"/>
                </a:solidFill>
                <a:latin typeface="CiscoSansTT Light"/>
              </a:rPr>
              <a:pPr defTabSz="685862"/>
              <a:t>2/28/2017</a:t>
            </a:fld>
            <a:endParaRPr lang="en-US" sz="1400">
              <a:solidFill>
                <a:srgbClr val="0096D6"/>
              </a:solidFill>
              <a:latin typeface="CiscoSansTT Light"/>
            </a:endParaRPr>
          </a:p>
        </p:txBody>
      </p:sp>
      <p:sp>
        <p:nvSpPr>
          <p:cNvPr id="3" name="Footer Placeholder 2"/>
          <p:cNvSpPr>
            <a:spLocks noGrp="1"/>
          </p:cNvSpPr>
          <p:nvPr>
            <p:ph type="ftr" sz="quarter" idx="11"/>
          </p:nvPr>
        </p:nvSpPr>
        <p:spPr>
          <a:xfrm>
            <a:off x="3124203" y="6356358"/>
            <a:ext cx="2895600" cy="365125"/>
          </a:xfrm>
          <a:prstGeom prst="rect">
            <a:avLst/>
          </a:prstGeom>
        </p:spPr>
        <p:txBody>
          <a:bodyPr lIns="91432" tIns="45716" rIns="91432" bIns="45716"/>
          <a:lstStyle/>
          <a:p>
            <a:pPr defTabSz="685862"/>
            <a:endParaRPr lang="en-US" sz="1400">
              <a:solidFill>
                <a:srgbClr val="0096D6"/>
              </a:solidFill>
              <a:latin typeface="CiscoSansTT Light"/>
            </a:endParaRPr>
          </a:p>
        </p:txBody>
      </p:sp>
      <p:sp>
        <p:nvSpPr>
          <p:cNvPr id="4" name="Slide Number Placeholder 3"/>
          <p:cNvSpPr>
            <a:spLocks noGrp="1"/>
          </p:cNvSpPr>
          <p:nvPr>
            <p:ph type="sldNum" sz="quarter" idx="12"/>
          </p:nvPr>
        </p:nvSpPr>
        <p:spPr>
          <a:xfrm>
            <a:off x="6553202" y="6356358"/>
            <a:ext cx="2133600" cy="365125"/>
          </a:xfrm>
          <a:prstGeom prst="rect">
            <a:avLst/>
          </a:prstGeom>
        </p:spPr>
        <p:txBody>
          <a:bodyPr lIns="91432" tIns="45716" rIns="91432" bIns="45716"/>
          <a:lstStyle/>
          <a:p>
            <a:pPr defTabSz="685862"/>
            <a:fld id="{D8939591-DA6C-604E-961B-D17D9D336193}" type="slidenum">
              <a:rPr lang="en-US" sz="1400">
                <a:solidFill>
                  <a:srgbClr val="0096D6"/>
                </a:solidFill>
                <a:latin typeface="CiscoSansTT Light"/>
              </a:rPr>
              <a:pPr defTabSz="685862"/>
              <a:t>‹#›</a:t>
            </a:fld>
            <a:endParaRPr lang="en-US" sz="1400">
              <a:solidFill>
                <a:srgbClr val="0096D6"/>
              </a:solidFill>
              <a:latin typeface="CiscoSansTT Light"/>
            </a:endParaRPr>
          </a:p>
        </p:txBody>
      </p:sp>
    </p:spTree>
    <p:extLst>
      <p:ext uri="{BB962C8B-B14F-4D97-AF65-F5344CB8AC3E}">
        <p14:creationId xmlns:p14="http://schemas.microsoft.com/office/powerpoint/2010/main" val="10108157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257956562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Segue_Slide">
    <p:spTree>
      <p:nvGrpSpPr>
        <p:cNvPr id="1" name=""/>
        <p:cNvGrpSpPr/>
        <p:nvPr/>
      </p:nvGrpSpPr>
      <p:grpSpPr>
        <a:xfrm>
          <a:off x="0" y="0"/>
          <a:ext cx="0" cy="0"/>
          <a:chOff x="0" y="0"/>
          <a:chExt cx="0" cy="0"/>
        </a:xfrm>
      </p:grpSpPr>
      <p:sp>
        <p:nvSpPr>
          <p:cNvPr id="44" name="Rectangle 43"/>
          <p:cNvSpPr/>
          <p:nvPr userDrawn="1"/>
        </p:nvSpPr>
        <p:spPr>
          <a:xfrm>
            <a:off x="-1191" y="1676400"/>
            <a:ext cx="9146382" cy="2590800"/>
          </a:xfrm>
          <a:prstGeom prst="rect">
            <a:avLst/>
          </a:prstGeom>
          <a:gradFill>
            <a:gsLst>
              <a:gs pos="40000">
                <a:srgbClr val="000000"/>
              </a:gs>
              <a:gs pos="100000">
                <a:srgbClr val="000000"/>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pic>
        <p:nvPicPr>
          <p:cNvPr id="28" name="Picture 2" descr="C:\Users\mkraszew\Downloads\A20003x12B.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7" y="-1"/>
            <a:ext cx="9143999" cy="6858001"/>
          </a:xfrm>
          <a:prstGeom prst="rect">
            <a:avLst/>
          </a:prstGeom>
          <a:ln w="63500"/>
          <a:extLst>
            <a:ext uri="{909E8E84-426E-40DD-AFC4-6F175D3DCCD1}">
              <a14:hiddenFill xmlns:a14="http://schemas.microsoft.com/office/drawing/2010/main">
                <a:solidFill>
                  <a:srgbClr val="FFFFFF"/>
                </a:solidFill>
              </a14:hiddenFill>
            </a:ext>
          </a:extLst>
        </p:spPr>
      </p:pic>
      <p:sp>
        <p:nvSpPr>
          <p:cNvPr id="98" name="Rectangle 97"/>
          <p:cNvSpPr/>
          <p:nvPr userDrawn="1"/>
        </p:nvSpPr>
        <p:spPr>
          <a:xfrm>
            <a:off x="3" y="4572000"/>
            <a:ext cx="9145190" cy="2286000"/>
          </a:xfrm>
          <a:prstGeom prst="rect">
            <a:avLst/>
          </a:prstGeom>
          <a:gradFill>
            <a:gsLst>
              <a:gs pos="54000">
                <a:srgbClr val="000000">
                  <a:alpha val="77000"/>
                </a:srgbClr>
              </a:gs>
              <a:gs pos="97000">
                <a:srgbClr val="000000">
                  <a:alpha val="0"/>
                </a:srgbClr>
              </a:gs>
            </a:gsLst>
            <a:lin ang="16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81"/>
            <a:endParaRPr lang="en-US" dirty="0">
              <a:solidFill>
                <a:srgbClr val="FFFFFF"/>
              </a:solidFill>
              <a:latin typeface="CiscoSansTT Light"/>
            </a:endParaRPr>
          </a:p>
        </p:txBody>
      </p:sp>
      <p:sp>
        <p:nvSpPr>
          <p:cNvPr id="7" name="Title 1"/>
          <p:cNvSpPr>
            <a:spLocks noGrp="1"/>
          </p:cNvSpPr>
          <p:nvPr>
            <p:ph type="title"/>
          </p:nvPr>
        </p:nvSpPr>
        <p:spPr>
          <a:xfrm>
            <a:off x="215919" y="5715000"/>
            <a:ext cx="8586284" cy="838200"/>
          </a:xfrm>
        </p:spPr>
        <p:txBody>
          <a:bodyPr/>
          <a:lstStyle/>
          <a:p>
            <a:endParaRPr lang="en-US" dirty="0"/>
          </a:p>
        </p:txBody>
      </p:sp>
      <p:sp>
        <p:nvSpPr>
          <p:cNvPr id="26" name="Title 1"/>
          <p:cNvSpPr txBox="1">
            <a:spLocks/>
          </p:cNvSpPr>
          <p:nvPr userDrawn="1"/>
        </p:nvSpPr>
        <p:spPr>
          <a:xfrm>
            <a:off x="330247" y="2677309"/>
            <a:ext cx="8558698" cy="838200"/>
          </a:xfrm>
          <a:prstGeom prst="rect">
            <a:avLst/>
          </a:prstGeom>
        </p:spPr>
        <p:txBody>
          <a:bodyPr vert="horz" lIns="61706" tIns="34283" rIns="61706" bIns="34283" rtlCol="0" anchor="b" anchorCtr="0">
            <a:noAutofit/>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endParaRPr>
              <a:latin typeface="CiscoSansTT ExtraLight"/>
            </a:endParaRPr>
          </a:p>
        </p:txBody>
      </p:sp>
    </p:spTree>
    <p:extLst>
      <p:ext uri="{BB962C8B-B14F-4D97-AF65-F5344CB8AC3E}">
        <p14:creationId xmlns:p14="http://schemas.microsoft.com/office/powerpoint/2010/main" val="232019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9704" y="1339752"/>
            <a:ext cx="8580924" cy="4965699"/>
          </a:xfrm>
          <a:prstGeom prst="rect">
            <a:avLst/>
          </a:prstGeom>
        </p:spPr>
        <p:txBody>
          <a:bodyPr lIns="68586" tIns="34294" rIns="68586" bIns="342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5"/>
            <a:ext cx="2133600" cy="365125"/>
          </a:xfrm>
          <a:prstGeom prst="rect">
            <a:avLst/>
          </a:prstGeom>
        </p:spPr>
        <p:txBody>
          <a:bodyPr lIns="68543" tIns="34273" rIns="68543" bIns="34273"/>
          <a:lstStyle>
            <a:lvl1pPr algn="l" defTabSz="342714" eaLnBrk="1" fontAlgn="auto" hangingPunct="1">
              <a:lnSpc>
                <a:spcPct val="100000"/>
              </a:lnSpc>
              <a:spcBef>
                <a:spcPts val="0"/>
              </a:spcBef>
              <a:spcAft>
                <a:spcPts val="0"/>
              </a:spcAft>
              <a:defRPr sz="1400">
                <a:solidFill>
                  <a:prstClr val="black"/>
                </a:solidFill>
                <a:latin typeface="Calibri"/>
                <a:ea typeface="+mn-ea"/>
                <a:cs typeface="+mn-cs"/>
              </a:defRPr>
            </a:lvl1pPr>
          </a:lstStyle>
          <a:p>
            <a:pPr>
              <a:defRPr/>
            </a:pPr>
            <a:r>
              <a:rPr lang="en-US"/>
              <a:t>July 9, 2012</a:t>
            </a:r>
          </a:p>
        </p:txBody>
      </p:sp>
      <p:sp>
        <p:nvSpPr>
          <p:cNvPr id="5" name="Footer Placeholder 4"/>
          <p:cNvSpPr>
            <a:spLocks noGrp="1"/>
          </p:cNvSpPr>
          <p:nvPr>
            <p:ph type="ftr" sz="quarter" idx="11"/>
          </p:nvPr>
        </p:nvSpPr>
        <p:spPr>
          <a:xfrm>
            <a:off x="3124200" y="6356365"/>
            <a:ext cx="2895600" cy="365125"/>
          </a:xfrm>
          <a:prstGeom prst="rect">
            <a:avLst/>
          </a:prstGeom>
        </p:spPr>
        <p:txBody>
          <a:bodyPr lIns="68543" tIns="34273" rIns="68543" bIns="34273"/>
          <a:lstStyle>
            <a:lvl1pPr defTabSz="685445" eaLnBrk="0" fontAlgn="base" hangingPunct="0">
              <a:lnSpc>
                <a:spcPct val="90000"/>
              </a:lnSpc>
              <a:spcBef>
                <a:spcPct val="0"/>
              </a:spcBef>
              <a:spcAft>
                <a:spcPct val="0"/>
              </a:spcAft>
              <a:defRPr>
                <a:ea typeface="ＭＳ Ｐゴシック" charset="0"/>
                <a:cs typeface="ＭＳ Ｐゴシック" charset="0"/>
              </a:defRPr>
            </a:lvl1pPr>
          </a:lstStyle>
          <a:p>
            <a:pPr>
              <a:defRPr/>
            </a:pPr>
            <a:r>
              <a:rPr lang="en-US">
                <a:solidFill>
                  <a:srgbClr val="000000"/>
                </a:solidFill>
                <a:latin typeface="CiscoSansTT Light"/>
              </a:rPr>
              <a:t>CONFIDENTIAL</a:t>
            </a:r>
          </a:p>
        </p:txBody>
      </p:sp>
      <p:sp>
        <p:nvSpPr>
          <p:cNvPr id="6" name="Slide Number Placeholder 5"/>
          <p:cNvSpPr>
            <a:spLocks noGrp="1"/>
          </p:cNvSpPr>
          <p:nvPr>
            <p:ph type="sldNum" sz="quarter" idx="12"/>
          </p:nvPr>
        </p:nvSpPr>
        <p:spPr>
          <a:xfrm>
            <a:off x="6553201" y="6356365"/>
            <a:ext cx="2133600" cy="365125"/>
          </a:xfrm>
          <a:prstGeom prst="rect">
            <a:avLst/>
          </a:prstGeom>
        </p:spPr>
        <p:txBody>
          <a:bodyPr lIns="68543" tIns="34273" rIns="68543" bIns="34273"/>
          <a:lstStyle>
            <a:lvl1pPr defTabSz="685445" eaLnBrk="0" fontAlgn="base" hangingPunct="0">
              <a:lnSpc>
                <a:spcPct val="90000"/>
              </a:lnSpc>
              <a:spcBef>
                <a:spcPct val="0"/>
              </a:spcBef>
              <a:spcAft>
                <a:spcPct val="0"/>
              </a:spcAft>
              <a:defRPr>
                <a:ea typeface="ＭＳ Ｐゴシック" charset="0"/>
                <a:cs typeface="ＭＳ Ｐゴシック" charset="0"/>
              </a:defRPr>
            </a:lvl1pPr>
          </a:lstStyle>
          <a:p>
            <a:pPr>
              <a:defRPr/>
            </a:pPr>
            <a:fld id="{F7EC6928-1E4F-BD4C-9D9B-EFDEFAEA9BFF}" type="slidenum">
              <a:rPr lang="en-US">
                <a:solidFill>
                  <a:srgbClr val="000000"/>
                </a:solidFill>
                <a:latin typeface="CiscoSansTT Light"/>
              </a:rPr>
              <a:pPr>
                <a:defRPr/>
              </a:pPr>
              <a:t>‹#›</a:t>
            </a:fld>
            <a:endParaRPr lang="en-US">
              <a:solidFill>
                <a:srgbClr val="000000"/>
              </a:solidFill>
              <a:latin typeface="CiscoSansTT Light"/>
            </a:endParaRPr>
          </a:p>
        </p:txBody>
      </p:sp>
    </p:spTree>
    <p:extLst>
      <p:ext uri="{BB962C8B-B14F-4D97-AF65-F5344CB8AC3E}">
        <p14:creationId xmlns:p14="http://schemas.microsoft.com/office/powerpoint/2010/main" val="2882596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2700"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grpSp>
      <p:sp>
        <p:nvSpPr>
          <p:cNvPr id="69" name="Rectangle 5"/>
          <p:cNvSpPr>
            <a:spLocks noChangeArrowheads="1"/>
          </p:cNvSpPr>
          <p:nvPr userDrawn="1"/>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latin typeface="Arial"/>
              </a:rPr>
              <a:t>Cisco Confidential</a:t>
            </a:r>
          </a:p>
        </p:txBody>
      </p:sp>
      <p:sp>
        <p:nvSpPr>
          <p:cNvPr id="70" name="Rectangle 4"/>
          <p:cNvSpPr>
            <a:spLocks noChangeArrowheads="1"/>
          </p:cNvSpPr>
          <p:nvPr userDrawn="1"/>
        </p:nvSpPr>
        <p:spPr bwMode="ltGray">
          <a:xfrm>
            <a:off x="251387" y="6586254"/>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latin typeface="Arial"/>
              </a:rPr>
              <a:t>© 2010 Cisco and/or its affiliates. All rights reserved.</a:t>
            </a:r>
          </a:p>
        </p:txBody>
      </p:sp>
      <p:sp>
        <p:nvSpPr>
          <p:cNvPr id="71"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
        <p:nvSpPr>
          <p:cNvPr id="2" name="Title 1"/>
          <p:cNvSpPr>
            <a:spLocks noGrp="1"/>
          </p:cNvSpPr>
          <p:nvPr>
            <p:ph type="ctrTitle" hasCustomPrompt="1"/>
          </p:nvPr>
        </p:nvSpPr>
        <p:spPr>
          <a:xfrm>
            <a:off x="221411" y="1236690"/>
            <a:ext cx="8112125" cy="2918778"/>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1"/>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56" y="5232778"/>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341314" y="311160"/>
            <a:ext cx="829170" cy="43835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latin typeface="Aria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latin typeface="Aria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latin typeface="Arial"/>
              </a:endParaRPr>
            </a:p>
          </p:txBody>
        </p:sp>
      </p:grpSp>
    </p:spTree>
    <p:extLst>
      <p:ext uri="{BB962C8B-B14F-4D97-AF65-F5344CB8AC3E}">
        <p14:creationId xmlns:p14="http://schemas.microsoft.com/office/powerpoint/2010/main" val="3856491902"/>
      </p:ext>
    </p:extLst>
  </p:cSld>
  <p:clrMapOvr>
    <a:masterClrMapping/>
  </p:clrMapOvr>
  <p:transition>
    <p:wipe dir="r"/>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9519" y="439420"/>
            <a:ext cx="8711929" cy="838200"/>
          </a:xfrm>
        </p:spPr>
        <p:txBody>
          <a:bodyPr anchor="ctr"/>
          <a:lstStyle>
            <a:lvl1pPr algn="l" defTabSz="685862" rtl="0" eaLnBrk="1" latinLnBrk="0" hangingPunct="1">
              <a:lnSpc>
                <a:spcPct val="80000"/>
              </a:lnSpc>
              <a:spcBef>
                <a:spcPct val="0"/>
              </a:spcBef>
              <a:buNone/>
              <a:defRPr lang="en-US" sz="2700" b="0" kern="1200" spc="-75"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19519" y="1216661"/>
            <a:ext cx="8711929" cy="457201"/>
          </a:xfrm>
          <a:prstGeom prst="rect">
            <a:avLst/>
          </a:prstGeom>
        </p:spPr>
        <p:txBody>
          <a:bodyPr lIns="68586" tIns="34294" rIns="68586" bIns="34294">
            <a:noAutofit/>
          </a:bodyPr>
          <a:lstStyle>
            <a:lvl1pPr marL="0" indent="0">
              <a:buNone/>
              <a:defRPr lang="en-US" sz="2100" kern="1200" spc="-38" baseline="0" dirty="0">
                <a:solidFill>
                  <a:schemeClr val="bg1">
                    <a:lumMod val="20000"/>
                    <a:lumOff val="80000"/>
                  </a:schemeClr>
                </a:solidFill>
                <a:latin typeface="+mj-lt"/>
                <a:ea typeface="+mn-ea"/>
                <a:cs typeface="+mn-cs"/>
              </a:defRPr>
            </a:lvl1pPr>
          </a:lstStyle>
          <a:p>
            <a:pPr marL="0" lvl="0" indent="0" algn="l" defTabSz="685862"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230337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5" y="1194136"/>
            <a:ext cx="8398739" cy="4224280"/>
          </a:xfrm>
          <a:prstGeom prst="rect">
            <a:avLst/>
          </a:prstGeom>
        </p:spPr>
        <p:txBody>
          <a:bodyPr lIns="121840" tIns="60920" rIns="121840" bIns="60920">
            <a:noAutofit/>
          </a:bodyPr>
          <a:lstStyle>
            <a:lvl1pPr marL="57109"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17"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898" indent="0">
              <a:buClr>
                <a:schemeClr val="tx1"/>
              </a:buClr>
              <a:buSzPct val="80000"/>
              <a:buFont typeface="Arial"/>
              <a:buNone/>
              <a:defRPr sz="1575" b="0" i="0">
                <a:solidFill>
                  <a:srgbClr val="676767"/>
                </a:solidFill>
                <a:latin typeface="+mn-lt"/>
                <a:cs typeface="CiscoSans ExtraLight"/>
              </a:defRPr>
            </a:lvl3pPr>
            <a:lvl4pPr marL="739304" indent="0">
              <a:buClr>
                <a:schemeClr val="tx1"/>
              </a:buClr>
              <a:buSzPct val="80000"/>
              <a:buFont typeface="Arial"/>
              <a:buNone/>
              <a:defRPr sz="1425" b="0" i="0">
                <a:solidFill>
                  <a:srgbClr val="676767"/>
                </a:solidFill>
                <a:latin typeface="+mn-lt"/>
                <a:cs typeface="CiscoSans ExtraLight"/>
              </a:defRPr>
            </a:lvl4pPr>
            <a:lvl5pPr marL="913822"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612841312"/>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412" y="432000"/>
            <a:ext cx="941172" cy="780288"/>
          </a:xfrm>
          <a:prstGeom prst="rect">
            <a:avLst/>
          </a:prstGeom>
        </p:spPr>
      </p:pic>
      <p:sp>
        <p:nvSpPr>
          <p:cNvPr id="16" name="Subtitle 2"/>
          <p:cNvSpPr>
            <a:spLocks noGrp="1"/>
          </p:cNvSpPr>
          <p:nvPr>
            <p:ph type="subTitle" idx="1" hasCustomPrompt="1"/>
          </p:nvPr>
        </p:nvSpPr>
        <p:spPr>
          <a:xfrm>
            <a:off x="469496" y="5057602"/>
            <a:ext cx="8296421" cy="384175"/>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62" indent="0" algn="ctr">
              <a:buNone/>
              <a:defRPr>
                <a:solidFill>
                  <a:schemeClr val="tx1">
                    <a:tint val="75000"/>
                  </a:schemeClr>
                </a:solidFill>
              </a:defRPr>
            </a:lvl2pPr>
            <a:lvl3pPr marL="685732" indent="0" algn="ctr">
              <a:buNone/>
              <a:defRPr>
                <a:solidFill>
                  <a:schemeClr val="tx1">
                    <a:tint val="75000"/>
                  </a:schemeClr>
                </a:solidFill>
              </a:defRPr>
            </a:lvl3pPr>
            <a:lvl4pPr marL="1028596"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5377595"/>
            <a:ext cx="8296421" cy="384175"/>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5697591"/>
            <a:ext cx="8296421" cy="384175"/>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8" y="4281951"/>
            <a:ext cx="8302625" cy="398668"/>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6" indent="0">
              <a:buNone/>
              <a:defRPr/>
            </a:lvl2pPr>
            <a:lvl3pPr marL="427408" indent="0">
              <a:buNone/>
              <a:defRPr/>
            </a:lvl3pPr>
            <a:lvl4pPr marL="516703" indent="0">
              <a:buNone/>
              <a:defRPr/>
            </a:lvl4pPr>
            <a:lvl5pPr marL="601231" indent="0">
              <a:buNone/>
              <a:defRPr/>
            </a:lvl5pPr>
          </a:lstStyle>
          <a:p>
            <a:pPr lvl="0"/>
            <a:r>
              <a:rPr lang="en-GB" dirty="0"/>
              <a:t>Subtitle Goes Here</a:t>
            </a:r>
          </a:p>
        </p:txBody>
      </p:sp>
      <p:sp>
        <p:nvSpPr>
          <p:cNvPr id="20" name="Title 1"/>
          <p:cNvSpPr>
            <a:spLocks noGrp="1"/>
          </p:cNvSpPr>
          <p:nvPr>
            <p:ph type="ctrTitle" hasCustomPrompt="1"/>
          </p:nvPr>
        </p:nvSpPr>
        <p:spPr>
          <a:xfrm>
            <a:off x="425766" y="3519973"/>
            <a:ext cx="8340152" cy="85964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46793462"/>
      </p:ext>
    </p:extLst>
  </p:cSld>
  <p:clrMapOvr>
    <a:masterClrMapping/>
  </p:clrMapOvr>
  <p:transition spd="slow">
    <p:wip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15"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26055" y="427572"/>
            <a:ext cx="948131" cy="781051"/>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5057602"/>
            <a:ext cx="8296421" cy="384175"/>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62" indent="0" algn="ctr">
              <a:buNone/>
              <a:defRPr>
                <a:solidFill>
                  <a:schemeClr val="tx1">
                    <a:tint val="75000"/>
                  </a:schemeClr>
                </a:solidFill>
              </a:defRPr>
            </a:lvl2pPr>
            <a:lvl3pPr marL="685732" indent="0" algn="ctr">
              <a:buNone/>
              <a:defRPr>
                <a:solidFill>
                  <a:schemeClr val="tx1">
                    <a:tint val="75000"/>
                  </a:schemeClr>
                </a:solidFill>
              </a:defRPr>
            </a:lvl3pPr>
            <a:lvl4pPr marL="1028596"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469496" y="5438070"/>
            <a:ext cx="8296421" cy="384175"/>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469496" y="5818540"/>
            <a:ext cx="8296421" cy="384175"/>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463298" y="4281951"/>
            <a:ext cx="8302625" cy="398668"/>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6" indent="0">
              <a:buNone/>
              <a:defRPr/>
            </a:lvl2pPr>
            <a:lvl3pPr marL="427408" indent="0">
              <a:buNone/>
              <a:defRPr/>
            </a:lvl3pPr>
            <a:lvl4pPr marL="516703" indent="0">
              <a:buNone/>
              <a:defRPr/>
            </a:lvl4pPr>
            <a:lvl5pPr marL="601231" indent="0">
              <a:buNone/>
              <a:defRPr/>
            </a:lvl5pPr>
          </a:lstStyle>
          <a:p>
            <a:pPr lvl="0"/>
            <a:r>
              <a:rPr lang="en-GB" dirty="0"/>
              <a:t>Subtitle Goes Here</a:t>
            </a:r>
          </a:p>
        </p:txBody>
      </p:sp>
      <p:sp>
        <p:nvSpPr>
          <p:cNvPr id="10" name="Title 1"/>
          <p:cNvSpPr>
            <a:spLocks noGrp="1"/>
          </p:cNvSpPr>
          <p:nvPr>
            <p:ph type="ctrTitle" hasCustomPrompt="1"/>
          </p:nvPr>
        </p:nvSpPr>
        <p:spPr>
          <a:xfrm>
            <a:off x="425766" y="3519973"/>
            <a:ext cx="8340152" cy="85964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923920419"/>
      </p:ext>
    </p:extLst>
  </p:cSld>
  <p:clrMapOvr>
    <a:masterClrMapping/>
  </p:clrMapOvr>
  <p:transition spd="slow">
    <p:wip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1"/>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6" name="Rectangle 3"/>
          <p:cNvSpPr>
            <a:spLocks noChangeArrowheads="1"/>
          </p:cNvSpPr>
          <p:nvPr/>
        </p:nvSpPr>
        <p:spPr bwMode="hidden">
          <a:xfrm>
            <a:off x="0" y="1"/>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3" name="Subtitle 2"/>
          <p:cNvSpPr>
            <a:spLocks noGrp="1"/>
          </p:cNvSpPr>
          <p:nvPr>
            <p:ph type="subTitle" idx="1" hasCustomPrompt="1"/>
          </p:nvPr>
        </p:nvSpPr>
        <p:spPr>
          <a:xfrm>
            <a:off x="499923" y="4279405"/>
            <a:ext cx="4684867" cy="384175"/>
          </a:xfrm>
          <a:prstGeom prst="rect">
            <a:avLst/>
          </a:prstGeom>
        </p:spPr>
        <p:txBody>
          <a:bodyPr vert="horz" lIns="68574" tIns="34288" rIns="68574" bIns="34288" rtlCol="0">
            <a:noAutofit/>
          </a:bodyPr>
          <a:lstStyle>
            <a:lvl1pPr marL="0" indent="0" algn="l" defTabSz="685759"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7" indent="0" algn="ctr">
              <a:buNone/>
              <a:defRPr>
                <a:solidFill>
                  <a:schemeClr val="tx1">
                    <a:tint val="75000"/>
                  </a:schemeClr>
                </a:solidFill>
              </a:defRPr>
            </a:lvl2pPr>
            <a:lvl3pPr marL="685759" indent="0" algn="ctr">
              <a:buNone/>
              <a:defRPr>
                <a:solidFill>
                  <a:schemeClr val="tx1">
                    <a:tint val="75000"/>
                  </a:schemeClr>
                </a:solidFill>
              </a:defRPr>
            </a:lvl3pPr>
            <a:lvl4pPr marL="1028639" indent="0" algn="ctr">
              <a:buNone/>
              <a:defRPr>
                <a:solidFill>
                  <a:schemeClr val="tx1">
                    <a:tint val="75000"/>
                  </a:schemeClr>
                </a:solidFill>
              </a:defRPr>
            </a:lvl4pPr>
            <a:lvl5pPr marL="1371521" indent="0" algn="ctr">
              <a:buNone/>
              <a:defRPr>
                <a:solidFill>
                  <a:schemeClr val="tx1">
                    <a:tint val="75000"/>
                  </a:schemeClr>
                </a:solidFill>
              </a:defRPr>
            </a:lvl5pPr>
            <a:lvl6pPr marL="1714398" indent="0" algn="ctr">
              <a:buNone/>
              <a:defRPr>
                <a:solidFill>
                  <a:schemeClr val="tx1">
                    <a:tint val="75000"/>
                  </a:schemeClr>
                </a:solidFill>
              </a:defRPr>
            </a:lvl6pPr>
            <a:lvl7pPr marL="2057280" indent="0" algn="ctr">
              <a:buNone/>
              <a:defRPr>
                <a:solidFill>
                  <a:schemeClr val="tx1">
                    <a:tint val="75000"/>
                  </a:schemeClr>
                </a:solidFill>
              </a:defRPr>
            </a:lvl7pPr>
            <a:lvl8pPr marL="2400160" indent="0" algn="ctr">
              <a:buNone/>
              <a:defRPr>
                <a:solidFill>
                  <a:schemeClr val="tx1">
                    <a:tint val="75000"/>
                  </a:schemeClr>
                </a:solidFill>
              </a:defRPr>
            </a:lvl8pPr>
            <a:lvl9pPr marL="2743042"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33" y="3282709"/>
            <a:ext cx="4712557" cy="1022351"/>
          </a:xfrm>
        </p:spPr>
        <p:txBody>
          <a:bodyPr lIns="61715" tIns="34288" rIns="61715" bIns="34288" rtlCol="0" anchor="b">
            <a:noAutofit/>
          </a:bodyPr>
          <a:lstStyle>
            <a:lvl1pPr marL="0" indent="0" algn="l" defTabSz="685759"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9" y="1917706"/>
            <a:ext cx="2676525" cy="2889251"/>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539262868"/>
      </p:ext>
    </p:extLst>
  </p:cSld>
  <p:clrMapOvr>
    <a:masterClrMapping/>
  </p:clrMapOvr>
  <p:transition spd="slow">
    <p:wip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1220546"/>
            <a:ext cx="7598042" cy="342659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714" y="6375386"/>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54">
              <a:defRPr/>
            </a:pPr>
            <a:fld id="{4ABDCABE-3F10-B64C-92F1-862014417034}" type="slidenum">
              <a:rPr lang="en-US" sz="600">
                <a:solidFill>
                  <a:srgbClr val="FFFFFF">
                    <a:alpha val="60000"/>
                  </a:srgbClr>
                </a:solidFill>
                <a:latin typeface="Arial"/>
                <a:ea typeface="ＭＳ Ｐゴシック" charset="0"/>
                <a:cs typeface="CiscoSans Thin"/>
              </a:rPr>
              <a:pPr algn="r" defTabSz="610754">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9" y="6373711"/>
            <a:ext cx="2658018" cy="154518"/>
          </a:xfrm>
          <a:prstGeom prst="rect">
            <a:avLst/>
          </a:prstGeom>
          <a:noFill/>
          <a:ln w="9525">
            <a:noFill/>
            <a:miter lim="800000"/>
            <a:headEnd/>
            <a:tailEnd/>
          </a:ln>
          <a:effectLst/>
        </p:spPr>
        <p:txBody>
          <a:bodyPr lIns="61586" tIns="30792" rIns="61586" bIns="30792" anchor="b">
            <a:spAutoFit/>
          </a:bodyPr>
          <a:lstStyle/>
          <a:p>
            <a:pPr defTabSz="610754">
              <a:defRPr/>
            </a:pPr>
            <a:r>
              <a:rPr lang="sk-SK" sz="600" dirty="0">
                <a:solidFill>
                  <a:srgbClr val="FFFFFF">
                    <a:alpha val="60000"/>
                  </a:srgbClr>
                </a:solidFill>
                <a:latin typeface="Arial"/>
                <a:ea typeface="ＭＳ Ｐゴシック" charset="0"/>
                <a:cs typeface="CiscoSans Thin"/>
              </a:rPr>
              <a:t>© 2016</a:t>
            </a:r>
            <a:r>
              <a:rPr lang="en-US" sz="600" dirty="0">
                <a:solidFill>
                  <a:srgbClr val="FFFFFF">
                    <a:alpha val="60000"/>
                  </a:srgbClr>
                </a:solidFill>
                <a:latin typeface="Arial"/>
                <a:ea typeface="ＭＳ Ｐゴシック" charset="0"/>
                <a:cs typeface="CiscoSans Thin"/>
              </a:rPr>
              <a:t>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6" y="6167696"/>
            <a:ext cx="431312" cy="35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538030"/>
      </p:ext>
    </p:extLst>
  </p:cSld>
  <p:clrMapOvr>
    <a:masterClrMapping/>
  </p:clrMapOvr>
  <p:transition spd="slow">
    <p:wip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1"/>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4" name="Rectangle 6"/>
          <p:cNvSpPr>
            <a:spLocks noChangeArrowheads="1"/>
          </p:cNvSpPr>
          <p:nvPr/>
        </p:nvSpPr>
        <p:spPr bwMode="hidden">
          <a:xfrm>
            <a:off x="0" y="1"/>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7" name="Title 1"/>
          <p:cNvSpPr>
            <a:spLocks noGrp="1"/>
          </p:cNvSpPr>
          <p:nvPr>
            <p:ph type="ctrTitle" hasCustomPrompt="1"/>
          </p:nvPr>
        </p:nvSpPr>
        <p:spPr>
          <a:xfrm>
            <a:off x="416425" y="1220546"/>
            <a:ext cx="7598042" cy="342659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2663144684"/>
      </p:ext>
    </p:extLst>
  </p:cSld>
  <p:clrMapOvr>
    <a:masterClrMapping/>
  </p:clrMapOvr>
  <p:transition spd="slow">
    <p:wip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797057"/>
            <a:ext cx="8280057" cy="4098595"/>
          </a:xfrm>
          <a:prstGeom prst="rect">
            <a:avLst/>
          </a:prstGeom>
        </p:spPr>
        <p:txBody>
          <a:bodyPr lIns="91420" tIns="45710" rIns="91420" bIns="45710">
            <a:noAutofit/>
          </a:bodyPr>
          <a:lstStyle>
            <a:lvl1pPr marL="285695" marR="0" indent="-285695" algn="ctr" defTabSz="457113"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773874089"/>
      </p:ext>
    </p:extLst>
  </p:cSld>
  <p:clrMapOvr>
    <a:masterClrMapping/>
  </p:clrMapOvr>
  <p:transition spd="med">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797051"/>
            <a:ext cx="8345488" cy="4224280"/>
          </a:xfrm>
          <a:prstGeom prst="rect">
            <a:avLst/>
          </a:prstGeom>
        </p:spPr>
        <p:txBody>
          <a:bodyPr lIns="91420" tIns="45710" rIns="91420" bIns="45710">
            <a:noAutofit/>
          </a:bodyPr>
          <a:lstStyle>
            <a:lvl1pPr marL="280933" indent="-223796">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207834452"/>
      </p:ext>
    </p:extLst>
  </p:cSld>
  <p:clrMapOvr>
    <a:masterClrMapping/>
  </p:clrMapOvr>
  <p:transition spd="med">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797051"/>
            <a:ext cx="8345488" cy="4224280"/>
          </a:xfrm>
          <a:prstGeom prst="rect">
            <a:avLst/>
          </a:prstGeom>
        </p:spPr>
        <p:txBody>
          <a:bodyPr lIns="91420" tIns="45710" rIns="91420" bIns="45710">
            <a:noAutofit/>
          </a:bodyPr>
          <a:lstStyle>
            <a:lvl1pPr marL="57137"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53" indent="0">
              <a:buClr>
                <a:schemeClr val="tx1"/>
              </a:buClr>
              <a:buSzPct val="80000"/>
              <a:buFont typeface="Arial"/>
              <a:buNone/>
              <a:defRPr sz="1600" b="0" i="0">
                <a:solidFill>
                  <a:srgbClr val="676767"/>
                </a:solidFill>
                <a:latin typeface="+mn-lt"/>
                <a:cs typeface="CiscoSans ExtraLight"/>
              </a:defRPr>
            </a:lvl3pPr>
            <a:lvl4pPr marL="739632" indent="0">
              <a:buClr>
                <a:schemeClr val="tx1"/>
              </a:buClr>
              <a:buSzPct val="80000"/>
              <a:buFont typeface="Arial"/>
              <a:buNone/>
              <a:defRPr sz="1400" b="0" i="0">
                <a:solidFill>
                  <a:srgbClr val="676767"/>
                </a:solidFill>
                <a:latin typeface="+mn-lt"/>
                <a:cs typeface="CiscoSans ExtraLight"/>
              </a:defRPr>
            </a:lvl4pPr>
            <a:lvl5pPr marL="914225"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47320515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8"/>
            <a:ext cx="8477250" cy="3438525"/>
          </a:xfrm>
          <a:prstGeom prst="rect">
            <a:avLst/>
          </a:prstGeom>
          <a:noFill/>
        </p:spPr>
      </p:pic>
      <p:sp>
        <p:nvSpPr>
          <p:cNvPr id="26" name="Rectangle 25"/>
          <p:cNvSpPr/>
          <p:nvPr userDrawn="1"/>
        </p:nvSpPr>
        <p:spPr>
          <a:xfrm>
            <a:off x="217375" y="3020520"/>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27" name="Rectangle 3"/>
          <p:cNvSpPr>
            <a:spLocks noChangeArrowheads="1"/>
          </p:cNvSpPr>
          <p:nvPr/>
        </p:nvSpPr>
        <p:spPr bwMode="white">
          <a:xfrm>
            <a:off x="0" y="11"/>
            <a:ext cx="9144000" cy="177799"/>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latin typeface="Arial"/>
            </a:endParaRPr>
          </a:p>
        </p:txBody>
      </p:sp>
      <p:sp>
        <p:nvSpPr>
          <p:cNvPr id="2" name="Title 1"/>
          <p:cNvSpPr>
            <a:spLocks noGrp="1"/>
          </p:cNvSpPr>
          <p:nvPr>
            <p:ph type="ctrTitle" hasCustomPrompt="1"/>
          </p:nvPr>
        </p:nvSpPr>
        <p:spPr>
          <a:xfrm>
            <a:off x="221411" y="399145"/>
            <a:ext cx="8112125"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11"/>
            <a:ext cx="9144000" cy="177799"/>
          </a:xfrm>
          <a:prstGeom prst="rect">
            <a:avLst/>
          </a:prstGeom>
          <a:solidFill>
            <a:srgbClr val="08252E"/>
          </a:solidFill>
          <a:ln w="25400" algn="ctr">
            <a:noFill/>
            <a:miter lim="800000"/>
            <a:headEnd/>
            <a:tailEnd/>
          </a:ln>
          <a:effectLst/>
        </p:spPr>
        <p:txBody>
          <a:bodyPr wrap="none" anchor="ctr"/>
          <a:lstStyle/>
          <a:p>
            <a:pPr defTabSz="914400"/>
            <a:endParaRPr lang="en-US" dirty="0">
              <a:solidFill>
                <a:srgbClr val="0096D6"/>
              </a:solidFill>
              <a:latin typeface="Arial"/>
            </a:endParaRPr>
          </a:p>
        </p:txBody>
      </p:sp>
    </p:spTree>
    <p:extLst>
      <p:ext uri="{BB962C8B-B14F-4D97-AF65-F5344CB8AC3E}">
        <p14:creationId xmlns:p14="http://schemas.microsoft.com/office/powerpoint/2010/main" val="23613450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7" y="1194136"/>
            <a:ext cx="8398739" cy="4224280"/>
          </a:xfrm>
          <a:prstGeom prst="rect">
            <a:avLst/>
          </a:prstGeom>
        </p:spPr>
        <p:txBody>
          <a:bodyPr lIns="91420" tIns="45710" rIns="91420" bIns="45710">
            <a:noAutofit/>
          </a:bodyPr>
          <a:lstStyle>
            <a:lvl1pPr marL="57137"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53" indent="0">
              <a:buClr>
                <a:schemeClr val="tx1"/>
              </a:buClr>
              <a:buSzPct val="80000"/>
              <a:buFont typeface="Arial"/>
              <a:buNone/>
              <a:defRPr sz="1600" b="0" i="0">
                <a:solidFill>
                  <a:srgbClr val="676767"/>
                </a:solidFill>
                <a:latin typeface="+mn-lt"/>
                <a:cs typeface="CiscoSans ExtraLight"/>
              </a:defRPr>
            </a:lvl3pPr>
            <a:lvl4pPr marL="739632" indent="0">
              <a:buClr>
                <a:schemeClr val="tx1"/>
              </a:buClr>
              <a:buSzPct val="80000"/>
              <a:buFont typeface="Arial"/>
              <a:buNone/>
              <a:defRPr sz="1400" b="0" i="0">
                <a:solidFill>
                  <a:srgbClr val="676767"/>
                </a:solidFill>
                <a:latin typeface="+mn-lt"/>
                <a:cs typeface="CiscoSans ExtraLight"/>
              </a:defRPr>
            </a:lvl4pPr>
            <a:lvl5pPr marL="914225"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115770362"/>
      </p:ext>
    </p:extLst>
  </p:cSld>
  <p:clrMapOvr>
    <a:masterClrMapping/>
  </p:clrMapOvr>
  <p:transition spd="med">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1168479"/>
            <a:ext cx="8259762" cy="4224280"/>
          </a:xfrm>
          <a:prstGeom prst="rect">
            <a:avLst/>
          </a:prstGeom>
        </p:spPr>
        <p:txBody>
          <a:bodyPr lIns="91420" tIns="45710" rIns="91420" bIns="45710">
            <a:noAutofit/>
          </a:bodyPr>
          <a:lstStyle>
            <a:lvl1pPr marL="212403" indent="-392406">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4253299597"/>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797051"/>
            <a:ext cx="8277344" cy="4224280"/>
          </a:xfrm>
          <a:prstGeom prst="rect">
            <a:avLst/>
          </a:prstGeom>
        </p:spPr>
        <p:txBody>
          <a:bodyPr lIns="91420" tIns="45710" rIns="91420" bIns="45710">
            <a:noAutofit/>
          </a:bodyPr>
          <a:lstStyle>
            <a:lvl1pPr marL="280933" indent="-22379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913970403"/>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4" y="1797051"/>
            <a:ext cx="3901123"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5" y="1797051"/>
            <a:ext cx="4218460"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389329092"/>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812805"/>
            <a:ext cx="0" cy="5312834"/>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5" y="403345"/>
            <a:ext cx="3715995" cy="1101929"/>
          </a:xfrm>
          <a:prstGeom prst="rect">
            <a:avLst/>
          </a:prstGeom>
        </p:spPr>
        <p:txBody>
          <a:bodyPr lIns="61712" tIns="34286" rIns="61712" bIns="34286" rtlCol="0">
            <a:noAutofit/>
          </a:bodyPr>
          <a:lstStyle>
            <a:lvl1pPr algn="l" defTabSz="685732"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71" y="403342"/>
            <a:ext cx="3715995" cy="1101928"/>
          </a:xfrm>
          <a:prstGeom prst="rect">
            <a:avLst/>
          </a:prstGeom>
        </p:spPr>
        <p:txBody>
          <a:bodyPr lIns="91420" tIns="45710" rIns="91420" bIns="45710" anchor="ctr"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35" y="1797051"/>
            <a:ext cx="3715995"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71" y="1797051"/>
            <a:ext cx="3715995"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97235415"/>
      </p:ext>
    </p:extLst>
  </p:cSld>
  <p:clrMapOvr>
    <a:masterClrMapping/>
  </p:clrMapOvr>
  <p:transition spd="med">
    <p:fade/>
  </p:transition>
  <p:hf hdr="0" ftr="0" dt="0"/>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812805"/>
            <a:ext cx="0" cy="5312834"/>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812805"/>
            <a:ext cx="0" cy="5312834"/>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71" y="304426"/>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35" y="303789"/>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20" y="293977"/>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601459"/>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9" y="1600428"/>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600428"/>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09124208"/>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3" y="1773768"/>
            <a:ext cx="3712779"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30">
              <a:defRPr/>
            </a:pPr>
            <a:endParaRPr lang="en-US">
              <a:solidFill>
                <a:srgbClr val="FFFFFF"/>
              </a:solidFill>
              <a:latin typeface="Arial"/>
            </a:endParaRPr>
          </a:p>
        </p:txBody>
      </p:sp>
      <p:sp>
        <p:nvSpPr>
          <p:cNvPr id="12" name="Text Placeholder 11"/>
          <p:cNvSpPr>
            <a:spLocks noGrp="1"/>
          </p:cNvSpPr>
          <p:nvPr>
            <p:ph type="body" sz="quarter" idx="11" hasCustomPrompt="1"/>
          </p:nvPr>
        </p:nvSpPr>
        <p:spPr>
          <a:xfrm>
            <a:off x="5148706" y="1975668"/>
            <a:ext cx="3375912" cy="2212024"/>
          </a:xfrm>
          <a:prstGeom prst="rect">
            <a:avLst/>
          </a:prstGeom>
        </p:spPr>
        <p:txBody>
          <a:bodyPr lIns="91420" tIns="45710" rIns="91420" bIns="45710">
            <a:noAutofit/>
          </a:bodyPr>
          <a:lstStyle>
            <a:lvl1pPr marL="85719" indent="-85719" algn="l" defTabSz="685732"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9" indent="-85719" algn="l" defTabSz="685732" rtl="0" eaLnBrk="1" latinLnBrk="0" hangingPunct="1">
              <a:defRPr lang="en-US" sz="1500" kern="1200" dirty="0" smtClean="0">
                <a:solidFill>
                  <a:schemeClr val="accent2"/>
                </a:solidFill>
                <a:latin typeface="Ciscolight" pitchFamily="2" charset="0"/>
                <a:ea typeface="+mn-ea"/>
                <a:cs typeface="+mn-cs"/>
              </a:defRPr>
            </a:lvl2pPr>
            <a:lvl3pPr marL="85719" indent="-85719" algn="l" defTabSz="685732" rtl="0" eaLnBrk="1" latinLnBrk="0" hangingPunct="1">
              <a:defRPr lang="en-US" sz="1500" kern="1200" dirty="0" smtClean="0">
                <a:solidFill>
                  <a:schemeClr val="accent2"/>
                </a:solidFill>
                <a:latin typeface="Ciscolight" pitchFamily="2" charset="0"/>
                <a:ea typeface="+mn-ea"/>
                <a:cs typeface="+mn-cs"/>
              </a:defRPr>
            </a:lvl3pPr>
            <a:lvl4pPr marL="85719" indent="-85719" algn="l" defTabSz="685732" rtl="0" eaLnBrk="1" latinLnBrk="0" hangingPunct="1">
              <a:defRPr lang="en-US" sz="1500" kern="1200" dirty="0" smtClean="0">
                <a:solidFill>
                  <a:schemeClr val="accent2"/>
                </a:solidFill>
                <a:latin typeface="Ciscolight" pitchFamily="2" charset="0"/>
                <a:ea typeface="+mn-ea"/>
                <a:cs typeface="+mn-cs"/>
              </a:defRPr>
            </a:lvl4pPr>
            <a:lvl5pPr marL="85719" indent="-85719" algn="l" defTabSz="685732"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8" y="4736597"/>
            <a:ext cx="3506245" cy="338328"/>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74" y="1797051"/>
            <a:ext cx="3901123"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402099855"/>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869726119"/>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5221410"/>
            <a:ext cx="7791858" cy="465809"/>
          </a:xfrm>
          <a:prstGeom prst="rect">
            <a:avLst/>
          </a:prstGeom>
        </p:spPr>
        <p:txBody>
          <a:bodyPr wrap="square" lIns="91420" tIns="45710" rIns="91420" bIns="45710" anchor="b" anchorCtr="0">
            <a:noAutofit/>
          </a:bodyPr>
          <a:lstStyle>
            <a:lvl1pPr marL="0" indent="0" algn="l" defTabSz="60358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2054075"/>
            <a:ext cx="7972248" cy="3038449"/>
          </a:xfrm>
          <a:prstGeom prst="rect">
            <a:avLst/>
          </a:prstGeom>
        </p:spPr>
        <p:txBody>
          <a:bodyPr anchor="ctr">
            <a:noAutofit/>
          </a:bodyPr>
          <a:lstStyle>
            <a:lvl1pPr marL="183603" indent="-399974"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405803671"/>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812805"/>
            <a:ext cx="0" cy="5312834"/>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918752"/>
            <a:ext cx="3820348" cy="3020519"/>
          </a:xfrm>
        </p:spPr>
        <p:txBody>
          <a:bodyPr lIns="61715" tIns="34288" rIns="61715" bIns="34288" rtlCol="0" anchor="ctr">
            <a:noAutofit/>
          </a:bodyPr>
          <a:lstStyle>
            <a:lvl1pPr marL="0" indent="0" algn="l" defTabSz="685759"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872692"/>
            <a:ext cx="3865880" cy="512064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103412195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8"/>
            <a:ext cx="8477250" cy="3438525"/>
          </a:xfrm>
          <a:prstGeom prst="rect">
            <a:avLst/>
          </a:prstGeom>
          <a:noFill/>
        </p:spPr>
      </p:pic>
      <p:sp>
        <p:nvSpPr>
          <p:cNvPr id="26" name="Rectangle 25"/>
          <p:cNvSpPr/>
          <p:nvPr userDrawn="1"/>
        </p:nvSpPr>
        <p:spPr>
          <a:xfrm>
            <a:off x="217375" y="3020527"/>
            <a:ext cx="8694295" cy="1757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27" name="Rectangle 3"/>
          <p:cNvSpPr>
            <a:spLocks noChangeArrowheads="1"/>
          </p:cNvSpPr>
          <p:nvPr/>
        </p:nvSpPr>
        <p:spPr bwMode="white">
          <a:xfrm>
            <a:off x="0" y="11"/>
            <a:ext cx="9144000" cy="177799"/>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latin typeface="Arial"/>
            </a:endParaRPr>
          </a:p>
        </p:txBody>
      </p:sp>
      <p:sp>
        <p:nvSpPr>
          <p:cNvPr id="2" name="Title 1"/>
          <p:cNvSpPr>
            <a:spLocks noGrp="1"/>
          </p:cNvSpPr>
          <p:nvPr>
            <p:ph type="ctrTitle" hasCustomPrompt="1"/>
          </p:nvPr>
        </p:nvSpPr>
        <p:spPr>
          <a:xfrm>
            <a:off x="221411" y="1967971"/>
            <a:ext cx="8112125"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24" name="Rectangle 5"/>
          <p:cNvSpPr>
            <a:spLocks noChangeArrowheads="1"/>
          </p:cNvSpPr>
          <p:nvPr userDrawn="1"/>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251387" y="6586254"/>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latin typeface="Arial"/>
              </a:rPr>
              <a:t>© 2010 Cisco and/or its affiliates. All rights reserved.</a:t>
            </a:r>
          </a:p>
        </p:txBody>
      </p:sp>
      <p:sp>
        <p:nvSpPr>
          <p:cNvPr id="11"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545561794"/>
      </p:ext>
    </p:extLst>
  </p:cSld>
  <p:clrMapOvr>
    <a:masterClrMapping/>
  </p:clrMapOvr>
  <p:transition>
    <p:wipe dir="r"/>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797052"/>
            <a:ext cx="8345488" cy="3544971"/>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hasCustomPrompt="1"/>
          </p:nvPr>
        </p:nvSpPr>
        <p:spPr>
          <a:xfrm>
            <a:off x="437767" y="5530966"/>
            <a:ext cx="7180312" cy="434977"/>
          </a:xfrm>
          <a:prstGeom prst="rect">
            <a:avLst/>
          </a:prstGeom>
        </p:spPr>
        <p:txBody>
          <a:bodyPr wrap="square" lIns="91420" tIns="45710" rIns="91420" bIns="45710" anchor="b" anchorCtr="0">
            <a:noAutofit/>
          </a:bodyPr>
          <a:lstStyle>
            <a:lvl1pPr algn="l" defTabSz="60358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1486261890"/>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799167"/>
            <a:ext cx="8345488" cy="3547534"/>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437767" y="5530966"/>
            <a:ext cx="7180312" cy="434977"/>
          </a:xfrm>
          <a:prstGeom prst="rect">
            <a:avLst/>
          </a:prstGeom>
        </p:spPr>
        <p:txBody>
          <a:bodyPr wrap="square" lIns="91420" tIns="45710" rIns="91420" bIns="45710" anchor="b" anchorCtr="0">
            <a:noAutofit/>
          </a:bodyPr>
          <a:lstStyle>
            <a:lvl1pPr algn="l" defTabSz="60358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787264357"/>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4" y="1799280"/>
            <a:ext cx="4007001" cy="4054364"/>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799168"/>
            <a:ext cx="4073346" cy="4052529"/>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618349152"/>
      </p:ext>
    </p:extLst>
  </p:cSld>
  <p:clrMapOvr>
    <a:masterClrMapping/>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9" y="1799144"/>
            <a:ext cx="4003995" cy="4054500"/>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799167"/>
            <a:ext cx="4075144" cy="4054944"/>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Drag picture to placeholder or click icon to add</a:t>
            </a:r>
            <a:endParaRPr lang="en-US" noProof="0" dirty="0"/>
          </a:p>
        </p:txBody>
      </p:sp>
      <p:sp>
        <p:nvSpPr>
          <p:cNvPr id="5"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122815953"/>
      </p:ext>
    </p:extLst>
  </p:cSld>
  <p:clrMapOvr>
    <a:masterClrMapping/>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6085116" y="2163195"/>
            <a:ext cx="231856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4" name="Oval 3"/>
          <p:cNvSpPr/>
          <p:nvPr userDrawn="1"/>
        </p:nvSpPr>
        <p:spPr>
          <a:xfrm>
            <a:off x="3423230" y="2163195"/>
            <a:ext cx="231856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7" name="Oval 6"/>
          <p:cNvSpPr/>
          <p:nvPr userDrawn="1"/>
        </p:nvSpPr>
        <p:spPr>
          <a:xfrm>
            <a:off x="764271" y="2163195"/>
            <a:ext cx="231856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3733524"/>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3730932"/>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3730932"/>
            <a:ext cx="2292136" cy="80488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857372"/>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870412"/>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857372"/>
            <a:ext cx="788988" cy="1051985"/>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3595044206"/>
      </p:ext>
    </p:extLst>
  </p:cSld>
  <p:clrMapOvr>
    <a:masterClrMapping/>
  </p:clrMapOvr>
  <p:transition spd="slow">
    <p:wip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9" y="2163198"/>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44" name="Oval 43"/>
          <p:cNvSpPr/>
          <p:nvPr userDrawn="1"/>
        </p:nvSpPr>
        <p:spPr>
          <a:xfrm>
            <a:off x="3422849" y="2163198"/>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45" name="Oval 44"/>
          <p:cNvSpPr/>
          <p:nvPr userDrawn="1"/>
        </p:nvSpPr>
        <p:spPr>
          <a:xfrm>
            <a:off x="6087365" y="2163198"/>
            <a:ext cx="2306251" cy="3074623"/>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15">
              <a:defRPr/>
            </a:pPr>
            <a:endParaRPr lang="en-US" kern="0">
              <a:solidFill>
                <a:prstClr val="white"/>
              </a:solidFill>
              <a:latin typeface="Arial"/>
              <a:ea typeface="ＭＳ Ｐゴシック" charset="0"/>
              <a:cs typeface="ＭＳ Ｐゴシック" charset="0"/>
            </a:endParaRPr>
          </a:p>
        </p:txBody>
      </p:sp>
      <p:sp>
        <p:nvSpPr>
          <p:cNvPr id="3"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774966" y="2163198"/>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2163198"/>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2163198"/>
            <a:ext cx="2305968" cy="3074623"/>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8" y="5164186"/>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5161590"/>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5161590"/>
            <a:ext cx="2292136" cy="80488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1815347525"/>
      </p:ext>
    </p:extLst>
  </p:cSld>
  <p:clrMapOvr>
    <a:masterClrMapping/>
  </p:clrMapOvr>
  <p:transition spd="slow">
    <p:wip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1" y="6172206"/>
            <a:ext cx="7334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1"/>
            <a:ext cx="9144000" cy="68580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4732142"/>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3"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387775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401389"/>
            <a:ext cx="8563172" cy="3389567"/>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4072696"/>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218566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21" y="6172206"/>
            <a:ext cx="7334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1"/>
            <a:ext cx="9147348" cy="68580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40536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320848"/>
            <a:ext cx="8480388" cy="5688861"/>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46047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20" y="432216"/>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44178"/>
            <a:ext cx="8578850" cy="4965191"/>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7050239"/>
      </p:ext>
    </p:extLst>
  </p:cSld>
  <p:clrMapOvr>
    <a:masterClrMapping/>
  </p:clrMapOvr>
  <p:transition>
    <p:wipe dir="r"/>
  </p:transition>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795872"/>
            <a:ext cx="5348288"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5" name="Rectangle 4"/>
          <p:cNvSpPr/>
          <p:nvPr/>
        </p:nvSpPr>
        <p:spPr>
          <a:xfrm>
            <a:off x="1892301" y="4794251"/>
            <a:ext cx="5346700"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795527"/>
            <a:ext cx="5329238" cy="4005073"/>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endParaRPr lang="en-US" noProof="0" dirty="0"/>
          </a:p>
        </p:txBody>
      </p:sp>
      <p:sp>
        <p:nvSpPr>
          <p:cNvPr id="11" name="Title 10"/>
          <p:cNvSpPr>
            <a:spLocks noGrp="1"/>
          </p:cNvSpPr>
          <p:nvPr>
            <p:ph type="title" hasCustomPrompt="1"/>
          </p:nvPr>
        </p:nvSpPr>
        <p:spPr>
          <a:xfrm>
            <a:off x="2065871" y="4873439"/>
            <a:ext cx="5074070" cy="83820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4050203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7" y="311157"/>
            <a:ext cx="3273425" cy="245956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2" y="310896"/>
            <a:ext cx="3273552" cy="2459736"/>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89"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Drag picture to placeholder or click icon to add</a:t>
            </a:r>
            <a:endParaRPr lang="en-US" noProof="0" dirty="0"/>
          </a:p>
        </p:txBody>
      </p:sp>
      <p:sp>
        <p:nvSpPr>
          <p:cNvPr id="9" name="Title 8"/>
          <p:cNvSpPr>
            <a:spLocks noGrp="1"/>
          </p:cNvSpPr>
          <p:nvPr>
            <p:ph type="title" hasCustomPrompt="1"/>
          </p:nvPr>
        </p:nvSpPr>
        <p:spPr>
          <a:xfrm>
            <a:off x="430943" y="3307596"/>
            <a:ext cx="6729865" cy="2152559"/>
          </a:xfrm>
        </p:spPr>
        <p:txBody>
          <a:bodyPr>
            <a:noAutofit/>
          </a:bodyPr>
          <a:lstStyle>
            <a:lvl1pPr marL="0" marR="0" indent="0" algn="l" defTabSz="685789"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20677374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728815"/>
            <a:ext cx="3630612"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30">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728984"/>
            <a:ext cx="3630168" cy="5159757"/>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Drag picture to placeholder or click icon to add</a:t>
            </a:r>
            <a:endParaRPr lang="en-US" noProof="0" dirty="0"/>
          </a:p>
        </p:txBody>
      </p:sp>
      <p:sp>
        <p:nvSpPr>
          <p:cNvPr id="9" name="Title 8"/>
          <p:cNvSpPr>
            <a:spLocks noGrp="1"/>
          </p:cNvSpPr>
          <p:nvPr>
            <p:ph type="title" hasCustomPrompt="1"/>
          </p:nvPr>
        </p:nvSpPr>
        <p:spPr>
          <a:xfrm>
            <a:off x="437669" y="728984"/>
            <a:ext cx="4349918" cy="1085314"/>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436910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311156"/>
            <a:ext cx="3268662"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0" name="Rectangle 9"/>
          <p:cNvSpPr/>
          <p:nvPr/>
        </p:nvSpPr>
        <p:spPr>
          <a:xfrm>
            <a:off x="334963" y="311156"/>
            <a:ext cx="3287712"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1" name="Rectangle 10"/>
          <p:cNvSpPr/>
          <p:nvPr/>
        </p:nvSpPr>
        <p:spPr>
          <a:xfrm>
            <a:off x="6980246" y="311157"/>
            <a:ext cx="1838325" cy="130809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2" name="Rectangle 11"/>
          <p:cNvSpPr/>
          <p:nvPr/>
        </p:nvSpPr>
        <p:spPr>
          <a:xfrm>
            <a:off x="334966" y="3028957"/>
            <a:ext cx="252253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3" name="Rectangle 12"/>
          <p:cNvSpPr/>
          <p:nvPr/>
        </p:nvSpPr>
        <p:spPr>
          <a:xfrm>
            <a:off x="2911476" y="3028957"/>
            <a:ext cx="4025900"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4" name="Rectangle 13"/>
          <p:cNvSpPr/>
          <p:nvPr/>
        </p:nvSpPr>
        <p:spPr>
          <a:xfrm>
            <a:off x="6980246" y="1682751"/>
            <a:ext cx="1838325"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15" name="Rectangle 14"/>
          <p:cNvSpPr/>
          <p:nvPr/>
        </p:nvSpPr>
        <p:spPr>
          <a:xfrm>
            <a:off x="6980246" y="5183717"/>
            <a:ext cx="1838325"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30">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9003" y="311155"/>
            <a:ext cx="326786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0"/>
          </p:nvPr>
        </p:nvSpPr>
        <p:spPr>
          <a:xfrm>
            <a:off x="320831" y="311155"/>
            <a:ext cx="3302001"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1" name="Picture Placeholder 25"/>
          <p:cNvSpPr>
            <a:spLocks noGrp="1"/>
          </p:cNvSpPr>
          <p:nvPr>
            <p:ph type="pic" sz="quarter" idx="12"/>
          </p:nvPr>
        </p:nvSpPr>
        <p:spPr>
          <a:xfrm>
            <a:off x="6979833" y="311152"/>
            <a:ext cx="1838730" cy="13081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3" name="Picture Placeholder 25"/>
          <p:cNvSpPr>
            <a:spLocks noGrp="1"/>
          </p:cNvSpPr>
          <p:nvPr>
            <p:ph type="pic" sz="quarter" idx="13"/>
          </p:nvPr>
        </p:nvSpPr>
        <p:spPr>
          <a:xfrm>
            <a:off x="320824" y="3028958"/>
            <a:ext cx="2537420" cy="345893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5" name="Picture Placeholder 25"/>
          <p:cNvSpPr>
            <a:spLocks noGrp="1"/>
          </p:cNvSpPr>
          <p:nvPr>
            <p:ph type="pic" sz="quarter" idx="14"/>
          </p:nvPr>
        </p:nvSpPr>
        <p:spPr>
          <a:xfrm>
            <a:off x="2908334" y="3028958"/>
            <a:ext cx="4028516" cy="345893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7" name="Picture Placeholder 25"/>
          <p:cNvSpPr>
            <a:spLocks noGrp="1"/>
          </p:cNvSpPr>
          <p:nvPr>
            <p:ph type="pic" sz="quarter" idx="15"/>
          </p:nvPr>
        </p:nvSpPr>
        <p:spPr>
          <a:xfrm>
            <a:off x="6979833" y="1676401"/>
            <a:ext cx="1838730" cy="344941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
        <p:nvSpPr>
          <p:cNvPr id="59" name="Picture Placeholder 25"/>
          <p:cNvSpPr>
            <a:spLocks noGrp="1"/>
          </p:cNvSpPr>
          <p:nvPr>
            <p:ph type="pic" sz="quarter" idx="16"/>
          </p:nvPr>
        </p:nvSpPr>
        <p:spPr>
          <a:xfrm>
            <a:off x="6979833" y="5182964"/>
            <a:ext cx="1838730" cy="130492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1250024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030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6" y="777240"/>
            <a:ext cx="8164931"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139466791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778668"/>
            <a:ext cx="4424562"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59"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31111934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
            <a:ext cx="91440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53" y="2194989"/>
            <a:ext cx="199091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005097"/>
      </p:ext>
    </p:extLst>
  </p:cSld>
  <p:clrMapOvr>
    <a:masterClrMapping/>
  </p:clrMapOvr>
  <p:transition spd="slow">
    <p:wip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userDrawn="1">
  <p:cSld name="4_Title Slide-animated gradi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09993"/>
      </p:ext>
    </p:extLst>
  </p:cSld>
  <p:clrMapOvr>
    <a:masterClrMapping/>
  </p:clrMapOvr>
  <p:transition spd="slow">
    <p:wip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p:cSld name="1_Title Slide-animated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616935"/>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1310" y="4730573"/>
            <a:ext cx="8112126" cy="384175"/>
          </a:xfrm>
          <a:prstGeom prst="rect">
            <a:avLst/>
          </a:prstGeom>
        </p:spPr>
        <p:txBody>
          <a:bodyPr lIns="91428" tIns="45714" rIns="91428" bIns="45714"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9868" y="5164909"/>
            <a:ext cx="8112650" cy="384175"/>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30"/>
            <a:ext cx="8112650" cy="384175"/>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16027" y="3594123"/>
            <a:ext cx="8302625" cy="398668"/>
          </a:xfrm>
          <a:prstGeom prst="rect">
            <a:avLst/>
          </a:prstGeom>
        </p:spPr>
        <p:txBody>
          <a:bodyPr lIns="91428" tIns="45714" rIns="91428" bIns="45714"/>
          <a:lstStyle>
            <a:lvl1pPr marL="0" indent="0">
              <a:buFont typeface="Arial" panose="020B0604020202020204" pitchFamily="34" charset="0"/>
              <a:buNone/>
              <a:defRPr sz="1800" baseline="0">
                <a:solidFill>
                  <a:schemeClr val="tx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cxnSp>
        <p:nvCxnSpPr>
          <p:cNvPr id="27" name="Straight Connector 26"/>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285168" y="410501"/>
            <a:ext cx="86273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23765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20" y="432216"/>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31" y="1339748"/>
            <a:ext cx="412242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99" y="1339748"/>
            <a:ext cx="412242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9214196"/>
      </p:ext>
    </p:extLst>
  </p:cSld>
  <p:clrMapOvr>
    <a:masterClrMapping/>
  </p:clrMapOvr>
  <p:transition>
    <p:wipe dir="r"/>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2_Title Slide White">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616935"/>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1310" y="4730573"/>
            <a:ext cx="8112126" cy="384175"/>
          </a:xfrm>
          <a:prstGeom prst="rect">
            <a:avLst/>
          </a:prstGeom>
        </p:spPr>
        <p:txBody>
          <a:bodyPr lIns="91428" tIns="45714" rIns="91428" bIns="45714"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9868" y="5164909"/>
            <a:ext cx="8112650" cy="384175"/>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30"/>
            <a:ext cx="8112650" cy="384175"/>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16027" y="3594123"/>
            <a:ext cx="8302625" cy="398668"/>
          </a:xfrm>
          <a:prstGeom prst="rect">
            <a:avLst/>
          </a:prstGeom>
        </p:spPr>
        <p:txBody>
          <a:bodyPr lIns="91428" tIns="45714" rIns="91428" bIns="45714"/>
          <a:lstStyle>
            <a:lvl1pPr marL="0" indent="0">
              <a:buFont typeface="Arial" panose="020B0604020202020204" pitchFamily="34" charset="0"/>
              <a:buNone/>
              <a:defRPr sz="1800" baseline="0">
                <a:solidFill>
                  <a:schemeClr val="tx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cxnSp>
        <p:nvCxnSpPr>
          <p:cNvPr id="27" name="Straight Connector 26"/>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p:nvGrpSpPr>
        <p:grpSpPr>
          <a:xfrm>
            <a:off x="285168" y="410501"/>
            <a:ext cx="86273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3004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616935"/>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4730573"/>
            <a:ext cx="8112126" cy="384175"/>
          </a:xfrm>
          <a:prstGeom prst="rect">
            <a:avLst/>
          </a:prstGeom>
        </p:spPr>
        <p:txBody>
          <a:bodyPr lIns="91428" tIns="45714" rIns="91428" bIns="45714" anchor="b" anchorCtr="0">
            <a:noAutofit/>
          </a:bodyPr>
          <a:lstStyle>
            <a:lvl1pPr marL="0" indent="0" algn="l">
              <a:buNone/>
              <a:defRPr sz="1200" b="0" i="0">
                <a:solidFill>
                  <a:schemeClr val="bg1"/>
                </a:solidFill>
                <a:latin typeface="+mn-lt"/>
                <a:cs typeface="CiscoSans"/>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5164909"/>
            <a:ext cx="8112650" cy="384175"/>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30"/>
            <a:ext cx="8112650" cy="384175"/>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25162" y="3569759"/>
            <a:ext cx="8302625" cy="398668"/>
          </a:xfrm>
          <a:prstGeom prst="rect">
            <a:avLst/>
          </a:prstGeom>
        </p:spPr>
        <p:txBody>
          <a:bodyPr lIns="91428" tIns="45714" rIns="91428" bIns="45714"/>
          <a:lstStyle>
            <a:lvl1pPr marL="0" indent="0">
              <a:buFont typeface="Arial" panose="020B0604020202020204" pitchFamily="34" charset="0"/>
              <a:buNone/>
              <a:defRPr sz="1800" baseline="0">
                <a:solidFill>
                  <a:schemeClr val="bg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grpSp>
        <p:nvGrpSpPr>
          <p:cNvPr id="28" name="Group 67"/>
          <p:cNvGrpSpPr/>
          <p:nvPr/>
        </p:nvGrpSpPr>
        <p:grpSpPr>
          <a:xfrm>
            <a:off x="285168" y="410501"/>
            <a:ext cx="86273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397316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616935"/>
            <a:ext cx="8301718" cy="85964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4730573"/>
            <a:ext cx="8112126" cy="384175"/>
          </a:xfrm>
          <a:prstGeom prst="rect">
            <a:avLst/>
          </a:prstGeom>
        </p:spPr>
        <p:txBody>
          <a:bodyPr lIns="91428" tIns="45714" rIns="91428" bIns="45714" anchor="b" anchorCtr="0">
            <a:noAutofit/>
          </a:bodyPr>
          <a:lstStyle>
            <a:lvl1pPr marL="0" indent="0" algn="l">
              <a:buNone/>
              <a:defRPr sz="1200" b="0" i="0">
                <a:solidFill>
                  <a:schemeClr val="bg1"/>
                </a:solidFill>
                <a:latin typeface="+mn-lt"/>
                <a:cs typeface="CiscoSans"/>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5164909"/>
            <a:ext cx="8112650" cy="384175"/>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5938230"/>
            <a:ext cx="8112650" cy="384175"/>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25162" y="3569759"/>
            <a:ext cx="8302625" cy="398668"/>
          </a:xfrm>
          <a:prstGeom prst="rect">
            <a:avLst/>
          </a:prstGeom>
        </p:spPr>
        <p:txBody>
          <a:bodyPr lIns="91428" tIns="45714" rIns="91428" bIns="45714"/>
          <a:lstStyle>
            <a:lvl1pPr marL="0" indent="0">
              <a:buFont typeface="Arial" panose="020B0604020202020204" pitchFamily="34" charset="0"/>
              <a:buNone/>
              <a:defRPr sz="1800" baseline="0">
                <a:solidFill>
                  <a:schemeClr val="bg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grpSp>
        <p:nvGrpSpPr>
          <p:cNvPr id="28" name="Group 67"/>
          <p:cNvGrpSpPr/>
          <p:nvPr/>
        </p:nvGrpSpPr>
        <p:grpSpPr>
          <a:xfrm>
            <a:off x="285168" y="410501"/>
            <a:ext cx="86273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131421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5" y="4279399"/>
            <a:ext cx="4684867" cy="384175"/>
          </a:xfrm>
          <a:prstGeom prst="rect">
            <a:avLst/>
          </a:prstGeom>
        </p:spPr>
        <p:txBody>
          <a:bodyPr vert="horz" lIns="68580" tIns="34291" rIns="68580" bIns="34291" rtlCol="0">
            <a:noAutofit/>
          </a:bodyPr>
          <a:lstStyle>
            <a:lvl1pPr marL="0" indent="0" algn="l" defTabSz="685805"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01" indent="0" algn="ctr">
              <a:buNone/>
              <a:defRPr>
                <a:solidFill>
                  <a:schemeClr val="tx1">
                    <a:tint val="75000"/>
                  </a:schemeClr>
                </a:solidFill>
              </a:defRPr>
            </a:lvl2pPr>
            <a:lvl3pPr marL="685805" indent="0" algn="ctr">
              <a:buNone/>
              <a:defRPr>
                <a:solidFill>
                  <a:schemeClr val="tx1">
                    <a:tint val="75000"/>
                  </a:schemeClr>
                </a:solidFill>
              </a:defRPr>
            </a:lvl3pPr>
            <a:lvl4pPr marL="1028708" indent="0" algn="ctr">
              <a:buNone/>
              <a:defRPr>
                <a:solidFill>
                  <a:schemeClr val="tx1">
                    <a:tint val="75000"/>
                  </a:schemeClr>
                </a:solidFill>
              </a:defRPr>
            </a:lvl4pPr>
            <a:lvl5pPr marL="1371612" indent="0" algn="ctr">
              <a:buNone/>
              <a:defRPr>
                <a:solidFill>
                  <a:schemeClr val="tx1">
                    <a:tint val="75000"/>
                  </a:schemeClr>
                </a:solidFill>
              </a:defRPr>
            </a:lvl5pPr>
            <a:lvl6pPr marL="1714513" indent="0" algn="ctr">
              <a:buNone/>
              <a:defRPr>
                <a:solidFill>
                  <a:schemeClr val="tx1">
                    <a:tint val="75000"/>
                  </a:schemeClr>
                </a:solidFill>
              </a:defRPr>
            </a:lvl6pPr>
            <a:lvl7pPr marL="2057417" indent="0" algn="ctr">
              <a:buNone/>
              <a:defRPr>
                <a:solidFill>
                  <a:schemeClr val="tx1">
                    <a:tint val="75000"/>
                  </a:schemeClr>
                </a:solidFill>
              </a:defRPr>
            </a:lvl7pPr>
            <a:lvl8pPr marL="2400320" indent="0" algn="ctr">
              <a:buNone/>
              <a:defRPr>
                <a:solidFill>
                  <a:schemeClr val="tx1">
                    <a:tint val="75000"/>
                  </a:schemeClr>
                </a:solidFill>
              </a:defRPr>
            </a:lvl8pPr>
            <a:lvl9pPr marL="2743224" indent="0" algn="ctr">
              <a:buNone/>
              <a:defRPr>
                <a:solidFill>
                  <a:schemeClr val="tx1">
                    <a:tint val="75000"/>
                  </a:schemeClr>
                </a:solidFill>
              </a:defRPr>
            </a:lvl9pPr>
          </a:lstStyle>
          <a:p>
            <a:pPr marL="0" lvl="0" indent="0" algn="l" defTabSz="685805"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lIns="68580" tIns="34291" rIns="68580" bIns="34291" anchor="ctr"/>
          <a:lstStyle/>
          <a:p>
            <a:pPr defTabSz="457143"/>
            <a:endParaRPr lang="en-US">
              <a:solidFill>
                <a:srgbClr val="000000"/>
              </a:solidFill>
              <a:latin typeface="CiscoSansTT ExtraLight"/>
            </a:endParaRPr>
          </a:p>
        </p:txBody>
      </p:sp>
      <p:sp>
        <p:nvSpPr>
          <p:cNvPr id="2" name="Title 1"/>
          <p:cNvSpPr>
            <a:spLocks noGrp="1"/>
          </p:cNvSpPr>
          <p:nvPr>
            <p:ph type="ctrTitle" hasCustomPrompt="1"/>
          </p:nvPr>
        </p:nvSpPr>
        <p:spPr>
          <a:xfrm>
            <a:off x="248805" y="3282702"/>
            <a:ext cx="4712557" cy="1022351"/>
          </a:xfrm>
        </p:spPr>
        <p:txBody>
          <a:bodyPr vert="horz" lIns="61721" tIns="34291" rIns="61721" bIns="34291" rtlCol="0" anchor="b" anchorCtr="0">
            <a:noAutofit/>
          </a:bodyPr>
          <a:lstStyle>
            <a:lvl1pPr marL="0" indent="0" algn="l" defTabSz="685805"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lIns="68580" tIns="34291" rIns="68580" bIns="34291" anchor="ctr"/>
          <a:lstStyle/>
          <a:p>
            <a:pPr defTabSz="457143"/>
            <a:endParaRPr lang="en-US">
              <a:solidFill>
                <a:srgbClr val="000000"/>
              </a:solidFill>
              <a:latin typeface="CiscoSansTT ExtraLight"/>
            </a:endParaRPr>
          </a:p>
        </p:txBody>
      </p:sp>
      <p:sp>
        <p:nvSpPr>
          <p:cNvPr id="31" name="Picture Placeholder 30"/>
          <p:cNvSpPr>
            <a:spLocks noGrp="1"/>
          </p:cNvSpPr>
          <p:nvPr>
            <p:ph type="pic" sz="quarter" idx="10" hasCustomPrompt="1"/>
          </p:nvPr>
        </p:nvSpPr>
        <p:spPr>
          <a:xfrm>
            <a:off x="5540382" y="1917701"/>
            <a:ext cx="2676525" cy="2889251"/>
          </a:xfrm>
          <a:prstGeom prst="rect">
            <a:avLst/>
          </a:prstGeom>
        </p:spPr>
        <p:txBody>
          <a:bodyPr lIns="91428" tIns="45714" rIns="91428" bIns="45714"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4071338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lIns="68577" tIns="34289" rIns="68577" bIns="34289" anchor="ctr"/>
          <a:lstStyle/>
          <a:p>
            <a:pPr defTabSz="457143"/>
            <a:endParaRPr lang="en-US">
              <a:solidFill>
                <a:srgbClr val="000000"/>
              </a:solidFill>
              <a:latin typeface="CiscoSansTT ExtraLight"/>
            </a:endParaRPr>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lIns="68577" tIns="34289" rIns="68577" bIns="34289" anchor="ctr"/>
          <a:lstStyle/>
          <a:p>
            <a:pPr defTabSz="457143"/>
            <a:endParaRPr lang="en-US">
              <a:solidFill>
                <a:srgbClr val="000000"/>
              </a:solidFill>
              <a:latin typeface="CiscoSansTT ExtraLight"/>
            </a:endParaRPr>
          </a:p>
        </p:txBody>
      </p:sp>
      <p:sp>
        <p:nvSpPr>
          <p:cNvPr id="5" name="Title 1"/>
          <p:cNvSpPr>
            <a:spLocks noGrp="1"/>
          </p:cNvSpPr>
          <p:nvPr>
            <p:ph type="ctrTitle" hasCustomPrompt="1"/>
          </p:nvPr>
        </p:nvSpPr>
        <p:spPr>
          <a:xfrm>
            <a:off x="199771" y="762101"/>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62391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99771" y="750145"/>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7"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0"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8" name="Straight Connector 7"/>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9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08908" y="750145"/>
            <a:ext cx="8301718" cy="3426595"/>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7"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0"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8" name="Straight Connector 7"/>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55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04293" y="245732"/>
            <a:ext cx="8659976"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197539" y="1441849"/>
            <a:ext cx="8659976" cy="4525433"/>
          </a:xfrm>
          <a:prstGeom prst="rect">
            <a:avLst/>
          </a:prstGeom>
        </p:spPr>
        <p:txBody>
          <a:bodyPr lIns="91428" tIns="45714" rIns="91428" bIns="45714">
            <a:noAutofit/>
          </a:bodyPr>
          <a:lstStyle>
            <a:lvl1pPr marL="285714" marR="0" indent="-285714" algn="ctr" defTabSz="457143"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143"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420210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04295" y="245728"/>
            <a:ext cx="8659976" cy="971709"/>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06676" y="1429668"/>
            <a:ext cx="8659976" cy="4525433"/>
          </a:xfrm>
          <a:prstGeom prst="rect">
            <a:avLst/>
          </a:prstGeom>
        </p:spPr>
        <p:txBody>
          <a:bodyPr lIns="91428" tIns="45714" rIns="91428" bIns="45714">
            <a:noAutofit/>
          </a:bodyPr>
          <a:lstStyle>
            <a:lvl1pPr marL="285714" marR="0" indent="-285714" algn="l" defTabSz="457143"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143"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9"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0"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11" name="Straight Connector 10"/>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0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9774" y="1435173"/>
            <a:ext cx="8582751" cy="4354712"/>
          </a:xfrm>
          <a:prstGeom prst="rect">
            <a:avLst/>
          </a:prstGeom>
        </p:spPr>
        <p:txBody>
          <a:bodyPr lIns="91428" tIns="45714" rIns="91428" bIns="45714">
            <a:noAutofit/>
          </a:bodyPr>
          <a:lstStyle>
            <a:lvl1pPr marL="280952" indent="-22381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937"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620"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111"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540" indent="-168254">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04400" y="248568"/>
            <a:ext cx="8659976"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38033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31" y="1339748"/>
            <a:ext cx="4103687"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8"/>
            <a:ext cx="3236976"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4" y="6586254"/>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latin typeface="Arial"/>
              </a:rPr>
              <a:t>© 2010 Cisco and/or its affiliates. All rights reserved.</a:t>
            </a:r>
          </a:p>
        </p:txBody>
      </p:sp>
      <p:sp>
        <p:nvSpPr>
          <p:cNvPr id="14" name="Rectangle 5"/>
          <p:cNvSpPr>
            <a:spLocks noChangeArrowheads="1"/>
          </p:cNvSpPr>
          <p:nvPr userDrawn="1"/>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3"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5334000" y="4876809"/>
            <a:ext cx="3200400" cy="457201"/>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151622702"/>
      </p:ext>
    </p:extLst>
  </p:cSld>
  <p:clrMapOvr>
    <a:masterClrMapping/>
  </p:clrMapOvr>
  <p:transition>
    <p:wipe dir="r"/>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05472" y="245732"/>
            <a:ext cx="8659976"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199772" y="1425197"/>
            <a:ext cx="4169632" cy="4644859"/>
          </a:xfrm>
          <a:prstGeom prst="rect">
            <a:avLst/>
          </a:prstGeom>
        </p:spPr>
        <p:txBody>
          <a:bodyPr lIns="91428" tIns="45714" rIns="91428" bIns="45714">
            <a:noAutofit/>
          </a:bodyPr>
          <a:lstStyle>
            <a:lvl1pPr marL="228573" indent="-171429">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43"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72"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00"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428" indent="-17142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86679" y="1425197"/>
            <a:ext cx="4169632" cy="4644859"/>
          </a:xfrm>
          <a:prstGeom prst="rect">
            <a:avLst/>
          </a:prstGeom>
        </p:spPr>
        <p:txBody>
          <a:bodyPr lIns="91428" tIns="45714" rIns="91428" bIns="45714">
            <a:noAutofit/>
          </a:bodyPr>
          <a:lstStyle>
            <a:lvl1pPr marL="228573" indent="-171429">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43"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72"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00"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428" indent="-17142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380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05472" y="245732"/>
            <a:ext cx="8659976"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05472" y="1435175"/>
            <a:ext cx="4169632" cy="4752860"/>
          </a:xfrm>
          <a:prstGeom prst="rect">
            <a:avLst/>
          </a:prstGeom>
        </p:spPr>
        <p:txBody>
          <a:bodyPr lIns="91428" tIns="45714" rIns="91428" bIns="45714">
            <a:noAutofit/>
          </a:bodyPr>
          <a:lstStyle>
            <a:lvl1pPr marL="233334" indent="-171429">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46" indent="-171429">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95816" y="1435175"/>
            <a:ext cx="4169632" cy="4752860"/>
          </a:xfrm>
          <a:prstGeom prst="rect">
            <a:avLst/>
          </a:prstGeom>
        </p:spPr>
        <p:txBody>
          <a:bodyPr lIns="91428" tIns="45714" rIns="91428" bIns="45714">
            <a:noAutofit/>
          </a:bodyPr>
          <a:lstStyle>
            <a:lvl1pPr marL="223810" indent="-171429">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46" indent="-171429">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279155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10" name="Rounded Rectangle 9"/>
          <p:cNvSpPr/>
          <p:nvPr/>
        </p:nvSpPr>
        <p:spPr>
          <a:xfrm>
            <a:off x="5097417" y="1444837"/>
            <a:ext cx="3623212"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43"/>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75539" y="1552789"/>
            <a:ext cx="3236976" cy="2440001"/>
          </a:xfrm>
          <a:prstGeom prst="rect">
            <a:avLst/>
          </a:prstGeom>
        </p:spPr>
        <p:txBody>
          <a:bodyPr lIns="91428" tIns="45714" rIns="91428" bIns="45714">
            <a:noAutofit/>
          </a:bodyPr>
          <a:lstStyle>
            <a:lvl1pPr marL="85724" indent="-85724" algn="l" defTabSz="685777"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24" indent="-85724" algn="l" defTabSz="685777" rtl="0" eaLnBrk="1" latinLnBrk="0" hangingPunct="1">
              <a:defRPr lang="en-US" sz="1500" kern="1200" dirty="0" smtClean="0">
                <a:solidFill>
                  <a:schemeClr val="accent2"/>
                </a:solidFill>
                <a:latin typeface="Ciscolight" pitchFamily="2" charset="0"/>
                <a:ea typeface="+mn-ea"/>
                <a:cs typeface="+mn-cs"/>
              </a:defRPr>
            </a:lvl2pPr>
            <a:lvl3pPr marL="85724" indent="-85724" algn="l" defTabSz="685777" rtl="0" eaLnBrk="1" latinLnBrk="0" hangingPunct="1">
              <a:defRPr lang="en-US" sz="1500" kern="1200" dirty="0" smtClean="0">
                <a:solidFill>
                  <a:schemeClr val="accent2"/>
                </a:solidFill>
                <a:latin typeface="Ciscolight" pitchFamily="2" charset="0"/>
                <a:ea typeface="+mn-ea"/>
                <a:cs typeface="+mn-cs"/>
              </a:defRPr>
            </a:lvl3pPr>
            <a:lvl4pPr marL="85724" indent="-85724" algn="l" defTabSz="685777" rtl="0" eaLnBrk="1" latinLnBrk="0" hangingPunct="1">
              <a:defRPr lang="en-US" sz="1500" kern="1200" dirty="0" smtClean="0">
                <a:solidFill>
                  <a:schemeClr val="accent2"/>
                </a:solidFill>
                <a:latin typeface="Ciscolight" pitchFamily="2" charset="0"/>
                <a:ea typeface="+mn-ea"/>
                <a:cs typeface="+mn-cs"/>
              </a:defRPr>
            </a:lvl4pPr>
            <a:lvl5pPr marL="85724" indent="-85724" algn="l" defTabSz="685777"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54116" y="4541691"/>
            <a:ext cx="3326071" cy="338328"/>
          </a:xfrm>
          <a:prstGeom prst="rect">
            <a:avLst/>
          </a:prstGeom>
        </p:spPr>
        <p:txBody>
          <a:bodyPr lIns="91428" tIns="45714" rIns="91428" bIns="45714">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01014" y="249248"/>
            <a:ext cx="8659976"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199772" y="1435173"/>
            <a:ext cx="4169632" cy="4354712"/>
          </a:xfrm>
          <a:prstGeom prst="rect">
            <a:avLst/>
          </a:prstGeom>
        </p:spPr>
        <p:txBody>
          <a:bodyPr lIns="91428" tIns="45714" rIns="91428" bIns="45714">
            <a:noAutofit/>
          </a:bodyPr>
          <a:lstStyle>
            <a:lvl1pPr marL="233334" indent="-171429">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556" indent="-190476">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8442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4918" y="245732"/>
            <a:ext cx="8659976"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73083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04918" y="245732"/>
            <a:ext cx="8659976" cy="971709"/>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5"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6"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7" name="Straight Connector 6"/>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53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828" y="257165"/>
            <a:ext cx="4005072" cy="838200"/>
          </a:xfrm>
          <a:prstGeom prst="rect">
            <a:avLst/>
          </a:prstGeom>
        </p:spPr>
        <p:txBody>
          <a:bodyPr vert="horz" lIns="61718" tIns="34289" rIns="61718" bIns="34289" rtlCol="0" anchor="t" anchorCtr="0">
            <a:noAutofit/>
          </a:bodyPr>
          <a:lstStyle>
            <a:lvl1pPr algn="l" defTabSz="685777"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196717" y="1441843"/>
            <a:ext cx="4005072" cy="4526280"/>
          </a:xfrm>
          <a:prstGeom prst="rect">
            <a:avLst/>
          </a:prstGeom>
        </p:spPr>
        <p:txBody>
          <a:bodyPr lIns="91428" tIns="45714" rIns="91428" bIns="45714">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34" indent="-171445">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441843"/>
            <a:ext cx="4005072" cy="4526280"/>
          </a:xfrm>
          <a:prstGeom prst="rect">
            <a:avLst/>
          </a:prstGeom>
        </p:spPr>
        <p:txBody>
          <a:bodyPr lIns="91428" tIns="45714" rIns="91428" bIns="45714">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34" indent="-171445">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257165"/>
            <a:ext cx="4005072" cy="841248"/>
          </a:xfrm>
          <a:prstGeom prst="rect">
            <a:avLst/>
          </a:prstGeom>
        </p:spPr>
        <p:txBody>
          <a:bodyPr lIns="91428" tIns="45714" rIns="91428" bIns="45714">
            <a:noAutofit/>
          </a:bodyPr>
          <a:lstStyle>
            <a:lvl1pPr marL="0" marR="0" indent="0" algn="l" defTabSz="685777"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p:nvCxnSpPr>
        <p:spPr>
          <a:xfrm>
            <a:off x="4600575" y="812807"/>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72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01245" y="246760"/>
            <a:ext cx="2668457" cy="1152144"/>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40129" y="246760"/>
            <a:ext cx="2599859" cy="1152144"/>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53928" y="246760"/>
            <a:ext cx="2634158" cy="1152144"/>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9" y="1602098"/>
            <a:ext cx="2668457" cy="4448011"/>
          </a:xfrm>
          <a:prstGeom prst="rect">
            <a:avLst/>
          </a:prstGeom>
        </p:spPr>
        <p:txBody>
          <a:bodyPr lIns="91428" tIns="45714" rIns="91428" bIns="45714">
            <a:noAutofit/>
          </a:bodyPr>
          <a:lstStyle>
            <a:lvl1pPr marL="223810" indent="-171429">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175" indent="-19047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841" indent="-166667">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3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461" indent="-171429">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578597"/>
            <a:ext cx="2634158" cy="4448011"/>
          </a:xfrm>
          <a:prstGeom prst="rect">
            <a:avLst/>
          </a:prstGeom>
        </p:spPr>
        <p:txBody>
          <a:bodyPr lIns="91428" tIns="45714" rIns="91428" bIns="45714">
            <a:noAutofit/>
          </a:bodyPr>
          <a:lstStyle>
            <a:lvl1pPr marL="171452" indent="-171452">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955" indent="-215973">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16" indent="-171429">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3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461" indent="-171429">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03" y="1602098"/>
            <a:ext cx="2599859" cy="4448011"/>
          </a:xfrm>
          <a:prstGeom prst="rect">
            <a:avLst/>
          </a:prstGeom>
        </p:spPr>
        <p:txBody>
          <a:bodyPr lIns="91428" tIns="45714" rIns="91428" bIns="45714">
            <a:noAutofit/>
          </a:bodyPr>
          <a:lstStyle>
            <a:lvl1pPr marL="171452" indent="-171452">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44" indent="-17619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287" indent="-171429">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0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555" indent="-168254">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p:nvCxnSpPr>
        <p:spPr>
          <a:xfrm>
            <a:off x="3076575" y="812806"/>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67425" y="812806"/>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09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5820191"/>
            <a:ext cx="7461250" cy="27699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1254286"/>
            <a:ext cx="8168270" cy="3838231"/>
          </a:xfrm>
          <a:prstGeom prst="rect">
            <a:avLst/>
          </a:prstGeom>
        </p:spPr>
        <p:txBody>
          <a:bodyPr>
            <a:noAutofit/>
          </a:bodyPr>
          <a:lstStyle>
            <a:lvl1pPr marL="400001" indent="-400001"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03276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1254286"/>
            <a:ext cx="8168270" cy="3838231"/>
          </a:xfrm>
          <a:prstGeom prst="rect">
            <a:avLst/>
          </a:prstGeom>
        </p:spPr>
        <p:txBody>
          <a:bodyPr>
            <a:noAutofit/>
          </a:bodyPr>
          <a:lstStyle>
            <a:lvl1pPr marL="403175" indent="-403175"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5820191"/>
            <a:ext cx="7461250" cy="27699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78475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4"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723286" y="5820191"/>
            <a:ext cx="7461250" cy="27699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10" name="Straight Connector 9"/>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1254286"/>
            <a:ext cx="8168270" cy="3838231"/>
          </a:xfrm>
          <a:prstGeom prst="rect">
            <a:avLst/>
          </a:prstGeom>
        </p:spPr>
        <p:txBody>
          <a:bodyPr>
            <a:noAutofit/>
          </a:bodyPr>
          <a:lstStyle>
            <a:lvl1pPr marL="403175" indent="-40317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98712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F90331-87C8-524D-B048-EECF63ED510D}"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2958372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20" y="432216"/>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558996878"/>
      </p:ext>
    </p:extLst>
  </p:cSld>
  <p:clrMapOvr>
    <a:masterClrMapping/>
  </p:clrMapOvr>
  <p:transition>
    <p:wipe dir="r"/>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4"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7" name="Text Placeholder 9"/>
          <p:cNvSpPr>
            <a:spLocks noGrp="1"/>
          </p:cNvSpPr>
          <p:nvPr>
            <p:ph type="body" sz="quarter" idx="11" hasCustomPrompt="1"/>
          </p:nvPr>
        </p:nvSpPr>
        <p:spPr>
          <a:xfrm>
            <a:off x="723286" y="5820191"/>
            <a:ext cx="7461250" cy="27699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10" name="Straight Connector 9"/>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1254286"/>
            <a:ext cx="8168270" cy="3838231"/>
          </a:xfrm>
          <a:prstGeom prst="rect">
            <a:avLst/>
          </a:prstGeom>
        </p:spPr>
        <p:txBody>
          <a:bodyPr>
            <a:noAutofit/>
          </a:bodyPr>
          <a:lstStyle>
            <a:lvl1pPr marL="403175" indent="-40317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04053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1254286"/>
            <a:ext cx="8301718" cy="3838231"/>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1"/>
            <a:ext cx="7461250" cy="27699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54930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1254286"/>
            <a:ext cx="8301718" cy="3838231"/>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1"/>
            <a:ext cx="7461250" cy="27699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09995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1254286"/>
            <a:ext cx="8301718" cy="3838231"/>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5820191"/>
            <a:ext cx="7461250" cy="27699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5"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6"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7" name="Straight Connector 6"/>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09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940737"/>
            <a:ext cx="8301718" cy="3248691"/>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83209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940737"/>
            <a:ext cx="8301718" cy="3248691"/>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1"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7"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12" name="Straight Connector 11"/>
          <p:cNvCxnSpPr/>
          <p:nvPr/>
        </p:nvCxnSpPr>
        <p:spPr>
          <a:xfrm>
            <a:off x="0" y="6743700"/>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66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0"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6" name="Title 1"/>
          <p:cNvSpPr>
            <a:spLocks noGrp="1"/>
          </p:cNvSpPr>
          <p:nvPr>
            <p:ph type="ctrTitle" hasCustomPrompt="1"/>
          </p:nvPr>
        </p:nvSpPr>
        <p:spPr>
          <a:xfrm>
            <a:off x="245456" y="940737"/>
            <a:ext cx="8301718" cy="3248691"/>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9" name="Straight Connector 8"/>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61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918747"/>
            <a:ext cx="4117446" cy="3020519"/>
          </a:xfrm>
        </p:spPr>
        <p:txBody>
          <a:bodyPr vert="horz" lIns="61721" tIns="34291" rIns="61721" bIns="34291" rtlCol="0" anchor="ctr" anchorCtr="0">
            <a:noAutofit/>
          </a:bodyPr>
          <a:lstStyle>
            <a:lvl1pPr marL="0" indent="0" algn="l" defTabSz="685805"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872691"/>
            <a:ext cx="3895344" cy="5120640"/>
          </a:xfrm>
          <a:prstGeom prst="rect">
            <a:avLst/>
          </a:prstGeom>
        </p:spPr>
        <p:txBody>
          <a:bodyPr lIns="91428" tIns="45714" rIns="91428" bIns="45714"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p:nvCxnSpPr>
        <p:spPr>
          <a:xfrm>
            <a:off x="4600575" y="812807"/>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673158"/>
      </p:ext>
    </p:extLst>
  </p:cSld>
  <p:clrMapOvr>
    <a:masterClrMapping/>
  </p:clrMapOvr>
  <p:transition spd="slow">
    <p:wipe/>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88822" y="257056"/>
            <a:ext cx="8631329"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205422" y="1437093"/>
            <a:ext cx="8450262" cy="4057651"/>
          </a:xfrm>
          <a:prstGeom prst="rect">
            <a:avLst/>
          </a:prstGeom>
        </p:spPr>
        <p:txBody>
          <a:bodyPr lIns="91428" tIns="45714" rIns="91428" bIns="45714">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5820191"/>
            <a:ext cx="7461250" cy="27699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77074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04938" y="257052"/>
            <a:ext cx="8615217" cy="971709"/>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205428" y="1424913"/>
            <a:ext cx="8450261" cy="4057651"/>
          </a:xfrm>
          <a:prstGeom prst="rect">
            <a:avLst/>
          </a:prstGeom>
        </p:spPr>
        <p:txBody>
          <a:bodyPr lIns="91428" tIns="45714" rIns="91428" bIns="45714">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5820191"/>
            <a:ext cx="7461250" cy="27699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7"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8"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9" name="Straight Connector 8"/>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79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95274"/>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10"/>
            <a:ext cx="4142232" cy="4526281"/>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10"/>
            <a:ext cx="4005072" cy="4526281"/>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4824431" y="295274"/>
            <a:ext cx="4122737"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3753300297"/>
      </p:ext>
    </p:extLst>
  </p:cSld>
  <p:clrMapOvr>
    <a:masterClrMapping/>
  </p:clrMapOvr>
  <p:transition>
    <p:wipe dir="r"/>
  </p:transition>
  <p:timing>
    <p:tnLst>
      <p:par>
        <p:cTn id="1" dur="indefinite" restart="never" nodeType="tmRoot"/>
      </p:par>
    </p:tnLst>
  </p:timing>
  <p:hf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5820191"/>
            <a:ext cx="7461250" cy="27699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04741" y="257052"/>
            <a:ext cx="8632053"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205422" y="1424913"/>
            <a:ext cx="8450262" cy="4057651"/>
          </a:xfrm>
          <a:prstGeom prst="rect">
            <a:avLst/>
          </a:prstGeom>
        </p:spPr>
        <p:txBody>
          <a:bodyPr vert="horz" lIns="91428" tIns="45714" rIns="91428" bIns="45714">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12880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205422" y="1424913"/>
            <a:ext cx="8450262" cy="4057651"/>
          </a:xfrm>
          <a:prstGeom prst="rect">
            <a:avLst/>
          </a:prstGeom>
        </p:spPr>
        <p:txBody>
          <a:bodyPr vert="horz" lIns="91428" tIns="45714" rIns="91428" bIns="45714">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04735" y="244872"/>
            <a:ext cx="8615940" cy="971709"/>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5820191"/>
            <a:ext cx="7461250" cy="27699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p:nvSpPr>
        <p:spPr bwMode="ltGray">
          <a:xfrm>
            <a:off x="7831133" y="6627659"/>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9" name="Rectangle 7"/>
          <p:cNvSpPr>
            <a:spLocks noChangeArrowheads="1"/>
          </p:cNvSpPr>
          <p:nvPr/>
        </p:nvSpPr>
        <p:spPr bwMode="ltGray">
          <a:xfrm>
            <a:off x="8662951" y="662355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0" name="Rectangle 4"/>
          <p:cNvSpPr>
            <a:spLocks noChangeArrowheads="1"/>
          </p:cNvSpPr>
          <p:nvPr/>
        </p:nvSpPr>
        <p:spPr bwMode="ltGray">
          <a:xfrm>
            <a:off x="292049" y="6606983"/>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spTree>
    <p:extLst>
      <p:ext uri="{BB962C8B-B14F-4D97-AF65-F5344CB8AC3E}">
        <p14:creationId xmlns:p14="http://schemas.microsoft.com/office/powerpoint/2010/main" val="40419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04735" y="257052"/>
            <a:ext cx="8659976"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09670" y="1437283"/>
            <a:ext cx="4265612" cy="4294544"/>
          </a:xfrm>
          <a:prstGeom prst="rect">
            <a:avLst/>
          </a:prstGeom>
        </p:spPr>
        <p:txBody>
          <a:bodyPr lIns="91428" tIns="45714" rIns="91428" bIns="45714"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12" y="1437283"/>
            <a:ext cx="4016375" cy="4292600"/>
          </a:xfrm>
          <a:prstGeom prst="rect">
            <a:avLst/>
          </a:prstGeom>
        </p:spPr>
        <p:txBody>
          <a:bodyPr vert="horz" lIns="91428" tIns="45714" rIns="91428" bIns="45714">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303003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09670" y="1437283"/>
            <a:ext cx="4265612" cy="4294544"/>
          </a:xfrm>
          <a:prstGeom prst="rect">
            <a:avLst/>
          </a:prstGeom>
        </p:spPr>
        <p:txBody>
          <a:bodyPr lIns="91428" tIns="45714" rIns="91428" bIns="45714"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12" y="1437283"/>
            <a:ext cx="4016375" cy="4292600"/>
          </a:xfrm>
          <a:prstGeom prst="rect">
            <a:avLst/>
          </a:prstGeom>
        </p:spPr>
        <p:txBody>
          <a:bodyPr vert="horz" lIns="91428" tIns="45714" rIns="91428" bIns="45714">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03857" y="244872"/>
            <a:ext cx="8659976" cy="971709"/>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2"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9"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10" name="Straight Connector 9"/>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03643" y="257912"/>
            <a:ext cx="8659976" cy="971709"/>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00533" y="1425101"/>
            <a:ext cx="4265612" cy="4294544"/>
          </a:xfrm>
          <a:prstGeom prst="rect">
            <a:avLst/>
          </a:prstGeom>
        </p:spPr>
        <p:txBody>
          <a:bodyPr lIns="91428" tIns="45714" rIns="91428" bIns="45714"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20" y="1425106"/>
            <a:ext cx="4015167" cy="4295015"/>
          </a:xfrm>
          <a:prstGeom prst="rect">
            <a:avLst/>
          </a:prstGeom>
        </p:spPr>
        <p:txBody>
          <a:bodyPr vert="horz" lIns="91428" tIns="45714" rIns="91428" bIns="45714">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25815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20" y="1425106"/>
            <a:ext cx="4015167" cy="4295015"/>
          </a:xfrm>
          <a:prstGeom prst="rect">
            <a:avLst/>
          </a:prstGeom>
        </p:spPr>
        <p:txBody>
          <a:bodyPr vert="horz" lIns="91428" tIns="45714" rIns="91428" bIns="45714"/>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09670" y="1425101"/>
            <a:ext cx="4265612" cy="4294544"/>
          </a:xfrm>
          <a:prstGeom prst="rect">
            <a:avLst/>
          </a:prstGeom>
        </p:spPr>
        <p:txBody>
          <a:bodyPr lIns="91428" tIns="45714" rIns="91428" bIns="45714"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12994" y="244872"/>
            <a:ext cx="8659976" cy="971709"/>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5"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9"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14" name="Straight Connector 13"/>
          <p:cNvCxnSpPr/>
          <p:nvPr/>
        </p:nvCxnSpPr>
        <p:spPr>
          <a:xfrm>
            <a:off x="0" y="6743700"/>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117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5"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7"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9"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3" name="Picture Placeholder 2"/>
          <p:cNvSpPr>
            <a:spLocks noGrp="1"/>
          </p:cNvSpPr>
          <p:nvPr>
            <p:ph type="pic" sz="quarter" idx="10" hasCustomPrompt="1"/>
          </p:nvPr>
        </p:nvSpPr>
        <p:spPr>
          <a:xfrm>
            <a:off x="4778527" y="1425106"/>
            <a:ext cx="4015167" cy="4295015"/>
          </a:xfrm>
          <a:prstGeom prst="rect">
            <a:avLst/>
          </a:prstGeom>
        </p:spPr>
        <p:txBody>
          <a:bodyPr vert="horz" lIns="91428" tIns="45714" rIns="91428" bIns="45714">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09670" y="1425101"/>
            <a:ext cx="4265612" cy="4294544"/>
          </a:xfrm>
          <a:prstGeom prst="rect">
            <a:avLst/>
          </a:prstGeom>
        </p:spPr>
        <p:txBody>
          <a:bodyPr lIns="91428" tIns="45714" rIns="91428" bIns="45714"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07116" y="248044"/>
            <a:ext cx="8659976" cy="971709"/>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16" name="Straight Connector 15"/>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46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311151"/>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7" y="311151"/>
            <a:ext cx="3267861" cy="2660652"/>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311151"/>
            <a:ext cx="32877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30" y="311151"/>
            <a:ext cx="3302001" cy="2660652"/>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311151"/>
            <a:ext cx="1838730"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311151"/>
            <a:ext cx="1838730" cy="1308101"/>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71" y="3028958"/>
            <a:ext cx="2523161"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3028958"/>
            <a:ext cx="2537420" cy="3458935"/>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3028958"/>
            <a:ext cx="4025374"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3028958"/>
            <a:ext cx="4028516" cy="3458935"/>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683666"/>
            <a:ext cx="1838730"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676401"/>
            <a:ext cx="1838730" cy="3449411"/>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5182964"/>
            <a:ext cx="1838730"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5182964"/>
            <a:ext cx="1838730" cy="1304925"/>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p:nvSpPr>
        <p:spPr bwMode="ltGray">
          <a:xfrm>
            <a:off x="7831133" y="6627659"/>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22" name="Rectangle 7"/>
          <p:cNvSpPr>
            <a:spLocks noChangeArrowheads="1"/>
          </p:cNvSpPr>
          <p:nvPr/>
        </p:nvSpPr>
        <p:spPr bwMode="ltGray">
          <a:xfrm>
            <a:off x="8662951" y="662355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9" name="Rectangle 4"/>
          <p:cNvSpPr>
            <a:spLocks noChangeArrowheads="1"/>
          </p:cNvSpPr>
          <p:nvPr/>
        </p:nvSpPr>
        <p:spPr bwMode="ltGray">
          <a:xfrm>
            <a:off x="292049" y="6606983"/>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spTree>
    <p:extLst>
      <p:ext uri="{BB962C8B-B14F-4D97-AF65-F5344CB8AC3E}">
        <p14:creationId xmlns:p14="http://schemas.microsoft.com/office/powerpoint/2010/main" val="1954092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3" name="Rectangle 22"/>
          <p:cNvSpPr/>
          <p:nvPr/>
        </p:nvSpPr>
        <p:spPr>
          <a:xfrm>
            <a:off x="1891875" y="4794355"/>
            <a:ext cx="5347552"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795528"/>
            <a:ext cx="5329238" cy="4005072"/>
          </a:xfrm>
          <a:prstGeom prst="rect">
            <a:avLst/>
          </a:prstGeom>
          <a:solidFill>
            <a:schemeClr val="bg1">
              <a:alpha val="30000"/>
            </a:schemeClr>
          </a:solidFill>
          <a:ln>
            <a:solidFill>
              <a:schemeClr val="bg2"/>
            </a:solidFill>
          </a:ln>
          <a:effectLst/>
        </p:spPr>
        <p:txBody>
          <a:bodyPr lIns="91428" tIns="45714" rIns="91428" bIns="45714"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11" name="Title 10"/>
          <p:cNvSpPr>
            <a:spLocks noGrp="1"/>
          </p:cNvSpPr>
          <p:nvPr>
            <p:ph type="title"/>
          </p:nvPr>
        </p:nvSpPr>
        <p:spPr>
          <a:xfrm>
            <a:off x="2065871" y="4873439"/>
            <a:ext cx="5074070" cy="83820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p:nvSpPr>
        <p:spPr bwMode="ltGray">
          <a:xfrm>
            <a:off x="8662945" y="6601149"/>
            <a:ext cx="218426"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latin typeface="CiscoSansTT Light"/>
              </a:rPr>
              <a:pPr algn="r" defTabSz="610795"/>
              <a:t>‹#›</a:t>
            </a:fld>
            <a:endParaRPr lang="en-US" sz="600" dirty="0">
              <a:solidFill>
                <a:srgbClr val="272848"/>
              </a:solidFill>
              <a:latin typeface="CiscoSansTT Light"/>
            </a:endParaRPr>
          </a:p>
        </p:txBody>
      </p:sp>
      <p:sp>
        <p:nvSpPr>
          <p:cNvPr id="15" name="Rectangle 5"/>
          <p:cNvSpPr>
            <a:spLocks noChangeArrowheads="1"/>
          </p:cNvSpPr>
          <p:nvPr/>
        </p:nvSpPr>
        <p:spPr bwMode="ltGray">
          <a:xfrm>
            <a:off x="7831133" y="6627659"/>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6" name="Rectangle 7"/>
          <p:cNvSpPr>
            <a:spLocks noChangeArrowheads="1"/>
          </p:cNvSpPr>
          <p:nvPr/>
        </p:nvSpPr>
        <p:spPr bwMode="ltGray">
          <a:xfrm>
            <a:off x="8662951" y="662355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4" name="Rectangle 4"/>
          <p:cNvSpPr>
            <a:spLocks noChangeArrowheads="1"/>
          </p:cNvSpPr>
          <p:nvPr/>
        </p:nvSpPr>
        <p:spPr bwMode="ltGray">
          <a:xfrm>
            <a:off x="292049" y="6606983"/>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spTree>
    <p:extLst>
      <p:ext uri="{BB962C8B-B14F-4D97-AF65-F5344CB8AC3E}">
        <p14:creationId xmlns:p14="http://schemas.microsoft.com/office/powerpoint/2010/main" val="27202037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310896"/>
            <a:ext cx="3273552" cy="2459736"/>
          </a:xfrm>
          <a:prstGeom prst="rect">
            <a:avLst/>
          </a:prstGeom>
          <a:solidFill>
            <a:schemeClr val="bg1">
              <a:alpha val="30000"/>
            </a:schemeClr>
          </a:solidFill>
          <a:ln>
            <a:solidFill>
              <a:schemeClr val="bg2"/>
            </a:solidFill>
          </a:ln>
          <a:effectLst/>
        </p:spPr>
        <p:txBody>
          <a:bodyPr vert="horz" lIns="68580" tIns="34291" rIns="68580" bIns="34291" rtlCol="0" anchor="ctr" anchorCtr="0">
            <a:normAutofit/>
          </a:bodyPr>
          <a:lstStyle>
            <a:lvl1pPr marL="0" indent="0" algn="ctr" defTabSz="685805"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Drag picture to placeholder or click icon to add</a:t>
            </a:r>
            <a:endParaRPr lang="en-US" dirty="0"/>
          </a:p>
        </p:txBody>
      </p:sp>
      <p:sp>
        <p:nvSpPr>
          <p:cNvPr id="9" name="Title 8"/>
          <p:cNvSpPr>
            <a:spLocks noGrp="1"/>
          </p:cNvSpPr>
          <p:nvPr>
            <p:ph type="title" hasCustomPrompt="1"/>
          </p:nvPr>
        </p:nvSpPr>
        <p:spPr>
          <a:xfrm>
            <a:off x="238092" y="3429000"/>
            <a:ext cx="7009298" cy="1421928"/>
          </a:xfrm>
        </p:spPr>
        <p:txBody>
          <a:bodyPr anchor="t">
            <a:noAutofit/>
          </a:bodyPr>
          <a:lstStyle>
            <a:lvl1pPr marL="0" marR="0" indent="0" algn="l" defTabSz="685805"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p:nvSpPr>
        <p:spPr bwMode="ltGray">
          <a:xfrm>
            <a:off x="292048" y="6606988"/>
            <a:ext cx="3420515" cy="154524"/>
          </a:xfrm>
          <a:prstGeom prst="rect">
            <a:avLst/>
          </a:prstGeom>
          <a:noFill/>
          <a:ln w="9525">
            <a:noFill/>
            <a:miter lim="800000"/>
            <a:headEnd/>
            <a:tailEnd/>
          </a:ln>
          <a:effectLst/>
        </p:spPr>
        <p:txBody>
          <a:bodyPr wrap="square" lIns="61592" tIns="30795" rIns="61592" bIns="30795" anchor="b" anchorCtr="0">
            <a:spAutoFit/>
          </a:bodyPr>
          <a:lstStyle/>
          <a:p>
            <a:pPr defTabSz="610795"/>
            <a:r>
              <a:rPr lang="en-US" sz="600" dirty="0" smtClean="0">
                <a:solidFill>
                  <a:srgbClr val="272848"/>
                </a:solidFill>
                <a:latin typeface="CiscoSansTT ExtraLight"/>
              </a:rPr>
              <a:t>© 2013  Cisco and/or its affiliates. All rights reserved.</a:t>
            </a:r>
            <a:endParaRPr lang="en-US" sz="600" dirty="0">
              <a:solidFill>
                <a:srgbClr val="272848"/>
              </a:solidFill>
              <a:latin typeface="CiscoSansTT ExtraLight"/>
            </a:endParaRPr>
          </a:p>
        </p:txBody>
      </p:sp>
      <p:sp>
        <p:nvSpPr>
          <p:cNvPr id="10" name="Rectangle 7"/>
          <p:cNvSpPr>
            <a:spLocks noChangeArrowheads="1"/>
          </p:cNvSpPr>
          <p:nvPr/>
        </p:nvSpPr>
        <p:spPr bwMode="ltGray">
          <a:xfrm>
            <a:off x="8662945" y="6601149"/>
            <a:ext cx="218426"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latin typeface="CiscoSansTT Light"/>
              </a:rPr>
              <a:pPr algn="r" defTabSz="610795"/>
              <a:t>‹#›</a:t>
            </a:fld>
            <a:endParaRPr lang="en-US" sz="600" dirty="0">
              <a:solidFill>
                <a:srgbClr val="272848"/>
              </a:solidFill>
              <a:latin typeface="CiscoSansTT Light"/>
            </a:endParaRPr>
          </a:p>
        </p:txBody>
      </p:sp>
      <p:sp>
        <p:nvSpPr>
          <p:cNvPr id="14" name="Rectangle 5"/>
          <p:cNvSpPr>
            <a:spLocks noChangeArrowheads="1"/>
          </p:cNvSpPr>
          <p:nvPr/>
        </p:nvSpPr>
        <p:spPr bwMode="ltGray">
          <a:xfrm>
            <a:off x="7831133" y="6627659"/>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5" name="Rectangle 7"/>
          <p:cNvSpPr>
            <a:spLocks noChangeArrowheads="1"/>
          </p:cNvSpPr>
          <p:nvPr/>
        </p:nvSpPr>
        <p:spPr bwMode="ltGray">
          <a:xfrm>
            <a:off x="8662951" y="662355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1" name="Rectangle 4"/>
          <p:cNvSpPr>
            <a:spLocks noChangeArrowheads="1"/>
          </p:cNvSpPr>
          <p:nvPr/>
        </p:nvSpPr>
        <p:spPr bwMode="ltGray">
          <a:xfrm>
            <a:off x="292049" y="6606983"/>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spTree>
    <p:extLst>
      <p:ext uri="{BB962C8B-B14F-4D97-AF65-F5344CB8AC3E}">
        <p14:creationId xmlns:p14="http://schemas.microsoft.com/office/powerpoint/2010/main" val="1700065940"/>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600201"/>
            <a:ext cx="2622550" cy="4391024"/>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80" y="1600202"/>
            <a:ext cx="2593975"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2"/>
            <a:ext cx="2633662"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6"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2604106759"/>
      </p:ext>
    </p:extLst>
  </p:cSld>
  <p:clrMapOvr>
    <a:masterClrMapping/>
  </p:clrMapOvr>
  <p:transition>
    <p:wipe dir="r"/>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859536"/>
            <a:ext cx="3630168" cy="5029200"/>
          </a:xfrm>
          <a:prstGeom prst="rect">
            <a:avLst/>
          </a:prstGeom>
          <a:solidFill>
            <a:schemeClr val="bg1">
              <a:alpha val="30000"/>
            </a:schemeClr>
          </a:solidFill>
          <a:ln>
            <a:solidFill>
              <a:schemeClr val="bg2"/>
            </a:solidFill>
          </a:ln>
          <a:effectLst/>
        </p:spPr>
        <p:txBody>
          <a:bodyPr lIns="91428" tIns="45714" rIns="91428" bIns="45714"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9" name="Title 8"/>
          <p:cNvSpPr>
            <a:spLocks noGrp="1"/>
          </p:cNvSpPr>
          <p:nvPr>
            <p:ph type="title"/>
          </p:nvPr>
        </p:nvSpPr>
        <p:spPr>
          <a:xfrm>
            <a:off x="213537" y="243796"/>
            <a:ext cx="4349918" cy="1085313"/>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p:nvSpPr>
        <p:spPr bwMode="ltGray">
          <a:xfrm>
            <a:off x="265672" y="6606988"/>
            <a:ext cx="3420515" cy="154524"/>
          </a:xfrm>
          <a:prstGeom prst="rect">
            <a:avLst/>
          </a:prstGeom>
          <a:noFill/>
          <a:ln w="9525">
            <a:noFill/>
            <a:miter lim="800000"/>
            <a:headEnd/>
            <a:tailEnd/>
          </a:ln>
          <a:effectLst/>
        </p:spPr>
        <p:txBody>
          <a:bodyPr wrap="square" lIns="61592" tIns="30795" rIns="61592" bIns="30795" anchor="b" anchorCtr="0">
            <a:spAutoFit/>
          </a:bodyPr>
          <a:lstStyle/>
          <a:p>
            <a:pPr defTabSz="610795"/>
            <a:r>
              <a:rPr lang="en-US" sz="600" dirty="0" smtClean="0">
                <a:solidFill>
                  <a:srgbClr val="272848"/>
                </a:solidFill>
                <a:latin typeface="CiscoSansTT Light"/>
              </a:rPr>
              <a:t>© 2013  Cisco and/or its affiliates. All rights reserved.</a:t>
            </a:r>
            <a:endParaRPr lang="en-US" sz="600" dirty="0">
              <a:solidFill>
                <a:srgbClr val="272848"/>
              </a:solidFill>
              <a:latin typeface="CiscoSansTT Light"/>
            </a:endParaRPr>
          </a:p>
        </p:txBody>
      </p:sp>
      <p:sp>
        <p:nvSpPr>
          <p:cNvPr id="10" name="Rectangle 7"/>
          <p:cNvSpPr>
            <a:spLocks noChangeArrowheads="1"/>
          </p:cNvSpPr>
          <p:nvPr/>
        </p:nvSpPr>
        <p:spPr bwMode="ltGray">
          <a:xfrm>
            <a:off x="8662945" y="6601149"/>
            <a:ext cx="218426"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latin typeface="CiscoSansTT Light"/>
              </a:rPr>
              <a:pPr algn="r" defTabSz="610795"/>
              <a:t>‹#›</a:t>
            </a:fld>
            <a:endParaRPr lang="en-US" sz="600" dirty="0">
              <a:solidFill>
                <a:srgbClr val="272848"/>
              </a:solidFill>
              <a:latin typeface="CiscoSansTT Light"/>
            </a:endParaRPr>
          </a:p>
        </p:txBody>
      </p:sp>
      <p:sp>
        <p:nvSpPr>
          <p:cNvPr id="11" name="Rectangle 5"/>
          <p:cNvSpPr>
            <a:spLocks noChangeArrowheads="1"/>
          </p:cNvSpPr>
          <p:nvPr/>
        </p:nvSpPr>
        <p:spPr bwMode="ltGray">
          <a:xfrm>
            <a:off x="7831133" y="6627659"/>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12" name="Rectangle 7"/>
          <p:cNvSpPr>
            <a:spLocks noChangeArrowheads="1"/>
          </p:cNvSpPr>
          <p:nvPr/>
        </p:nvSpPr>
        <p:spPr bwMode="ltGray">
          <a:xfrm>
            <a:off x="8662951" y="662355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14" name="Rectangle 4"/>
          <p:cNvSpPr>
            <a:spLocks noChangeArrowheads="1"/>
          </p:cNvSpPr>
          <p:nvPr/>
        </p:nvSpPr>
        <p:spPr bwMode="ltGray">
          <a:xfrm>
            <a:off x="292049" y="6606983"/>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spTree>
    <p:extLst>
      <p:ext uri="{BB962C8B-B14F-4D97-AF65-F5344CB8AC3E}">
        <p14:creationId xmlns:p14="http://schemas.microsoft.com/office/powerpoint/2010/main" val="357532805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6858000"/>
          </a:xfrm>
          <a:prstGeom prst="rect">
            <a:avLst/>
          </a:prstGeom>
        </p:spPr>
        <p:txBody>
          <a:bodyPr vert="horz" lIns="91428" tIns="45714" rIns="91428" bIns="45714"/>
          <a:lstStyle>
            <a:lvl1pPr marL="0" indent="0" algn="ctr">
              <a:buNone/>
              <a:defRPr sz="15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2836085134"/>
      </p:ext>
    </p:extLst>
  </p:cSld>
  <p:clrMapOvr>
    <a:masterClrMapping/>
  </p:clrMapOvr>
  <p:transition spd="slow">
    <p:wipe/>
  </p:transition>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20841"/>
            <a:ext cx="8447031" cy="5877827"/>
          </a:xfrm>
          <a:prstGeom prst="rect">
            <a:avLst/>
          </a:prstGeom>
        </p:spPr>
        <p:txBody>
          <a:bodyPr vert="horz" lIns="91428" tIns="45714" rIns="91428" bIns="45714"/>
          <a:lstStyle>
            <a:lvl1pPr marL="0" indent="0" algn="ctr">
              <a:buNone/>
              <a:defRPr sz="15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835143331"/>
      </p:ext>
    </p:extLst>
  </p:cSld>
  <p:clrMapOvr>
    <a:masterClrMapping/>
  </p:clrMapOvr>
  <p:transition spd="slow">
    <p:wipe/>
  </p:transition>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6"/>
            <a:ext cx="9144001" cy="6644639"/>
          </a:xfrm>
          <a:prstGeom prst="rect">
            <a:avLst/>
          </a:prstGeom>
        </p:spPr>
        <p:txBody>
          <a:bodyPr vert="horz" lIns="91428" tIns="45714" rIns="91428" bIns="45714"/>
          <a:lstStyle>
            <a:lvl1pPr marL="0" indent="0" algn="ctr">
              <a:buNone/>
              <a:defRPr sz="1500" baseline="0">
                <a:solidFill>
                  <a:schemeClr val="bg1"/>
                </a:solidFill>
                <a:latin typeface="+mn-lt"/>
                <a:cs typeface="CiscoSans ExtraLight"/>
              </a:defRPr>
            </a:lvl1pPr>
          </a:lstStyle>
          <a:p>
            <a:r>
              <a:rPr lang="en-US" smtClean="0"/>
              <a:t>Drag picture to placeholder or click icon to add</a:t>
            </a:r>
            <a:endParaRPr lang="en-US" dirty="0"/>
          </a:p>
        </p:txBody>
      </p:sp>
      <p:cxnSp>
        <p:nvCxnSpPr>
          <p:cNvPr id="7" name="Straight Connector 6"/>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8819"/>
      </p:ext>
    </p:extLst>
  </p:cSld>
  <p:clrMapOvr>
    <a:masterClrMapping/>
  </p:clrMapOvr>
  <p:transition spd="slow">
    <p:wipe/>
  </p:transition>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777240"/>
            <a:ext cx="5899416"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7" tIns="34289" rIns="68577" bIns="34289" rtlCol="0" anchor="ctr">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p:nvSpPr>
        <p:spPr bwMode="ltGray">
          <a:xfrm>
            <a:off x="7831133" y="6627659"/>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38" name="Rectangle 7"/>
          <p:cNvSpPr>
            <a:spLocks noChangeArrowheads="1"/>
          </p:cNvSpPr>
          <p:nvPr/>
        </p:nvSpPr>
        <p:spPr bwMode="ltGray">
          <a:xfrm>
            <a:off x="8662951" y="662355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39" name="Rectangle 4"/>
          <p:cNvSpPr>
            <a:spLocks noChangeArrowheads="1"/>
          </p:cNvSpPr>
          <p:nvPr/>
        </p:nvSpPr>
        <p:spPr bwMode="ltGray">
          <a:xfrm>
            <a:off x="292049" y="6606983"/>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spTree>
    <p:extLst>
      <p:ext uri="{BB962C8B-B14F-4D97-AF65-F5344CB8AC3E}">
        <p14:creationId xmlns:p14="http://schemas.microsoft.com/office/powerpoint/2010/main" val="362447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778669"/>
            <a:ext cx="442456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7" tIns="34289" rIns="68577" bIns="34289" rtlCol="0" anchor="ctr">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p:nvSpPr>
        <p:spPr bwMode="ltGray">
          <a:xfrm>
            <a:off x="7831133" y="6627659"/>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22" name="Rectangle 7"/>
          <p:cNvSpPr>
            <a:spLocks noChangeArrowheads="1"/>
          </p:cNvSpPr>
          <p:nvPr/>
        </p:nvSpPr>
        <p:spPr bwMode="ltGray">
          <a:xfrm>
            <a:off x="8662951" y="662355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6" name="Rectangle 4"/>
          <p:cNvSpPr>
            <a:spLocks noChangeArrowheads="1"/>
          </p:cNvSpPr>
          <p:nvPr/>
        </p:nvSpPr>
        <p:spPr bwMode="ltGray">
          <a:xfrm>
            <a:off x="292049" y="6606983"/>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spTree>
    <p:extLst>
      <p:ext uri="{BB962C8B-B14F-4D97-AF65-F5344CB8AC3E}">
        <p14:creationId xmlns:p14="http://schemas.microsoft.com/office/powerpoint/2010/main" val="1682609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7"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8"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9" name="Straight Connector 8"/>
          <p:cNvCxnSpPr/>
          <p:nvPr/>
        </p:nvCxnSpPr>
        <p:spPr>
          <a:xfrm>
            <a:off x="0" y="6743700"/>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57646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7"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9"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8" name="Straight Connector 7"/>
          <p:cNvCxnSpPr/>
          <p:nvPr/>
        </p:nvCxnSpPr>
        <p:spPr>
          <a:xfrm>
            <a:off x="0" y="6743700"/>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378210"/>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latin typeface="CiscoSansTT Light"/>
                <a:cs typeface="CiscoSans Thin"/>
              </a:rPr>
              <a:t>Cisco Confidential</a:t>
            </a:r>
          </a:p>
        </p:txBody>
      </p:sp>
      <p:sp>
        <p:nvSpPr>
          <p:cNvPr id="7"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latin typeface="CiscoSansTT Light"/>
                <a:cs typeface="CiscoSans Thin"/>
              </a:rPr>
              <a:pPr algn="r" defTabSz="610770"/>
              <a:t>‹#›</a:t>
            </a:fld>
            <a:endParaRPr lang="en-US" sz="600" dirty="0">
              <a:solidFill>
                <a:srgbClr val="FFFFFF"/>
              </a:solidFill>
              <a:latin typeface="CiscoSansTT Light"/>
              <a:cs typeface="CiscoSans Thin"/>
            </a:endParaRPr>
          </a:p>
        </p:txBody>
      </p:sp>
      <p:sp>
        <p:nvSpPr>
          <p:cNvPr id="9"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FFFFFF"/>
                </a:solidFill>
                <a:latin typeface="CiscoSansTT Light"/>
                <a:cs typeface="CiscoSans Thin"/>
              </a:rPr>
              <a:t>© 2013-2014  Cisco and/or its affiliates. All rights reserved.</a:t>
            </a:r>
            <a:endParaRPr lang="en-US" sz="600" dirty="0">
              <a:solidFill>
                <a:srgbClr val="FFFFFF"/>
              </a:solidFill>
              <a:latin typeface="CiscoSansTT Light"/>
              <a:cs typeface="CiscoSans Thin"/>
            </a:endParaRPr>
          </a:p>
        </p:txBody>
      </p:sp>
      <p:cxnSp>
        <p:nvCxnSpPr>
          <p:cNvPr id="8" name="Straight Connector 7"/>
          <p:cNvCxnSpPr/>
          <p:nvPr/>
        </p:nvCxnSpPr>
        <p:spPr>
          <a:xfrm>
            <a:off x="0" y="6743700"/>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26515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46485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1"/>
            <a:ext cx="8567244"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82" y="1476380"/>
            <a:ext cx="8439461"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249466" y="6062124"/>
            <a:ext cx="7461250"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2924670694"/>
      </p:ext>
    </p:extLst>
  </p:cSld>
  <p:clrMapOvr>
    <a:masterClrMapping/>
  </p:clrMapOvr>
  <p:transition>
    <p:wipe dir="r"/>
  </p:transition>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p:nvGrpSpPr>
        <p:grpSpPr bwMode="auto">
          <a:xfrm>
            <a:off x="3947936" y="5451745"/>
            <a:ext cx="1240920"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grpSp>
    </p:spTree>
    <p:extLst>
      <p:ext uri="{BB962C8B-B14F-4D97-AF65-F5344CB8AC3E}">
        <p14:creationId xmlns:p14="http://schemas.microsoft.com/office/powerpoint/2010/main" val="3694197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p:nvSpPr>
        <p:spPr>
          <a:xfrm>
            <a:off x="626132" y="3066685"/>
            <a:ext cx="2468620" cy="646319"/>
          </a:xfrm>
          <a:prstGeom prst="rect">
            <a:avLst/>
          </a:prstGeom>
          <a:noFill/>
        </p:spPr>
        <p:txBody>
          <a:bodyPr wrap="none" lIns="91428" tIns="45714" rIns="91428" bIns="45714" rtlCol="0">
            <a:spAutoFit/>
          </a:bodyPr>
          <a:lstStyle/>
          <a:p>
            <a:pPr defTabSz="457143"/>
            <a:r>
              <a:rPr lang="en-US" sz="3600" dirty="0" smtClean="0">
                <a:solidFill>
                  <a:srgbClr val="FFFFFF"/>
                </a:solidFill>
                <a:latin typeface="CiscoSansTT ExtraLight"/>
              </a:rPr>
              <a:t>Thank you.</a:t>
            </a:r>
            <a:endParaRPr lang="en-US" sz="3600" dirty="0">
              <a:solidFill>
                <a:srgbClr val="FFFFFF"/>
              </a:solidFill>
              <a:latin typeface="CiscoSansTT ExtraLight"/>
            </a:endParaRPr>
          </a:p>
        </p:txBody>
      </p:sp>
      <p:sp>
        <p:nvSpPr>
          <p:cNvPr id="65" name="Rectangle 64"/>
          <p:cNvSpPr>
            <a:spLocks noChangeArrowheads="1"/>
          </p:cNvSpPr>
          <p:nvPr/>
        </p:nvSpPr>
        <p:spPr bwMode="black">
          <a:xfrm>
            <a:off x="6286242" y="3801570"/>
            <a:ext cx="116616" cy="589103"/>
          </a:xfrm>
          <a:prstGeom prst="rect">
            <a:avLst/>
          </a:prstGeom>
          <a:solidFill>
            <a:schemeClr val="tx1"/>
          </a:solidFill>
          <a:ln w="9525">
            <a:noFill/>
            <a:miter lim="800000"/>
            <a:headEnd/>
            <a:tailEnd/>
          </a:ln>
        </p:spPr>
        <p:txBody>
          <a:bodyPr lIns="91428" tIns="45714" rIns="91428" bIns="45714"/>
          <a:lstStyle/>
          <a:p>
            <a:pPr defTabSz="457143"/>
            <a:endParaRPr lang="en-US">
              <a:solidFill>
                <a:srgbClr val="0096D6"/>
              </a:solidFill>
              <a:latin typeface="CiscoSansTT ExtraLight"/>
            </a:endParaRPr>
          </a:p>
        </p:txBody>
      </p:sp>
      <p:sp>
        <p:nvSpPr>
          <p:cNvPr id="66" name="Freeform 65"/>
          <p:cNvSpPr>
            <a:spLocks/>
          </p:cNvSpPr>
          <p:nvPr/>
        </p:nvSpPr>
        <p:spPr bwMode="black">
          <a:xfrm>
            <a:off x="6965595" y="3786906"/>
            <a:ext cx="33764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7" name="Freeform 66"/>
          <p:cNvSpPr>
            <a:spLocks/>
          </p:cNvSpPr>
          <p:nvPr/>
        </p:nvSpPr>
        <p:spPr bwMode="black">
          <a:xfrm>
            <a:off x="5798084" y="3786906"/>
            <a:ext cx="33764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8" name="Freeform 67"/>
          <p:cNvSpPr>
            <a:spLocks noEditPoints="1"/>
          </p:cNvSpPr>
          <p:nvPr/>
        </p:nvSpPr>
        <p:spPr bwMode="black">
          <a:xfrm>
            <a:off x="7425276" y="3786906"/>
            <a:ext cx="463750"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9" name="Freeform 68"/>
          <p:cNvSpPr>
            <a:spLocks/>
          </p:cNvSpPr>
          <p:nvPr/>
        </p:nvSpPr>
        <p:spPr bwMode="black">
          <a:xfrm>
            <a:off x="6553372" y="3786906"/>
            <a:ext cx="302387"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0" name="Freeform 69"/>
          <p:cNvSpPr>
            <a:spLocks/>
          </p:cNvSpPr>
          <p:nvPr/>
        </p:nvSpPr>
        <p:spPr bwMode="black">
          <a:xfrm>
            <a:off x="5566214" y="2966680"/>
            <a:ext cx="10983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1" name="Freeform 70"/>
          <p:cNvSpPr>
            <a:spLocks/>
          </p:cNvSpPr>
          <p:nvPr/>
        </p:nvSpPr>
        <p:spPr bwMode="black">
          <a:xfrm>
            <a:off x="5874021" y="2763673"/>
            <a:ext cx="10983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2" name="Freeform 71"/>
          <p:cNvSpPr>
            <a:spLocks/>
          </p:cNvSpPr>
          <p:nvPr/>
        </p:nvSpPr>
        <p:spPr bwMode="black">
          <a:xfrm>
            <a:off x="6176413" y="2484529"/>
            <a:ext cx="10983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3" name="Freeform 72"/>
          <p:cNvSpPr>
            <a:spLocks/>
          </p:cNvSpPr>
          <p:nvPr/>
        </p:nvSpPr>
        <p:spPr bwMode="black">
          <a:xfrm>
            <a:off x="6484222" y="2763669"/>
            <a:ext cx="109835"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4" name="Freeform 73"/>
          <p:cNvSpPr>
            <a:spLocks/>
          </p:cNvSpPr>
          <p:nvPr/>
        </p:nvSpPr>
        <p:spPr bwMode="black">
          <a:xfrm>
            <a:off x="6785247" y="2966683"/>
            <a:ext cx="116616"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5" name="Freeform 74"/>
          <p:cNvSpPr>
            <a:spLocks/>
          </p:cNvSpPr>
          <p:nvPr/>
        </p:nvSpPr>
        <p:spPr bwMode="black">
          <a:xfrm>
            <a:off x="7093062" y="2763668"/>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6" name="Freeform 75"/>
          <p:cNvSpPr>
            <a:spLocks/>
          </p:cNvSpPr>
          <p:nvPr/>
        </p:nvSpPr>
        <p:spPr bwMode="black">
          <a:xfrm>
            <a:off x="7400876" y="2484524"/>
            <a:ext cx="111191"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7" name="Freeform 76"/>
          <p:cNvSpPr>
            <a:spLocks/>
          </p:cNvSpPr>
          <p:nvPr/>
        </p:nvSpPr>
        <p:spPr bwMode="black">
          <a:xfrm>
            <a:off x="7703258" y="2763668"/>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8" name="Freeform 77"/>
          <p:cNvSpPr>
            <a:spLocks/>
          </p:cNvSpPr>
          <p:nvPr/>
        </p:nvSpPr>
        <p:spPr bwMode="black">
          <a:xfrm>
            <a:off x="8011070" y="2966683"/>
            <a:ext cx="111191"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Tree>
    <p:extLst>
      <p:ext uri="{BB962C8B-B14F-4D97-AF65-F5344CB8AC3E}">
        <p14:creationId xmlns:p14="http://schemas.microsoft.com/office/powerpoint/2010/main" val="1990508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p:nvGrpSpPr>
        <p:grpSpPr bwMode="auto">
          <a:xfrm>
            <a:off x="3947936" y="5451745"/>
            <a:ext cx="1240920"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grpSp>
    </p:spTree>
    <p:extLst>
      <p:ext uri="{BB962C8B-B14F-4D97-AF65-F5344CB8AC3E}">
        <p14:creationId xmlns:p14="http://schemas.microsoft.com/office/powerpoint/2010/main" val="2932999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8" y="1254286"/>
            <a:ext cx="8694007" cy="3838231"/>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p:nvGrpSpPr>
        <p:grpSpPr bwMode="auto">
          <a:xfrm>
            <a:off x="3947936" y="5451745"/>
            <a:ext cx="1240920"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smtClean="0">
                <a:solidFill>
                  <a:srgbClr val="FFFFFF"/>
                </a:solidFill>
                <a:latin typeface="Arial" charset="0"/>
              </a:endParaRPr>
            </a:p>
          </p:txBody>
        </p:sp>
      </p:grpSp>
      <p:cxnSp>
        <p:nvCxnSpPr>
          <p:cNvPr id="24" name="Straight Connector 23"/>
          <p:cNvCxnSpPr/>
          <p:nvPr/>
        </p:nvCxnSpPr>
        <p:spPr>
          <a:xfrm>
            <a:off x="0" y="6743700"/>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110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p:nvSpPr>
        <p:spPr>
          <a:xfrm>
            <a:off x="626132" y="3066685"/>
            <a:ext cx="2468620" cy="646319"/>
          </a:xfrm>
          <a:prstGeom prst="rect">
            <a:avLst/>
          </a:prstGeom>
          <a:noFill/>
        </p:spPr>
        <p:txBody>
          <a:bodyPr wrap="none" lIns="91428" tIns="45714" rIns="91428" bIns="45714" rtlCol="0">
            <a:spAutoFit/>
          </a:bodyPr>
          <a:lstStyle/>
          <a:p>
            <a:pPr defTabSz="457143"/>
            <a:r>
              <a:rPr lang="en-US" sz="3600" dirty="0" smtClean="0">
                <a:solidFill>
                  <a:srgbClr val="FFFFFF"/>
                </a:solidFill>
                <a:latin typeface="CiscoSansTT ExtraLight"/>
              </a:rPr>
              <a:t>Thank you.</a:t>
            </a:r>
            <a:endParaRPr lang="en-US" sz="3600" dirty="0">
              <a:solidFill>
                <a:srgbClr val="FFFFFF"/>
              </a:solidFill>
              <a:latin typeface="CiscoSansTT ExtraLight"/>
            </a:endParaRPr>
          </a:p>
        </p:txBody>
      </p:sp>
      <p:sp>
        <p:nvSpPr>
          <p:cNvPr id="21" name="Rectangle 20"/>
          <p:cNvSpPr>
            <a:spLocks noChangeArrowheads="1"/>
          </p:cNvSpPr>
          <p:nvPr/>
        </p:nvSpPr>
        <p:spPr bwMode="black">
          <a:xfrm>
            <a:off x="6286242" y="3801570"/>
            <a:ext cx="116616" cy="589103"/>
          </a:xfrm>
          <a:prstGeom prst="rect">
            <a:avLst/>
          </a:prstGeom>
          <a:solidFill>
            <a:schemeClr val="tx1"/>
          </a:solidFill>
          <a:ln w="9525">
            <a:noFill/>
            <a:miter lim="800000"/>
            <a:headEnd/>
            <a:tailEnd/>
          </a:ln>
        </p:spPr>
        <p:txBody>
          <a:bodyPr lIns="91428" tIns="45714" rIns="91428" bIns="45714"/>
          <a:lstStyle/>
          <a:p>
            <a:pPr defTabSz="457143"/>
            <a:endParaRPr lang="en-US">
              <a:solidFill>
                <a:srgbClr val="0096D6"/>
              </a:solidFill>
              <a:latin typeface="CiscoSansTT ExtraLight"/>
            </a:endParaRPr>
          </a:p>
        </p:txBody>
      </p:sp>
      <p:sp>
        <p:nvSpPr>
          <p:cNvPr id="22" name="Freeform 21"/>
          <p:cNvSpPr>
            <a:spLocks/>
          </p:cNvSpPr>
          <p:nvPr/>
        </p:nvSpPr>
        <p:spPr bwMode="black">
          <a:xfrm>
            <a:off x="6965595" y="3786906"/>
            <a:ext cx="33764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23" name="Freeform 22"/>
          <p:cNvSpPr>
            <a:spLocks/>
          </p:cNvSpPr>
          <p:nvPr/>
        </p:nvSpPr>
        <p:spPr bwMode="black">
          <a:xfrm>
            <a:off x="5798084" y="3786906"/>
            <a:ext cx="33764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0" name="Freeform 39"/>
          <p:cNvSpPr>
            <a:spLocks noEditPoints="1"/>
          </p:cNvSpPr>
          <p:nvPr/>
        </p:nvSpPr>
        <p:spPr bwMode="black">
          <a:xfrm>
            <a:off x="7425276" y="3786906"/>
            <a:ext cx="463750"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1" name="Freeform 40"/>
          <p:cNvSpPr>
            <a:spLocks/>
          </p:cNvSpPr>
          <p:nvPr/>
        </p:nvSpPr>
        <p:spPr bwMode="black">
          <a:xfrm>
            <a:off x="6553372" y="3786906"/>
            <a:ext cx="302387"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2" name="Freeform 41"/>
          <p:cNvSpPr>
            <a:spLocks/>
          </p:cNvSpPr>
          <p:nvPr/>
        </p:nvSpPr>
        <p:spPr bwMode="black">
          <a:xfrm>
            <a:off x="5566214" y="2966680"/>
            <a:ext cx="10983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3" name="Freeform 42"/>
          <p:cNvSpPr>
            <a:spLocks/>
          </p:cNvSpPr>
          <p:nvPr/>
        </p:nvSpPr>
        <p:spPr bwMode="black">
          <a:xfrm>
            <a:off x="5874021" y="2763673"/>
            <a:ext cx="10983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4" name="Freeform 43"/>
          <p:cNvSpPr>
            <a:spLocks/>
          </p:cNvSpPr>
          <p:nvPr/>
        </p:nvSpPr>
        <p:spPr bwMode="black">
          <a:xfrm>
            <a:off x="6176413" y="2484529"/>
            <a:ext cx="10983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5" name="Freeform 44"/>
          <p:cNvSpPr>
            <a:spLocks/>
          </p:cNvSpPr>
          <p:nvPr/>
        </p:nvSpPr>
        <p:spPr bwMode="black">
          <a:xfrm>
            <a:off x="6484222" y="2763669"/>
            <a:ext cx="109835"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6" name="Freeform 45"/>
          <p:cNvSpPr>
            <a:spLocks/>
          </p:cNvSpPr>
          <p:nvPr/>
        </p:nvSpPr>
        <p:spPr bwMode="black">
          <a:xfrm>
            <a:off x="6785247" y="2966683"/>
            <a:ext cx="116616"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7" name="Freeform 46"/>
          <p:cNvSpPr>
            <a:spLocks/>
          </p:cNvSpPr>
          <p:nvPr/>
        </p:nvSpPr>
        <p:spPr bwMode="black">
          <a:xfrm>
            <a:off x="7093062" y="2763668"/>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8" name="Freeform 47"/>
          <p:cNvSpPr>
            <a:spLocks/>
          </p:cNvSpPr>
          <p:nvPr/>
        </p:nvSpPr>
        <p:spPr bwMode="black">
          <a:xfrm>
            <a:off x="7400876" y="2484524"/>
            <a:ext cx="111191"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9" name="Freeform 48"/>
          <p:cNvSpPr>
            <a:spLocks/>
          </p:cNvSpPr>
          <p:nvPr/>
        </p:nvSpPr>
        <p:spPr bwMode="black">
          <a:xfrm>
            <a:off x="7703258" y="2763668"/>
            <a:ext cx="111191"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50" name="Freeform 49"/>
          <p:cNvSpPr>
            <a:spLocks/>
          </p:cNvSpPr>
          <p:nvPr/>
        </p:nvSpPr>
        <p:spPr bwMode="black">
          <a:xfrm>
            <a:off x="8011070" y="2966683"/>
            <a:ext cx="111191"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Tree>
    <p:extLst>
      <p:ext uri="{BB962C8B-B14F-4D97-AF65-F5344CB8AC3E}">
        <p14:creationId xmlns:p14="http://schemas.microsoft.com/office/powerpoint/2010/main" val="2675251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8" tIns="45714" rIns="91428" bIns="45714"/>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29" indent="0" algn="ctr">
              <a:buNone/>
              <a:defRPr>
                <a:solidFill>
                  <a:schemeClr val="tx1">
                    <a:tint val="75000"/>
                  </a:schemeClr>
                </a:solidFill>
              </a:defRPr>
            </a:lvl4pPr>
            <a:lvl5pPr marL="1828572" indent="0" algn="ctr">
              <a:buNone/>
              <a:defRPr>
                <a:solidFill>
                  <a:schemeClr val="tx1">
                    <a:tint val="75000"/>
                  </a:schemeClr>
                </a:solidFill>
              </a:defRPr>
            </a:lvl5pPr>
            <a:lvl6pPr marL="2285714" indent="0" algn="ctr">
              <a:buNone/>
              <a:defRPr>
                <a:solidFill>
                  <a:schemeClr val="tx1">
                    <a:tint val="75000"/>
                  </a:schemeClr>
                </a:solidFill>
              </a:defRPr>
            </a:lvl6pPr>
            <a:lvl7pPr marL="2742858" indent="0" algn="ctr">
              <a:buNone/>
              <a:defRPr>
                <a:solidFill>
                  <a:schemeClr val="tx1">
                    <a:tint val="75000"/>
                  </a:schemeClr>
                </a:solidFill>
              </a:defRPr>
            </a:lvl7pPr>
            <a:lvl8pPr marL="3199999"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lIns="91428" tIns="45714" rIns="91428" bIns="45714"/>
          <a:lstStyle/>
          <a:p>
            <a:pPr defTabSz="457143"/>
            <a:fld id="{C05C4C5C-F4D0-0B44-BDAD-05F87E2FDE39}" type="datetimeFigureOut">
              <a:rPr lang="en-US" smtClean="0">
                <a:solidFill>
                  <a:srgbClr val="000000"/>
                </a:solidFill>
                <a:latin typeface="CiscoSansTT Light"/>
              </a:rPr>
              <a:pPr defTabSz="457143"/>
              <a:t>2/28/2017</a:t>
            </a:fld>
            <a:endParaRPr lang="en-US">
              <a:solidFill>
                <a:srgbClr val="000000"/>
              </a:solidFill>
              <a:latin typeface="CiscoSansTT Light"/>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91428" tIns="45714" rIns="91428" bIns="45714"/>
          <a:lstStyle/>
          <a:p>
            <a:pPr defTabSz="457143"/>
            <a:endParaRPr lang="en-US">
              <a:solidFill>
                <a:srgbClr val="000000"/>
              </a:solidFill>
              <a:latin typeface="CiscoSansTT Light"/>
            </a:endParaRPr>
          </a:p>
        </p:txBody>
      </p:sp>
      <p:sp>
        <p:nvSpPr>
          <p:cNvPr id="6" name="Slide Number Placeholder 5"/>
          <p:cNvSpPr>
            <a:spLocks noGrp="1"/>
          </p:cNvSpPr>
          <p:nvPr>
            <p:ph type="sldNum" sz="quarter" idx="12"/>
          </p:nvPr>
        </p:nvSpPr>
        <p:spPr>
          <a:xfrm>
            <a:off x="6553201" y="6356352"/>
            <a:ext cx="2133600" cy="365125"/>
          </a:xfrm>
          <a:prstGeom prst="rect">
            <a:avLst/>
          </a:prstGeom>
        </p:spPr>
        <p:txBody>
          <a:bodyPr lIns="91428" tIns="45714" rIns="91428" bIns="45714"/>
          <a:lstStyle/>
          <a:p>
            <a:pPr defTabSz="457143"/>
            <a:fld id="{2DC9B8A2-B242-2E48-8E4B-A82580E6C579}" type="slidenum">
              <a:rPr lang="en-US" smtClean="0">
                <a:solidFill>
                  <a:srgbClr val="000000"/>
                </a:solidFill>
                <a:latin typeface="CiscoSansTT Light"/>
              </a:rPr>
              <a:pPr defTabSz="457143"/>
              <a:t>‹#›</a:t>
            </a:fld>
            <a:endParaRPr lang="en-US">
              <a:solidFill>
                <a:srgbClr val="000000"/>
              </a:solidFill>
              <a:latin typeface="CiscoSansTT Light"/>
            </a:endParaRPr>
          </a:p>
        </p:txBody>
      </p:sp>
    </p:spTree>
    <p:extLst>
      <p:ext uri="{BB962C8B-B14F-4D97-AF65-F5344CB8AC3E}">
        <p14:creationId xmlns:p14="http://schemas.microsoft.com/office/powerpoint/2010/main" val="235557993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2700" y="0"/>
            <a:ext cx="9156700" cy="6858000"/>
          </a:xfrm>
          <a:prstGeom prst="rect">
            <a:avLst/>
          </a:prstGeom>
          <a:noFill/>
        </p:spPr>
      </p:pic>
      <p:sp>
        <p:nvSpPr>
          <p:cNvPr id="32" name="Rounded Rectangle 31"/>
          <p:cNvSpPr/>
          <p:nvPr userDrawn="1"/>
        </p:nvSpPr>
        <p:spPr>
          <a:xfrm>
            <a:off x="6585484" y="-2913280"/>
            <a:ext cx="1729740"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43"/>
            <a:endParaRPr lang="en-US">
              <a:solidFill>
                <a:srgbClr val="FFFFFF"/>
              </a:solidFill>
              <a:latin typeface="CiscoSansTT ExtraLight"/>
            </a:endParaRPr>
          </a:p>
        </p:txBody>
      </p:sp>
      <p:sp>
        <p:nvSpPr>
          <p:cNvPr id="33" name="Rounded Rectangle 32"/>
          <p:cNvSpPr/>
          <p:nvPr userDrawn="1"/>
        </p:nvSpPr>
        <p:spPr>
          <a:xfrm>
            <a:off x="8105452" y="5699199"/>
            <a:ext cx="1729740"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43"/>
            <a:endParaRPr lang="en-US">
              <a:solidFill>
                <a:srgbClr val="FFFFFF"/>
              </a:solidFill>
              <a:latin typeface="CiscoSansTT ExtraLight"/>
            </a:endParaRPr>
          </a:p>
        </p:txBody>
      </p:sp>
      <p:sp>
        <p:nvSpPr>
          <p:cNvPr id="2" name="Title 1"/>
          <p:cNvSpPr>
            <a:spLocks noGrp="1"/>
          </p:cNvSpPr>
          <p:nvPr>
            <p:ph type="ctrTitle" hasCustomPrompt="1"/>
          </p:nvPr>
        </p:nvSpPr>
        <p:spPr>
          <a:xfrm>
            <a:off x="221396"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4"/>
            <a:ext cx="8112126" cy="384175"/>
          </a:xfrm>
          <a:prstGeom prst="rect">
            <a:avLst/>
          </a:prstGeom>
        </p:spPr>
        <p:txBody>
          <a:bodyPr lIns="91428" tIns="45714" rIns="91428" bIns="45714">
            <a:normAutofit/>
          </a:bodyPr>
          <a:lstStyle>
            <a:lvl1pPr marL="0" indent="0" algn="l">
              <a:buNone/>
              <a:defRPr sz="2000">
                <a:solidFill>
                  <a:schemeClr val="bg1"/>
                </a:solidFill>
                <a:latin typeface="+mj-lt"/>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29" indent="0" algn="ctr">
              <a:buNone/>
              <a:defRPr>
                <a:solidFill>
                  <a:schemeClr val="tx1">
                    <a:tint val="75000"/>
                  </a:schemeClr>
                </a:solidFill>
              </a:defRPr>
            </a:lvl4pPr>
            <a:lvl5pPr marL="1828572" indent="0" algn="ctr">
              <a:buNone/>
              <a:defRPr>
                <a:solidFill>
                  <a:schemeClr val="tx1">
                    <a:tint val="75000"/>
                  </a:schemeClr>
                </a:solidFill>
              </a:defRPr>
            </a:lvl5pPr>
            <a:lvl6pPr marL="2285714" indent="0" algn="ctr">
              <a:buNone/>
              <a:defRPr>
                <a:solidFill>
                  <a:schemeClr val="tx1">
                    <a:tint val="75000"/>
                  </a:schemeClr>
                </a:solidFill>
              </a:defRPr>
            </a:lvl6pPr>
            <a:lvl7pPr marL="2742858" indent="0" algn="ctr">
              <a:buNone/>
              <a:defRPr>
                <a:solidFill>
                  <a:schemeClr val="tx1">
                    <a:tint val="75000"/>
                  </a:schemeClr>
                </a:solidFill>
              </a:defRPr>
            </a:lvl7pPr>
            <a:lvl8pPr marL="3199999"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dirty="0" smtClean="0"/>
              <a:t>Presenter Name and Title Go Here</a:t>
            </a:r>
            <a:endParaRPr lang="en-US" dirty="0"/>
          </a:p>
        </p:txBody>
      </p:sp>
      <p:sp>
        <p:nvSpPr>
          <p:cNvPr id="36" name="Rectangle 4"/>
          <p:cNvSpPr>
            <a:spLocks noChangeArrowheads="1"/>
          </p:cNvSpPr>
          <p:nvPr userDrawn="1"/>
        </p:nvSpPr>
        <p:spPr bwMode="ltGray">
          <a:xfrm>
            <a:off x="251378" y="6586262"/>
            <a:ext cx="3420515" cy="175245"/>
          </a:xfrm>
          <a:prstGeom prst="rect">
            <a:avLst/>
          </a:prstGeom>
          <a:noFill/>
          <a:ln w="9525">
            <a:noFill/>
            <a:miter lim="800000"/>
            <a:headEnd/>
            <a:tailEnd/>
          </a:ln>
          <a:effectLst/>
        </p:spPr>
        <p:txBody>
          <a:bodyPr wrap="square" lIns="82115" tIns="41055" rIns="82115" bIns="41055" anchor="b" anchorCtr="0">
            <a:spAutoFit/>
          </a:bodyPr>
          <a:lstStyle/>
          <a:p>
            <a:pPr defTabSz="814286"/>
            <a:r>
              <a:rPr lang="en-US" sz="600" dirty="0" smtClean="0">
                <a:solidFill>
                  <a:srgbClr val="FFFFFF"/>
                </a:solidFill>
                <a:latin typeface="CiscoSansTT ExtraLight"/>
              </a:rPr>
              <a:t>© 2013 Cisco and/or its affiliates. All rights reserved.</a:t>
            </a:r>
            <a:endParaRPr lang="en-US" sz="600" dirty="0">
              <a:solidFill>
                <a:srgbClr val="FFFFFF"/>
              </a:solidFill>
              <a:latin typeface="CiscoSansTT ExtraLight"/>
            </a:endParaRPr>
          </a:p>
        </p:txBody>
      </p:sp>
    </p:spTree>
    <p:extLst>
      <p:ext uri="{BB962C8B-B14F-4D97-AF65-F5344CB8AC3E}">
        <p14:creationId xmlns:p14="http://schemas.microsoft.com/office/powerpoint/2010/main" val="23325736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82019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47" name="Rectangle 46"/>
          <p:cNvSpPr/>
          <p:nvPr/>
        </p:nvSpPr>
        <p:spPr>
          <a:xfrm>
            <a:off x="3405360" y="5948638"/>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46" name="Rectangle 45"/>
          <p:cNvSpPr/>
          <p:nvPr/>
        </p:nvSpPr>
        <p:spPr>
          <a:xfrm>
            <a:off x="1460940" y="5948638"/>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45" name="Rectangle 44"/>
          <p:cNvSpPr/>
          <p:nvPr/>
        </p:nvSpPr>
        <p:spPr>
          <a:xfrm>
            <a:off x="4771697" y="5948638"/>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3" name="Rounded Rectangle 32"/>
          <p:cNvSpPr/>
          <p:nvPr/>
        </p:nvSpPr>
        <p:spPr>
          <a:xfrm rot="10800000" flipH="1">
            <a:off x="2856506" y="831282"/>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28" name="Rounded Rectangle 27"/>
          <p:cNvSpPr/>
          <p:nvPr userDrawn="1"/>
        </p:nvSpPr>
        <p:spPr>
          <a:xfrm rot="10800000" flipH="1">
            <a:off x="821966" y="4716782"/>
            <a:ext cx="656314"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29" name="Rounded Rectangle 28"/>
          <p:cNvSpPr/>
          <p:nvPr userDrawn="1"/>
        </p:nvSpPr>
        <p:spPr>
          <a:xfrm rot="10800000" flipH="1">
            <a:off x="1332506" y="1981210"/>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0" name="Rounded Rectangle 29"/>
          <p:cNvSpPr/>
          <p:nvPr/>
        </p:nvSpPr>
        <p:spPr>
          <a:xfrm rot="10800000" flipH="1">
            <a:off x="5869870" y="6614161"/>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1" name="Rounded Rectangle 30"/>
          <p:cNvSpPr/>
          <p:nvPr/>
        </p:nvSpPr>
        <p:spPr>
          <a:xfrm rot="10800000" flipH="1">
            <a:off x="6933207" y="6614161"/>
            <a:ext cx="656314"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4" name="Rounded Rectangle 33"/>
          <p:cNvSpPr/>
          <p:nvPr/>
        </p:nvSpPr>
        <p:spPr>
          <a:xfrm rot="10800000" flipH="1">
            <a:off x="2191494" y="6719462"/>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5" name="Rounded Rectangle 34"/>
          <p:cNvSpPr/>
          <p:nvPr/>
        </p:nvSpPr>
        <p:spPr>
          <a:xfrm rot="10800000" flipH="1">
            <a:off x="2794162" y="6668604"/>
            <a:ext cx="779356"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6" name="Rounded Rectangle 35"/>
          <p:cNvSpPr/>
          <p:nvPr/>
        </p:nvSpPr>
        <p:spPr>
          <a:xfrm rot="10800000" flipH="1">
            <a:off x="4920835" y="1025246"/>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7" name="Rounded Rectangle 36"/>
          <p:cNvSpPr/>
          <p:nvPr/>
        </p:nvSpPr>
        <p:spPr>
          <a:xfrm rot="10800000" flipH="1">
            <a:off x="5391889" y="1731827"/>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8" name="Rounded Rectangle 37"/>
          <p:cNvSpPr/>
          <p:nvPr userDrawn="1"/>
        </p:nvSpPr>
        <p:spPr>
          <a:xfrm rot="10800000" flipH="1">
            <a:off x="341314" y="6708757"/>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39" name="Rounded Rectangle 38"/>
          <p:cNvSpPr/>
          <p:nvPr/>
        </p:nvSpPr>
        <p:spPr>
          <a:xfrm rot="10800000" flipH="1">
            <a:off x="8038251" y="8318273"/>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41" name="Rounded Rectangle 40"/>
          <p:cNvSpPr/>
          <p:nvPr/>
        </p:nvSpPr>
        <p:spPr>
          <a:xfrm rot="10800000" flipH="1">
            <a:off x="8162250" y="1731827"/>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42" name="Rounded Rectangle 41"/>
          <p:cNvSpPr/>
          <p:nvPr/>
        </p:nvSpPr>
        <p:spPr>
          <a:xfrm rot="10800000" flipH="1">
            <a:off x="3770907" y="1981210"/>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85" name="Rectangle 84"/>
          <p:cNvSpPr/>
          <p:nvPr/>
        </p:nvSpPr>
        <p:spPr>
          <a:xfrm>
            <a:off x="0" y="2386"/>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44" name="Rectangle 43"/>
          <p:cNvSpPr/>
          <p:nvPr userDrawn="1"/>
        </p:nvSpPr>
        <p:spPr>
          <a:xfrm>
            <a:off x="1" y="6545275"/>
            <a:ext cx="9129008" cy="31273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48" name="Subtitle 2"/>
          <p:cNvSpPr>
            <a:spLocks noGrp="1"/>
          </p:cNvSpPr>
          <p:nvPr>
            <p:ph type="subTitle" idx="1" hasCustomPrompt="1"/>
          </p:nvPr>
        </p:nvSpPr>
        <p:spPr>
          <a:xfrm>
            <a:off x="236383" y="446407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pPr marL="0" lvl="0" indent="0" algn="l" defTabSz="914133"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393" y="1248239"/>
            <a:ext cx="8112125" cy="2907239"/>
          </a:xfrm>
        </p:spPr>
        <p:txBody>
          <a:bodyPr/>
          <a:lstStyle>
            <a:lvl1pPr algn="l" defTabSz="914133" rtl="0" eaLnBrk="1" latinLnBrk="0" hangingPunct="1">
              <a:lnSpc>
                <a:spcPct val="90000"/>
              </a:lnSpc>
              <a:spcBef>
                <a:spcPct val="0"/>
              </a:spcBef>
              <a:buNone/>
              <a:defRPr lang="en-US" sz="55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grpSp>
        <p:nvGrpSpPr>
          <p:cNvPr id="91" name="Group 67"/>
          <p:cNvGrpSpPr/>
          <p:nvPr userDrawn="1"/>
        </p:nvGrpSpPr>
        <p:grpSpPr>
          <a:xfrm>
            <a:off x="341806" y="301886"/>
            <a:ext cx="630141" cy="447811"/>
            <a:chOff x="609606" y="528528"/>
            <a:chExt cx="1444732" cy="763787"/>
          </a:xfrm>
          <a:solidFill>
            <a:schemeClr val="bg1"/>
          </a:soli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133"/>
              <a:endParaRPr lang="en-US" sz="1900">
                <a:solidFill>
                  <a:srgbClr val="0096D6"/>
                </a:solidFill>
                <a:latin typeface="Arial"/>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133"/>
              <a:endParaRPr lang="en-US" sz="1900">
                <a:solidFill>
                  <a:srgbClr val="0096D6"/>
                </a:solidFill>
                <a:latin typeface="Arial"/>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133"/>
              <a:endParaRPr lang="en-US" sz="1900">
                <a:solidFill>
                  <a:srgbClr val="0096D6"/>
                </a:solidFill>
                <a:latin typeface="Arial"/>
              </a:endParaRPr>
            </a:p>
          </p:txBody>
        </p:sp>
      </p:grpSp>
      <p:sp>
        <p:nvSpPr>
          <p:cNvPr id="56" name="Rectangle 4"/>
          <p:cNvSpPr>
            <a:spLocks noChangeArrowheads="1"/>
          </p:cNvSpPr>
          <p:nvPr userDrawn="1"/>
        </p:nvSpPr>
        <p:spPr bwMode="ltGray">
          <a:xfrm>
            <a:off x="265673" y="6570866"/>
            <a:ext cx="3420515" cy="190643"/>
          </a:xfrm>
          <a:prstGeom prst="rect">
            <a:avLst/>
          </a:prstGeom>
          <a:noFill/>
          <a:ln w="9525">
            <a:noFill/>
            <a:miter lim="800000"/>
            <a:headEnd/>
            <a:tailEnd/>
          </a:ln>
          <a:effectLst/>
        </p:spPr>
        <p:txBody>
          <a:bodyPr wrap="square" lIns="82096" tIns="41047" rIns="82096" bIns="41047" anchor="b" anchorCtr="0">
            <a:spAutoFit/>
          </a:bodyPr>
          <a:lstStyle/>
          <a:p>
            <a:pPr defTabSz="814149"/>
            <a:r>
              <a:rPr lang="en-US" sz="700" dirty="0" smtClean="0">
                <a:solidFill>
                  <a:srgbClr val="C0C0C0"/>
                </a:solidFill>
                <a:latin typeface="Arial"/>
              </a:rPr>
              <a:t>© 2013 Cisco and/or its affiliates. All rights reserved.</a:t>
            </a:r>
            <a:endParaRPr lang="en-US" sz="700" dirty="0">
              <a:solidFill>
                <a:srgbClr val="C0C0C0"/>
              </a:solidFill>
              <a:latin typeface="Arial"/>
            </a:endParaRPr>
          </a:p>
        </p:txBody>
      </p:sp>
      <p:sp>
        <p:nvSpPr>
          <p:cNvPr id="57" name="Rectangle 5"/>
          <p:cNvSpPr>
            <a:spLocks noChangeArrowheads="1"/>
          </p:cNvSpPr>
          <p:nvPr userDrawn="1"/>
        </p:nvSpPr>
        <p:spPr bwMode="ltGray">
          <a:xfrm>
            <a:off x="7686364" y="6569156"/>
            <a:ext cx="889288" cy="190617"/>
          </a:xfrm>
          <a:prstGeom prst="rect">
            <a:avLst/>
          </a:prstGeom>
          <a:noFill/>
          <a:ln w="9525">
            <a:noFill/>
            <a:miter lim="800000"/>
            <a:headEnd/>
            <a:tailEnd/>
          </a:ln>
          <a:effectLst/>
        </p:spPr>
        <p:txBody>
          <a:bodyPr wrap="none" lIns="82096" tIns="41047" rIns="82096" bIns="41047" anchor="b">
            <a:spAutoFit/>
          </a:bodyPr>
          <a:lstStyle/>
          <a:p>
            <a:pPr algn="r" defTabSz="814149"/>
            <a:r>
              <a:rPr lang="en-US" sz="700" dirty="0">
                <a:solidFill>
                  <a:srgbClr val="C0C0C0"/>
                </a:solidFill>
                <a:latin typeface="Arial"/>
              </a:rPr>
              <a:t>Cisco Confidential</a:t>
            </a:r>
          </a:p>
        </p:txBody>
      </p:sp>
      <p:sp>
        <p:nvSpPr>
          <p:cNvPr id="58" name="Rectangle 7"/>
          <p:cNvSpPr>
            <a:spLocks noChangeArrowheads="1"/>
          </p:cNvSpPr>
          <p:nvPr userDrawn="1"/>
        </p:nvSpPr>
        <p:spPr bwMode="ltGray">
          <a:xfrm>
            <a:off x="8605862" y="6565052"/>
            <a:ext cx="275507" cy="190617"/>
          </a:xfrm>
          <a:prstGeom prst="rect">
            <a:avLst/>
          </a:prstGeom>
          <a:noFill/>
          <a:ln w="9525" algn="ctr">
            <a:noFill/>
            <a:miter lim="800000"/>
            <a:headEnd/>
            <a:tailEnd/>
          </a:ln>
          <a:effectLst/>
        </p:spPr>
        <p:txBody>
          <a:bodyPr wrap="none" lIns="82096" tIns="41047" rIns="82096" bIns="41047" anchor="b">
            <a:spAutoFit/>
          </a:bodyPr>
          <a:lstStyle/>
          <a:p>
            <a:pPr algn="r" defTabSz="814149"/>
            <a:fld id="{DFCF27A5-1A5B-48D3-A060-2758FFBB1ADD}" type="slidenum">
              <a:rPr lang="en-US" sz="700">
                <a:solidFill>
                  <a:srgbClr val="C0C0C0"/>
                </a:solidFill>
                <a:latin typeface="Arial"/>
              </a:rPr>
              <a:pPr algn="r" defTabSz="814149"/>
              <a:t>‹#›</a:t>
            </a:fld>
            <a:endParaRPr lang="en-US" sz="700" dirty="0">
              <a:solidFill>
                <a:srgbClr val="C0C0C0"/>
              </a:solidFill>
              <a:latin typeface="Arial"/>
            </a:endParaRPr>
          </a:p>
        </p:txBody>
      </p:sp>
      <p:sp>
        <p:nvSpPr>
          <p:cNvPr id="51" name="Text Placeholder 50"/>
          <p:cNvSpPr>
            <a:spLocks noGrp="1"/>
          </p:cNvSpPr>
          <p:nvPr>
            <p:ph type="body" sz="quarter" idx="10" hasCustomPrompt="1"/>
          </p:nvPr>
        </p:nvSpPr>
        <p:spPr>
          <a:xfrm>
            <a:off x="235806" y="4785927"/>
            <a:ext cx="8110268" cy="395288"/>
          </a:xfrm>
        </p:spPr>
        <p:txBody>
          <a:bodyPr/>
          <a:lstStyle>
            <a:lvl1pPr marL="0" indent="0">
              <a:buFontTx/>
              <a:buNone/>
              <a:defRPr lang="en-US" sz="19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235805" y="5273678"/>
            <a:ext cx="8124560" cy="400051"/>
          </a:xfrm>
        </p:spPr>
        <p:txBody>
          <a:bodyPr/>
          <a:lstStyle>
            <a:lvl1pPr marL="0" indent="0">
              <a:buFontTx/>
              <a:buNone/>
              <a:defRPr lang="en-US" sz="15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412067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sp>
        <p:nvSpPr>
          <p:cNvPr id="85" name="Rectangle 84"/>
          <p:cNvSpPr/>
          <p:nvPr/>
        </p:nvSpPr>
        <p:spPr>
          <a:xfrm>
            <a:off x="0" y="2386"/>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44" name="Rectangle 43"/>
          <p:cNvSpPr/>
          <p:nvPr userDrawn="1"/>
        </p:nvSpPr>
        <p:spPr>
          <a:xfrm>
            <a:off x="1" y="6545275"/>
            <a:ext cx="9129008" cy="31273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48" name="Subtitle 2"/>
          <p:cNvSpPr>
            <a:spLocks noGrp="1"/>
          </p:cNvSpPr>
          <p:nvPr>
            <p:ph type="subTitle" idx="1" hasCustomPrompt="1"/>
          </p:nvPr>
        </p:nvSpPr>
        <p:spPr>
          <a:xfrm>
            <a:off x="236383" y="446407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pPr marL="0" lvl="0" indent="0" algn="l" defTabSz="914133"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393" y="1248239"/>
            <a:ext cx="8112125" cy="2907239"/>
          </a:xfrm>
        </p:spPr>
        <p:txBody>
          <a:bodyPr/>
          <a:lstStyle>
            <a:lvl1pPr algn="l" defTabSz="914133" rtl="0" eaLnBrk="1" latinLnBrk="0" hangingPunct="1">
              <a:lnSpc>
                <a:spcPct val="90000"/>
              </a:lnSpc>
              <a:spcBef>
                <a:spcPct val="0"/>
              </a:spcBef>
              <a:buNone/>
              <a:defRPr lang="en-US" sz="55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grpSp>
        <p:nvGrpSpPr>
          <p:cNvPr id="2" name="Group 67"/>
          <p:cNvGrpSpPr/>
          <p:nvPr userDrawn="1"/>
        </p:nvGrpSpPr>
        <p:grpSpPr>
          <a:xfrm>
            <a:off x="341806" y="301886"/>
            <a:ext cx="630141" cy="447811"/>
            <a:chOff x="609606" y="528528"/>
            <a:chExt cx="1444732" cy="763787"/>
          </a:xfrm>
          <a:solidFill>
            <a:schemeClr val="bg1"/>
          </a:soli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133"/>
              <a:endParaRPr lang="en-US" sz="1900">
                <a:solidFill>
                  <a:srgbClr val="0096D6"/>
                </a:solidFill>
                <a:latin typeface="Arial"/>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133"/>
              <a:endParaRPr lang="en-US" sz="1900">
                <a:solidFill>
                  <a:srgbClr val="0096D6"/>
                </a:solidFill>
                <a:latin typeface="Arial"/>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133"/>
              <a:endParaRPr lang="en-US" sz="1900">
                <a:solidFill>
                  <a:srgbClr val="0096D6"/>
                </a:solidFill>
                <a:latin typeface="Arial"/>
              </a:endParaRPr>
            </a:p>
          </p:txBody>
        </p:sp>
      </p:grpSp>
      <p:sp>
        <p:nvSpPr>
          <p:cNvPr id="56" name="Rectangle 4"/>
          <p:cNvSpPr>
            <a:spLocks noChangeArrowheads="1"/>
          </p:cNvSpPr>
          <p:nvPr userDrawn="1"/>
        </p:nvSpPr>
        <p:spPr bwMode="ltGray">
          <a:xfrm>
            <a:off x="265673" y="6570866"/>
            <a:ext cx="3420515" cy="190643"/>
          </a:xfrm>
          <a:prstGeom prst="rect">
            <a:avLst/>
          </a:prstGeom>
          <a:noFill/>
          <a:ln w="9525">
            <a:noFill/>
            <a:miter lim="800000"/>
            <a:headEnd/>
            <a:tailEnd/>
          </a:ln>
          <a:effectLst/>
        </p:spPr>
        <p:txBody>
          <a:bodyPr wrap="square" lIns="82096" tIns="41047" rIns="82096" bIns="41047" anchor="b" anchorCtr="0">
            <a:spAutoFit/>
          </a:bodyPr>
          <a:lstStyle/>
          <a:p>
            <a:pPr defTabSz="814149"/>
            <a:r>
              <a:rPr lang="en-US" sz="700" dirty="0" smtClean="0">
                <a:solidFill>
                  <a:srgbClr val="C0C0C0"/>
                </a:solidFill>
                <a:latin typeface="Arial"/>
              </a:rPr>
              <a:t>© 2013 Cisco and/or its affiliates. All rights reserved.</a:t>
            </a:r>
            <a:endParaRPr lang="en-US" sz="700" dirty="0">
              <a:solidFill>
                <a:srgbClr val="C0C0C0"/>
              </a:solidFill>
              <a:latin typeface="Arial"/>
            </a:endParaRPr>
          </a:p>
        </p:txBody>
      </p:sp>
      <p:sp>
        <p:nvSpPr>
          <p:cNvPr id="57" name="Rectangle 5"/>
          <p:cNvSpPr>
            <a:spLocks noChangeArrowheads="1"/>
          </p:cNvSpPr>
          <p:nvPr userDrawn="1"/>
        </p:nvSpPr>
        <p:spPr bwMode="ltGray">
          <a:xfrm>
            <a:off x="7686364" y="6569156"/>
            <a:ext cx="889288" cy="190617"/>
          </a:xfrm>
          <a:prstGeom prst="rect">
            <a:avLst/>
          </a:prstGeom>
          <a:noFill/>
          <a:ln w="9525">
            <a:noFill/>
            <a:miter lim="800000"/>
            <a:headEnd/>
            <a:tailEnd/>
          </a:ln>
          <a:effectLst/>
        </p:spPr>
        <p:txBody>
          <a:bodyPr wrap="none" lIns="82096" tIns="41047" rIns="82096" bIns="41047" anchor="b">
            <a:spAutoFit/>
          </a:bodyPr>
          <a:lstStyle/>
          <a:p>
            <a:pPr algn="r" defTabSz="814149"/>
            <a:r>
              <a:rPr lang="en-US" sz="700" dirty="0">
                <a:solidFill>
                  <a:srgbClr val="C0C0C0"/>
                </a:solidFill>
                <a:latin typeface="Arial"/>
              </a:rPr>
              <a:t>Cisco Confidential</a:t>
            </a:r>
          </a:p>
        </p:txBody>
      </p:sp>
      <p:sp>
        <p:nvSpPr>
          <p:cNvPr id="58" name="Rectangle 7"/>
          <p:cNvSpPr>
            <a:spLocks noChangeArrowheads="1"/>
          </p:cNvSpPr>
          <p:nvPr userDrawn="1"/>
        </p:nvSpPr>
        <p:spPr bwMode="ltGray">
          <a:xfrm>
            <a:off x="8605862" y="6565052"/>
            <a:ext cx="275507" cy="190617"/>
          </a:xfrm>
          <a:prstGeom prst="rect">
            <a:avLst/>
          </a:prstGeom>
          <a:noFill/>
          <a:ln w="9525" algn="ctr">
            <a:noFill/>
            <a:miter lim="800000"/>
            <a:headEnd/>
            <a:tailEnd/>
          </a:ln>
          <a:effectLst/>
        </p:spPr>
        <p:txBody>
          <a:bodyPr wrap="none" lIns="82096" tIns="41047" rIns="82096" bIns="41047" anchor="b">
            <a:spAutoFit/>
          </a:bodyPr>
          <a:lstStyle/>
          <a:p>
            <a:pPr algn="r" defTabSz="814149"/>
            <a:fld id="{DFCF27A5-1A5B-48D3-A060-2758FFBB1ADD}" type="slidenum">
              <a:rPr lang="en-US" sz="700">
                <a:solidFill>
                  <a:srgbClr val="C0C0C0"/>
                </a:solidFill>
                <a:latin typeface="Arial"/>
              </a:rPr>
              <a:pPr algn="r" defTabSz="814149"/>
              <a:t>‹#›</a:t>
            </a:fld>
            <a:endParaRPr lang="en-US" sz="700" dirty="0">
              <a:solidFill>
                <a:srgbClr val="C0C0C0"/>
              </a:solidFill>
              <a:latin typeface="Arial"/>
            </a:endParaRPr>
          </a:p>
        </p:txBody>
      </p:sp>
      <p:sp>
        <p:nvSpPr>
          <p:cNvPr id="51" name="Text Placeholder 50"/>
          <p:cNvSpPr>
            <a:spLocks noGrp="1"/>
          </p:cNvSpPr>
          <p:nvPr>
            <p:ph type="body" sz="quarter" idx="10" hasCustomPrompt="1"/>
          </p:nvPr>
        </p:nvSpPr>
        <p:spPr>
          <a:xfrm>
            <a:off x="235806" y="4785927"/>
            <a:ext cx="8110268" cy="395288"/>
          </a:xfrm>
        </p:spPr>
        <p:txBody>
          <a:bodyPr/>
          <a:lstStyle>
            <a:lvl1pPr marL="0" indent="0">
              <a:buFontTx/>
              <a:buNone/>
              <a:defRPr lang="en-US" sz="19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235805" y="5273678"/>
            <a:ext cx="8124560" cy="400051"/>
          </a:xfrm>
        </p:spPr>
        <p:txBody>
          <a:bodyPr/>
          <a:lstStyle>
            <a:lvl1pPr marL="0" indent="0">
              <a:buFontTx/>
              <a:buNone/>
              <a:defRPr lang="en-US" sz="15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04784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3"/>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3"/>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494463230"/>
      </p:ext>
    </p:extLst>
  </p:cSld>
  <p:clrMapOvr>
    <a:masterClrMapping/>
  </p:clrMapOvr>
  <p:transition>
    <p:wipe dir="r"/>
  </p:transition>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3375" y="3106741"/>
            <a:ext cx="8477250" cy="3438525"/>
          </a:xfrm>
          <a:prstGeom prst="rect">
            <a:avLst/>
          </a:prstGeom>
        </p:spPr>
      </p:pic>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lIns="91412" tIns="45707" rIns="91412" bIns="45707" anchor="ctr"/>
          <a:lstStyle/>
          <a:p>
            <a:pPr defTabSz="914133"/>
            <a:endParaRPr lang="en-US" sz="1900">
              <a:solidFill>
                <a:srgbClr val="0096D6"/>
              </a:solidFill>
              <a:latin typeface="Arial"/>
            </a:endParaRPr>
          </a:p>
        </p:txBody>
      </p:sp>
      <p:sp>
        <p:nvSpPr>
          <p:cNvPr id="47" name="Rectangle 3"/>
          <p:cNvSpPr>
            <a:spLocks noChangeArrowheads="1"/>
          </p:cNvSpPr>
          <p:nvPr userDrawn="1"/>
        </p:nvSpPr>
        <p:spPr bwMode="hidden">
          <a:xfrm>
            <a:off x="0" y="0"/>
            <a:ext cx="9144000" cy="177800"/>
          </a:xfrm>
          <a:prstGeom prst="rect">
            <a:avLst/>
          </a:prstGeom>
          <a:solidFill>
            <a:srgbClr val="08252E"/>
          </a:solidFill>
          <a:ln w="25400" algn="ctr">
            <a:noFill/>
            <a:miter lim="800000"/>
            <a:headEnd/>
            <a:tailEnd/>
          </a:ln>
          <a:effectLst/>
        </p:spPr>
        <p:txBody>
          <a:bodyPr wrap="none" lIns="91412" tIns="45707" rIns="91412" bIns="45707" anchor="ctr"/>
          <a:lstStyle/>
          <a:p>
            <a:pPr defTabSz="914133"/>
            <a:endParaRPr lang="en-US" sz="1900">
              <a:solidFill>
                <a:srgbClr val="0096D6"/>
              </a:solidFill>
              <a:latin typeface="Arial"/>
            </a:endParaRPr>
          </a:p>
        </p:txBody>
      </p:sp>
      <p:pic>
        <p:nvPicPr>
          <p:cNvPr id="16" name="Picture 15" descr="segue texture.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31" name="Rectangle 30"/>
          <p:cNvSpPr/>
          <p:nvPr userDrawn="1"/>
        </p:nvSpPr>
        <p:spPr>
          <a:xfrm>
            <a:off x="217358" y="3022901"/>
            <a:ext cx="8694295"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2" name="Title 1"/>
          <p:cNvSpPr>
            <a:spLocks noGrp="1"/>
          </p:cNvSpPr>
          <p:nvPr>
            <p:ph type="ctrTitle" hasCustomPrompt="1"/>
          </p:nvPr>
        </p:nvSpPr>
        <p:spPr>
          <a:xfrm>
            <a:off x="221393" y="417122"/>
            <a:ext cx="8112125" cy="2407043"/>
          </a:xfrm>
        </p:spPr>
        <p:txBody>
          <a:bodyPr/>
          <a:lstStyle>
            <a:lvl1pPr algn="l" defTabSz="914133" rtl="0" eaLnBrk="1" latinLnBrk="0" hangingPunct="1">
              <a:lnSpc>
                <a:spcPct val="80000"/>
              </a:lnSpc>
              <a:spcBef>
                <a:spcPct val="0"/>
              </a:spcBef>
              <a:buNone/>
              <a:defRPr lang="en-US" sz="55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32551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4" presetClass="path" presetSubtype="0" accel="50000" decel="50000" fill="hold" grpId="0" nodeType="withEffect">
                                  <p:stCondLst>
                                    <p:cond delay="0"/>
                                  </p:stCondLst>
                                  <p:childTnLst>
                                    <p:animMotion origin="layout" path="M -1.94444E-6 4.81481E-6 L -1.94444E-6 -0.48102 " pathEditMode="relative" rAng="0" ptsTypes="AA">
                                      <p:cBhvr>
                                        <p:cTn id="9" dur="1600" fill="hold"/>
                                        <p:tgtEl>
                                          <p:spTgt spid="31"/>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3375" y="3106741"/>
            <a:ext cx="8477250" cy="3438525"/>
          </a:xfrm>
          <a:prstGeom prst="rect">
            <a:avLst/>
          </a:prstGeom>
        </p:spPr>
      </p:pic>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lIns="91412" tIns="45707" rIns="91412" bIns="45707" anchor="ctr"/>
          <a:lstStyle/>
          <a:p>
            <a:pPr defTabSz="914133"/>
            <a:endParaRPr lang="en-US" sz="1900">
              <a:solidFill>
                <a:srgbClr val="0096D6"/>
              </a:solidFill>
              <a:latin typeface="Arial"/>
            </a:endParaRPr>
          </a:p>
        </p:txBody>
      </p:sp>
      <p:sp>
        <p:nvSpPr>
          <p:cNvPr id="47" name="Rectangle 3"/>
          <p:cNvSpPr>
            <a:spLocks noChangeArrowheads="1"/>
          </p:cNvSpPr>
          <p:nvPr userDrawn="1"/>
        </p:nvSpPr>
        <p:spPr bwMode="hidden">
          <a:xfrm>
            <a:off x="0" y="0"/>
            <a:ext cx="9144000" cy="177800"/>
          </a:xfrm>
          <a:prstGeom prst="rect">
            <a:avLst/>
          </a:prstGeom>
          <a:solidFill>
            <a:srgbClr val="08252E"/>
          </a:solidFill>
          <a:ln w="25400" algn="ctr">
            <a:noFill/>
            <a:miter lim="800000"/>
            <a:headEnd/>
            <a:tailEnd/>
          </a:ln>
          <a:effectLst/>
        </p:spPr>
        <p:txBody>
          <a:bodyPr wrap="none" lIns="91412" tIns="45707" rIns="91412" bIns="45707" anchor="ctr"/>
          <a:lstStyle/>
          <a:p>
            <a:pPr defTabSz="914133"/>
            <a:endParaRPr lang="en-US" sz="1900">
              <a:solidFill>
                <a:srgbClr val="0096D6"/>
              </a:solidFill>
              <a:latin typeface="Arial"/>
            </a:endParaRPr>
          </a:p>
        </p:txBody>
      </p:sp>
      <p:sp>
        <p:nvSpPr>
          <p:cNvPr id="31" name="Rectangle 30"/>
          <p:cNvSpPr/>
          <p:nvPr userDrawn="1"/>
        </p:nvSpPr>
        <p:spPr>
          <a:xfrm>
            <a:off x="217358" y="3022910"/>
            <a:ext cx="8694295" cy="172055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a:solidFill>
                <a:srgbClr val="FFFFFF"/>
              </a:solidFill>
              <a:latin typeface="Arial"/>
            </a:endParaRPr>
          </a:p>
        </p:txBody>
      </p:sp>
      <p:sp>
        <p:nvSpPr>
          <p:cNvPr id="2" name="Title 1"/>
          <p:cNvSpPr>
            <a:spLocks noGrp="1"/>
          </p:cNvSpPr>
          <p:nvPr>
            <p:ph type="ctrTitle" hasCustomPrompt="1"/>
          </p:nvPr>
        </p:nvSpPr>
        <p:spPr>
          <a:xfrm>
            <a:off x="221400" y="1774542"/>
            <a:ext cx="8607241" cy="2407043"/>
          </a:xfrm>
        </p:spPr>
        <p:txBody>
          <a:bodyPr/>
          <a:lstStyle>
            <a:lvl1pPr algn="l" defTabSz="914133" rtl="0" eaLnBrk="1" latinLnBrk="0" hangingPunct="1">
              <a:lnSpc>
                <a:spcPct val="80000"/>
              </a:lnSpc>
              <a:spcBef>
                <a:spcPct val="0"/>
              </a:spcBef>
              <a:buNone/>
              <a:defRPr lang="en-US" sz="55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401761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9" y="432215"/>
            <a:ext cx="8580923" cy="838200"/>
          </a:xfrm>
        </p:spPr>
        <p:txBody>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3232" y="1344168"/>
            <a:ext cx="8570912" cy="4965192"/>
          </a:xfrm>
        </p:spPr>
        <p:txBody>
          <a:bodyPr>
            <a:noAutofit/>
          </a:bodyPr>
          <a:lstStyle>
            <a:lvl1pPr>
              <a:lnSpc>
                <a:spcPct val="95000"/>
              </a:lnSpc>
              <a:spcBef>
                <a:spcPts val="1480"/>
              </a:spcBef>
              <a:buClr>
                <a:srgbClr val="96CA4B"/>
              </a:buClr>
              <a:tabLst/>
              <a:defRPr sz="23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95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Rectangle 2"/>
          <p:cNvSpPr/>
          <p:nvPr userDrawn="1"/>
        </p:nvSpPr>
        <p:spPr>
          <a:xfrm>
            <a:off x="0" y="6267451"/>
            <a:ext cx="9144000" cy="304800"/>
          </a:xfrm>
          <a:prstGeom prst="rect">
            <a:avLst/>
          </a:prstGeom>
          <a:solidFill>
            <a:srgbClr val="0825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dirty="0" smtClean="0">
              <a:solidFill>
                <a:srgbClr val="FFFFFF"/>
              </a:solidFill>
              <a:latin typeface="Arial"/>
            </a:endParaRPr>
          </a:p>
        </p:txBody>
      </p:sp>
    </p:spTree>
    <p:extLst>
      <p:ext uri="{BB962C8B-B14F-4D97-AF65-F5344CB8AC3E}">
        <p14:creationId xmlns:p14="http://schemas.microsoft.com/office/powerpoint/2010/main" val="278214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3" name="Rectangle 2"/>
          <p:cNvSpPr/>
          <p:nvPr userDrawn="1"/>
        </p:nvSpPr>
        <p:spPr>
          <a:xfrm>
            <a:off x="0" y="6267451"/>
            <a:ext cx="9144000" cy="304800"/>
          </a:xfrm>
          <a:prstGeom prst="rect">
            <a:avLst/>
          </a:prstGeom>
          <a:solidFill>
            <a:srgbClr val="0825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dirty="0" smtClean="0">
              <a:solidFill>
                <a:srgbClr val="FFFFFF"/>
              </a:solidFill>
              <a:latin typeface="Arial"/>
            </a:endParaRPr>
          </a:p>
        </p:txBody>
      </p:sp>
    </p:spTree>
    <p:extLst>
      <p:ext uri="{BB962C8B-B14F-4D97-AF65-F5344CB8AC3E}">
        <p14:creationId xmlns:p14="http://schemas.microsoft.com/office/powerpoint/2010/main" val="131711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9702" y="1339747"/>
            <a:ext cx="4021116" cy="4965700"/>
          </a:xfrm>
        </p:spPr>
        <p:txBody>
          <a:bodyPr>
            <a:noAutofit/>
          </a:bodyPr>
          <a:lstStyle>
            <a:lvl1pPr>
              <a:lnSpc>
                <a:spcPct val="95000"/>
              </a:lnSpc>
              <a:spcBef>
                <a:spcPts val="1480"/>
              </a:spcBef>
              <a:defRPr sz="1900">
                <a:solidFill>
                  <a:schemeClr val="bg1"/>
                </a:solidFill>
                <a:latin typeface="+mj-lt"/>
              </a:defRPr>
            </a:lvl1pPr>
            <a:lvl2pPr>
              <a:lnSpc>
                <a:spcPct val="95000"/>
              </a:lnSpc>
              <a:spcBef>
                <a:spcPts val="600"/>
              </a:spcBef>
              <a:defRPr sz="15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588185" y="1339747"/>
            <a:ext cx="4222440" cy="4965700"/>
          </a:xfrm>
        </p:spPr>
        <p:txBody>
          <a:bodyPr>
            <a:noAutofit/>
          </a:bodyPr>
          <a:lstStyle>
            <a:lvl1pPr>
              <a:lnSpc>
                <a:spcPct val="95000"/>
              </a:lnSpc>
              <a:spcBef>
                <a:spcPts val="1480"/>
              </a:spcBef>
              <a:defRPr sz="1900">
                <a:solidFill>
                  <a:schemeClr val="bg1"/>
                </a:solidFill>
                <a:latin typeface="+mj-lt"/>
              </a:defRPr>
            </a:lvl1pPr>
            <a:lvl2pPr>
              <a:lnSpc>
                <a:spcPct val="95000"/>
              </a:lnSpc>
              <a:spcBef>
                <a:spcPts val="600"/>
              </a:spcBef>
              <a:defRPr sz="15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9709" y="432215"/>
            <a:ext cx="8580923" cy="838200"/>
          </a:xfrm>
        </p:spPr>
        <p:txBody>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58519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8" y="432215"/>
            <a:ext cx="8580923" cy="838200"/>
          </a:xfrm>
        </p:spPr>
        <p:txBody>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20" y="1339747"/>
            <a:ext cx="4011105" cy="4965700"/>
          </a:xfrm>
        </p:spPr>
        <p:txBody>
          <a:bodyPr/>
          <a:lstStyle>
            <a:lvl1pPr>
              <a:lnSpc>
                <a:spcPct val="95000"/>
              </a:lnSpc>
              <a:spcBef>
                <a:spcPts val="1480"/>
              </a:spcBef>
              <a:defRPr sz="23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6"/>
            <a:ext cx="3236976" cy="646331"/>
          </a:xfrm>
        </p:spPr>
        <p:txBody>
          <a:bodyPr>
            <a:noAutofit/>
          </a:bodyPr>
          <a:lstStyle>
            <a:lvl1pPr marL="114271" indent="-114271" algn="l" defTabSz="914133"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271" indent="-114271" algn="l" defTabSz="914133" rtl="0" eaLnBrk="1" latinLnBrk="0" hangingPunct="1">
              <a:defRPr lang="en-US" sz="2000" kern="1200" dirty="0" smtClean="0">
                <a:solidFill>
                  <a:schemeClr val="accent2"/>
                </a:solidFill>
                <a:latin typeface="Ciscolight" pitchFamily="2" charset="0"/>
                <a:ea typeface="+mn-ea"/>
                <a:cs typeface="+mn-cs"/>
              </a:defRPr>
            </a:lvl2pPr>
            <a:lvl3pPr marL="114271" indent="-114271" algn="l" defTabSz="914133" rtl="0" eaLnBrk="1" latinLnBrk="0" hangingPunct="1">
              <a:defRPr lang="en-US" sz="2000" kern="1200" dirty="0" smtClean="0">
                <a:solidFill>
                  <a:schemeClr val="accent2"/>
                </a:solidFill>
                <a:latin typeface="Ciscolight" pitchFamily="2" charset="0"/>
                <a:ea typeface="+mn-ea"/>
                <a:cs typeface="+mn-cs"/>
              </a:defRPr>
            </a:lvl3pPr>
            <a:lvl4pPr marL="114271" indent="-114271" algn="l" defTabSz="914133" rtl="0" eaLnBrk="1" latinLnBrk="0" hangingPunct="1">
              <a:defRPr lang="en-US" sz="2000" kern="1200" dirty="0" smtClean="0">
                <a:solidFill>
                  <a:schemeClr val="accent2"/>
                </a:solidFill>
                <a:latin typeface="Ciscolight" pitchFamily="2" charset="0"/>
                <a:ea typeface="+mn-ea"/>
                <a:cs typeface="+mn-cs"/>
              </a:defRPr>
            </a:lvl4pPr>
            <a:lvl5pPr marL="114271" indent="-114271" algn="l" defTabSz="914133"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9" name="Text Placeholder 18"/>
          <p:cNvSpPr>
            <a:spLocks noGrp="1"/>
          </p:cNvSpPr>
          <p:nvPr>
            <p:ph type="body" sz="quarter" idx="14" hasCustomPrompt="1"/>
          </p:nvPr>
        </p:nvSpPr>
        <p:spPr>
          <a:xfrm>
            <a:off x="5309476" y="4736592"/>
            <a:ext cx="3237819" cy="338328"/>
          </a:xfrm>
        </p:spPr>
        <p:txBody>
          <a:bodyPr>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329666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68" tIns="45707" rIns="82268" bIns="45707" rtlCol="0" anchor="b" anchorCtr="0">
            <a:noAutofit/>
          </a:bodyPr>
          <a:lst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58788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5176" y="5852171"/>
            <a:ext cx="8112126" cy="384175"/>
          </a:xfrm>
        </p:spPr>
        <p:txBody>
          <a:bodyPr anchor="b" anchorCtr="0">
            <a:noAutofit/>
          </a:bodyPr>
          <a:lstStyle>
            <a:lvl1pPr marL="0" indent="0" algn="l" defTabSz="914133"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p:ph type="ctrTitle" hasCustomPrompt="1"/>
          </p:nvPr>
        </p:nvSpPr>
        <p:spPr>
          <a:xfrm>
            <a:off x="219456" y="649224"/>
            <a:ext cx="8112125" cy="4480560"/>
          </a:xfrm>
        </p:spPr>
        <p:txBody>
          <a:bodyPr/>
          <a:lstStyle>
            <a:lvl1pPr marL="233294" indent="-233294" algn="l" defTabSz="914133" rtl="0" eaLnBrk="1" latinLnBrk="0" hangingPunct="1">
              <a:lnSpc>
                <a:spcPct val="80000"/>
              </a:lnSpc>
              <a:spcBef>
                <a:spcPct val="0"/>
              </a:spcBef>
              <a:buClr>
                <a:schemeClr val="tx1"/>
              </a:buClr>
              <a:buFont typeface="Arial" pitchFamily="34" charset="0"/>
              <a:buNone/>
              <a:defRPr lang="en-US" sz="55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365446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51"/>
            <a:ext cx="4117446" cy="3020519"/>
          </a:xfrm>
        </p:spPr>
        <p:txBody>
          <a:bodyPr vert="horz" lIns="82268" tIns="45707" rIns="82268" bIns="45707" rtlCol="0" anchor="ctr" anchorCtr="0">
            <a:noAutofit/>
          </a:bodyPr>
          <a:lstStyle>
            <a:lvl1pPr marL="0" indent="0" algn="l" defTabSz="914133" rtl="0" eaLnBrk="1" latinLnBrk="0" hangingPunct="1">
              <a:lnSpc>
                <a:spcPct val="80000"/>
              </a:lnSpc>
              <a:spcBef>
                <a:spcPct val="0"/>
              </a:spcBef>
              <a:buClr>
                <a:schemeClr val="tx1"/>
              </a:buClr>
              <a:buFont typeface="Ciscolight" pitchFamily="2" charset="0"/>
              <a:buNone/>
              <a:defRPr lang="en-US" sz="55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2000" baseline="0">
                <a:solidFill>
                  <a:schemeClr val="bg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135527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3"/>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938961299"/>
      </p:ext>
    </p:extLst>
  </p:cSld>
  <p:clrMapOvr>
    <a:masterClrMapping/>
  </p:clrMapOvr>
  <p:transition>
    <p:wipe dir="r"/>
  </p:transition>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91" y="4279403"/>
            <a:ext cx="4684867" cy="384175"/>
          </a:xfrm>
        </p:spPr>
        <p:txBody>
          <a:bodyPr vert="horz" lIns="91412" tIns="45707" rIns="91412" bIns="45707" rtlCol="0">
            <a:noAutofit/>
          </a:bodyPr>
          <a:lstStyle>
            <a:lvl1pPr marL="0" indent="0" algn="l" defTabSz="914133"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pPr marL="0" lvl="0" indent="0" algn="l" defTabSz="914133"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208701" y="3282704"/>
            <a:ext cx="4712557" cy="1022351"/>
          </a:xfrm>
        </p:spPr>
        <p:txBody>
          <a:bodyPr vert="horz" lIns="82268" tIns="45707" rIns="82268" bIns="45707" rtlCol="0" anchor="b" anchorCtr="0">
            <a:noAutofit/>
          </a:bodyPr>
          <a:lstStyle>
            <a:lvl1pPr marL="0" indent="0" algn="l" defTabSz="914133" rtl="0" eaLnBrk="1" latinLnBrk="0" hangingPunct="1">
              <a:lnSpc>
                <a:spcPct val="80000"/>
              </a:lnSpc>
              <a:spcBef>
                <a:spcPct val="0"/>
              </a:spcBef>
              <a:buClr>
                <a:schemeClr val="tx1"/>
              </a:buClr>
              <a:buFont typeface="Ciscolight" pitchFamily="2" charset="0"/>
              <a:buNone/>
              <a:defRPr lang="en-US" sz="55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83" y="1917702"/>
            <a:ext cx="2676525" cy="2889251"/>
          </a:xfrm>
        </p:spPr>
        <p:txBody>
          <a:bodyPr anchor="ctr" anchorCtr="1"/>
          <a:lstStyle>
            <a:lvl1pPr algn="ctr">
              <a:defRPr>
                <a:latin typeface="+mj-lt"/>
              </a:defRPr>
            </a:lvl1pPr>
          </a:lstStyle>
          <a:p>
            <a:r>
              <a:rPr lang="en-US" dirty="0" smtClean="0"/>
              <a:t>Insert photo here</a:t>
            </a:r>
            <a:endParaRPr lang="en-US" dirty="0"/>
          </a:p>
        </p:txBody>
      </p:sp>
      <p:grpSp>
        <p:nvGrpSpPr>
          <p:cNvPr id="24" name="Group 67"/>
          <p:cNvGrpSpPr/>
          <p:nvPr userDrawn="1"/>
        </p:nvGrpSpPr>
        <p:grpSpPr>
          <a:xfrm>
            <a:off x="341800" y="301886"/>
            <a:ext cx="691030" cy="491083"/>
            <a:chOff x="609606" y="528528"/>
            <a:chExt cx="1444732" cy="763787"/>
          </a:xfrm>
          <a:solidFill>
            <a:schemeClr val="bg1"/>
          </a:solidFill>
        </p:grpSpPr>
        <p:sp>
          <p:nvSpPr>
            <p:cNvPr id="25" name="Rectangle 24"/>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133"/>
              <a:endParaRPr lang="en-US" sz="1900">
                <a:solidFill>
                  <a:srgbClr val="0096D6"/>
                </a:solidFill>
                <a:latin typeface="Arial"/>
              </a:endParaRPr>
            </a:p>
          </p:txBody>
        </p:sp>
        <p:sp>
          <p:nvSpPr>
            <p:cNvPr id="26" name="Freeform 2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28" name="Freeform 2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29" name="Freeform 2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133"/>
              <a:endParaRPr lang="en-US" sz="1900">
                <a:solidFill>
                  <a:srgbClr val="0096D6"/>
                </a:solidFill>
                <a:latin typeface="Arial"/>
              </a:endParaRPr>
            </a:p>
          </p:txBody>
        </p:sp>
        <p:sp>
          <p:nvSpPr>
            <p:cNvPr id="30" name="Freeform 2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32" name="Freeform 3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33" name="Freeform 3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34" name="Freeform 3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35" name="Freeform 3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36" name="Freeform 3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37" name="Freeform 3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38" name="Freeform 3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39" name="Freeform 3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133"/>
              <a:endParaRPr lang="en-US" sz="1900">
                <a:solidFill>
                  <a:srgbClr val="0096D6"/>
                </a:solidFill>
                <a:latin typeface="Arial"/>
              </a:endParaRPr>
            </a:p>
          </p:txBody>
        </p:sp>
        <p:sp>
          <p:nvSpPr>
            <p:cNvPr id="40" name="Freeform 3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133"/>
              <a:endParaRPr lang="en-US" sz="1900">
                <a:solidFill>
                  <a:srgbClr val="0096D6"/>
                </a:solidFill>
                <a:latin typeface="Arial"/>
              </a:endParaRPr>
            </a:p>
          </p:txBody>
        </p:sp>
      </p:grpSp>
    </p:spTree>
    <p:extLst>
      <p:ext uri="{BB962C8B-B14F-4D97-AF65-F5344CB8AC3E}">
        <p14:creationId xmlns:p14="http://schemas.microsoft.com/office/powerpoint/2010/main" val="333831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sp>
        <p:nvSpPr>
          <p:cNvPr id="34" name="Rectangle 33"/>
          <p:cNvSpPr>
            <a:spLocks noChangeArrowheads="1"/>
          </p:cNvSpPr>
          <p:nvPr userDrawn="1"/>
        </p:nvSpPr>
        <p:spPr bwMode="black">
          <a:xfrm>
            <a:off x="4414521" y="5844551"/>
            <a:ext cx="31090" cy="157016"/>
          </a:xfrm>
          <a:prstGeom prst="rect">
            <a:avLst/>
          </a:prstGeom>
          <a:solidFill>
            <a:schemeClr val="bg1"/>
          </a:solidFill>
          <a:ln w="9525">
            <a:noFill/>
            <a:miter lim="800000"/>
            <a:headEnd/>
            <a:tailEnd/>
          </a:ln>
        </p:spPr>
        <p:txBody>
          <a:bodyPr lIns="91412" tIns="45707" rIns="91412" bIns="45707"/>
          <a:lstStyle/>
          <a:p>
            <a:pPr defTabSz="914133"/>
            <a:endParaRPr lang="en-US" sz="1900">
              <a:solidFill>
                <a:srgbClr val="0096D6"/>
              </a:solidFill>
              <a:latin typeface="Arial"/>
            </a:endParaRPr>
          </a:p>
        </p:txBody>
      </p:sp>
      <p:sp>
        <p:nvSpPr>
          <p:cNvPr id="35" name="Freeform 34"/>
          <p:cNvSpPr>
            <a:spLocks/>
          </p:cNvSpPr>
          <p:nvPr userDrawn="1"/>
        </p:nvSpPr>
        <p:spPr bwMode="black">
          <a:xfrm>
            <a:off x="4595646" y="5840203"/>
            <a:ext cx="90017"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6" name="Freeform 35"/>
          <p:cNvSpPr>
            <a:spLocks/>
          </p:cNvSpPr>
          <p:nvPr userDrawn="1"/>
        </p:nvSpPr>
        <p:spPr bwMode="black">
          <a:xfrm>
            <a:off x="4284383" y="5840203"/>
            <a:ext cx="90017"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7" name="Freeform 36"/>
          <p:cNvSpPr>
            <a:spLocks noEditPoints="1"/>
          </p:cNvSpPr>
          <p:nvPr userDrawn="1"/>
        </p:nvSpPr>
        <p:spPr bwMode="black">
          <a:xfrm>
            <a:off x="4718192" y="5840203"/>
            <a:ext cx="12363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8" name="Freeform 37"/>
          <p:cNvSpPr>
            <a:spLocks/>
          </p:cNvSpPr>
          <p:nvPr userDrawn="1"/>
        </p:nvSpPr>
        <p:spPr bwMode="black">
          <a:xfrm>
            <a:off x="4485746" y="5840203"/>
            <a:ext cx="80617"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9" name="Freeform 38"/>
          <p:cNvSpPr>
            <a:spLocks/>
          </p:cNvSpPr>
          <p:nvPr userDrawn="1"/>
        </p:nvSpPr>
        <p:spPr bwMode="black">
          <a:xfrm>
            <a:off x="4222558" y="5654198"/>
            <a:ext cx="29282"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40" name="Freeform 39"/>
          <p:cNvSpPr>
            <a:spLocks/>
          </p:cNvSpPr>
          <p:nvPr userDrawn="1"/>
        </p:nvSpPr>
        <p:spPr bwMode="black">
          <a:xfrm>
            <a:off x="4304621"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41" name="Freeform 40"/>
          <p:cNvSpPr>
            <a:spLocks/>
          </p:cNvSpPr>
          <p:nvPr userDrawn="1"/>
        </p:nvSpPr>
        <p:spPr bwMode="black">
          <a:xfrm>
            <a:off x="4385239" y="5525698"/>
            <a:ext cx="29282"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42" name="Freeform 41"/>
          <p:cNvSpPr>
            <a:spLocks/>
          </p:cNvSpPr>
          <p:nvPr userDrawn="1"/>
        </p:nvSpPr>
        <p:spPr bwMode="black">
          <a:xfrm>
            <a:off x="4467302"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43" name="Freeform 42"/>
          <p:cNvSpPr>
            <a:spLocks/>
          </p:cNvSpPr>
          <p:nvPr userDrawn="1"/>
        </p:nvSpPr>
        <p:spPr bwMode="black">
          <a:xfrm>
            <a:off x="4547558" y="5654198"/>
            <a:ext cx="31090"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44" name="Freeform 43"/>
          <p:cNvSpPr>
            <a:spLocks/>
          </p:cNvSpPr>
          <p:nvPr userDrawn="1"/>
        </p:nvSpPr>
        <p:spPr bwMode="black">
          <a:xfrm>
            <a:off x="462962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45" name="Freeform 44"/>
          <p:cNvSpPr>
            <a:spLocks/>
          </p:cNvSpPr>
          <p:nvPr userDrawn="1"/>
        </p:nvSpPr>
        <p:spPr bwMode="black">
          <a:xfrm>
            <a:off x="4711686" y="5525698"/>
            <a:ext cx="29644"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46" name="Freeform 45"/>
          <p:cNvSpPr>
            <a:spLocks/>
          </p:cNvSpPr>
          <p:nvPr userDrawn="1"/>
        </p:nvSpPr>
        <p:spPr bwMode="black">
          <a:xfrm>
            <a:off x="479230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47" name="Freeform 46"/>
          <p:cNvSpPr>
            <a:spLocks/>
          </p:cNvSpPr>
          <p:nvPr userDrawn="1"/>
        </p:nvSpPr>
        <p:spPr bwMode="black">
          <a:xfrm>
            <a:off x="4874366" y="5654198"/>
            <a:ext cx="29644"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17" name="Oval 16"/>
          <p:cNvSpPr/>
          <p:nvPr userDrawn="1"/>
        </p:nvSpPr>
        <p:spPr>
          <a:xfrm>
            <a:off x="1" y="11"/>
            <a:ext cx="9144001" cy="6857999"/>
          </a:xfrm>
          <a:prstGeom prst="ellipse">
            <a:avLst/>
          </a:prstGeom>
          <a:gradFill flip="none" rotWithShape="1">
            <a:gsLst>
              <a:gs pos="0">
                <a:schemeClr val="accent3">
                  <a:alpha val="2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dirty="0">
              <a:solidFill>
                <a:srgbClr val="FFFFFF"/>
              </a:solidFill>
              <a:latin typeface="Arial"/>
            </a:endParaRPr>
          </a:p>
        </p:txBody>
      </p:sp>
    </p:spTree>
    <p:extLst>
      <p:ext uri="{BB962C8B-B14F-4D97-AF65-F5344CB8AC3E}">
        <p14:creationId xmlns:p14="http://schemas.microsoft.com/office/powerpoint/2010/main" val="268797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00"/>
                                        <p:tgtEl>
                                          <p:spTgt spid="3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700"/>
                                        <p:tgtEl>
                                          <p:spTgt spid="4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700"/>
                                        <p:tgtEl>
                                          <p:spTgt spid="4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700"/>
                                        <p:tgtEl>
                                          <p:spTgt spid="4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700"/>
                                        <p:tgtEl>
                                          <p:spTgt spid="4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00"/>
                                        <p:tgtEl>
                                          <p:spTgt spid="4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00"/>
                                        <p:tgtEl>
                                          <p:spTgt spid="4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700"/>
                                        <p:tgtEl>
                                          <p:spTgt spid="4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700"/>
                                        <p:tgtEl>
                                          <p:spTgt spid="46"/>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3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4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43"/>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45"/>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47"/>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4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4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44"/>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46"/>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700"/>
                                        <p:tgtEl>
                                          <p:spTgt spid="3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00"/>
                                        <p:tgtEl>
                                          <p:spTgt spid="3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700"/>
                                        <p:tgtEl>
                                          <p:spTgt spid="3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700"/>
                                        <p:tgtEl>
                                          <p:spTgt spid="3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sp>
        <p:nvSpPr>
          <p:cNvPr id="34" name="TextBox 33"/>
          <p:cNvSpPr txBox="1"/>
          <p:nvPr userDrawn="1"/>
        </p:nvSpPr>
        <p:spPr>
          <a:xfrm>
            <a:off x="644698" y="3060490"/>
            <a:ext cx="2468588" cy="646305"/>
          </a:xfrm>
          <a:prstGeom prst="rect">
            <a:avLst/>
          </a:prstGeom>
          <a:noFill/>
        </p:spPr>
        <p:txBody>
          <a:bodyPr wrap="none" lIns="91412" tIns="45707" rIns="91412" bIns="45707" rtlCol="0">
            <a:spAutoFit/>
          </a:bodyPr>
          <a:lstStyle/>
          <a:p>
            <a:pPr defTabSz="914133"/>
            <a:r>
              <a:rPr lang="en-US" sz="3600" dirty="0" smtClean="0">
                <a:solidFill>
                  <a:srgbClr val="FFFFFF"/>
                </a:solidFill>
                <a:latin typeface="Arial"/>
              </a:rPr>
              <a:t>Thank you.</a:t>
            </a:r>
            <a:endParaRPr lang="en-US" sz="3600" dirty="0">
              <a:solidFill>
                <a:srgbClr val="FFFFFF"/>
              </a:solidFill>
              <a:latin typeface="Arial"/>
            </a:endParaRPr>
          </a:p>
        </p:txBody>
      </p:sp>
      <p:sp>
        <p:nvSpPr>
          <p:cNvPr id="20" name="Rectangle 19"/>
          <p:cNvSpPr>
            <a:spLocks noChangeArrowheads="1"/>
          </p:cNvSpPr>
          <p:nvPr userDrawn="1"/>
        </p:nvSpPr>
        <p:spPr bwMode="black">
          <a:xfrm>
            <a:off x="6308661" y="3708606"/>
            <a:ext cx="87485" cy="441827"/>
          </a:xfrm>
          <a:prstGeom prst="rect">
            <a:avLst/>
          </a:prstGeom>
          <a:solidFill>
            <a:schemeClr val="bg1"/>
          </a:solidFill>
          <a:ln w="9525">
            <a:noFill/>
            <a:miter lim="800000"/>
            <a:headEnd/>
            <a:tailEnd/>
          </a:ln>
        </p:spPr>
        <p:txBody>
          <a:bodyPr lIns="91412" tIns="45707" rIns="91412" bIns="45707"/>
          <a:lstStyle/>
          <a:p>
            <a:pPr defTabSz="914133"/>
            <a:endParaRPr lang="en-US" sz="1900">
              <a:solidFill>
                <a:srgbClr val="0096D6"/>
              </a:solidFill>
              <a:latin typeface="Arial"/>
            </a:endParaRPr>
          </a:p>
        </p:txBody>
      </p:sp>
      <p:sp>
        <p:nvSpPr>
          <p:cNvPr id="21" name="Freeform 20"/>
          <p:cNvSpPr>
            <a:spLocks/>
          </p:cNvSpPr>
          <p:nvPr userDrawn="1"/>
        </p:nvSpPr>
        <p:spPr bwMode="black">
          <a:xfrm>
            <a:off x="6818316" y="3697607"/>
            <a:ext cx="253297"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22" name="Freeform 21"/>
          <p:cNvSpPr>
            <a:spLocks/>
          </p:cNvSpPr>
          <p:nvPr userDrawn="1"/>
        </p:nvSpPr>
        <p:spPr bwMode="black">
          <a:xfrm>
            <a:off x="5942455" y="3697607"/>
            <a:ext cx="253297"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23" name="Freeform 22"/>
          <p:cNvSpPr>
            <a:spLocks noEditPoints="1"/>
          </p:cNvSpPr>
          <p:nvPr userDrawn="1"/>
        </p:nvSpPr>
        <p:spPr bwMode="black">
          <a:xfrm>
            <a:off x="7163159" y="3697607"/>
            <a:ext cx="347903"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24" name="Freeform 23"/>
          <p:cNvSpPr>
            <a:spLocks/>
          </p:cNvSpPr>
          <p:nvPr userDrawn="1"/>
        </p:nvSpPr>
        <p:spPr bwMode="black">
          <a:xfrm>
            <a:off x="6509067" y="3697607"/>
            <a:ext cx="226849"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25" name="Freeform 24"/>
          <p:cNvSpPr>
            <a:spLocks/>
          </p:cNvSpPr>
          <p:nvPr userDrawn="1"/>
        </p:nvSpPr>
        <p:spPr bwMode="black">
          <a:xfrm>
            <a:off x="5768495" y="3082440"/>
            <a:ext cx="82398"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26" name="Freeform 25"/>
          <p:cNvSpPr>
            <a:spLocks/>
          </p:cNvSpPr>
          <p:nvPr userDrawn="1"/>
        </p:nvSpPr>
        <p:spPr bwMode="black">
          <a:xfrm>
            <a:off x="5999412" y="2930182"/>
            <a:ext cx="82398"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27" name="Freeform 26"/>
          <p:cNvSpPr>
            <a:spLocks/>
          </p:cNvSpPr>
          <p:nvPr userDrawn="1"/>
        </p:nvSpPr>
        <p:spPr bwMode="black">
          <a:xfrm>
            <a:off x="6226265" y="2720832"/>
            <a:ext cx="82398"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28" name="Freeform 27"/>
          <p:cNvSpPr>
            <a:spLocks/>
          </p:cNvSpPr>
          <p:nvPr userDrawn="1"/>
        </p:nvSpPr>
        <p:spPr bwMode="black">
          <a:xfrm>
            <a:off x="6457182" y="2930183"/>
            <a:ext cx="82398"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29" name="Freeform 28"/>
          <p:cNvSpPr>
            <a:spLocks/>
          </p:cNvSpPr>
          <p:nvPr userDrawn="1"/>
        </p:nvSpPr>
        <p:spPr bwMode="black">
          <a:xfrm>
            <a:off x="6683013" y="3082451"/>
            <a:ext cx="87485"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0" name="Freeform 29"/>
          <p:cNvSpPr>
            <a:spLocks/>
          </p:cNvSpPr>
          <p:nvPr userDrawn="1"/>
        </p:nvSpPr>
        <p:spPr bwMode="black">
          <a:xfrm>
            <a:off x="6913939" y="2930182"/>
            <a:ext cx="83415"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1" name="Freeform 30"/>
          <p:cNvSpPr>
            <a:spLocks/>
          </p:cNvSpPr>
          <p:nvPr userDrawn="1"/>
        </p:nvSpPr>
        <p:spPr bwMode="black">
          <a:xfrm>
            <a:off x="7144858" y="2720832"/>
            <a:ext cx="83415"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2" name="Freeform 31"/>
          <p:cNvSpPr>
            <a:spLocks/>
          </p:cNvSpPr>
          <p:nvPr userDrawn="1"/>
        </p:nvSpPr>
        <p:spPr bwMode="black">
          <a:xfrm>
            <a:off x="7371705" y="2930182"/>
            <a:ext cx="83415"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3" name="Freeform 32"/>
          <p:cNvSpPr>
            <a:spLocks/>
          </p:cNvSpPr>
          <p:nvPr userDrawn="1"/>
        </p:nvSpPr>
        <p:spPr bwMode="black">
          <a:xfrm>
            <a:off x="7602624" y="3082451"/>
            <a:ext cx="83415"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412" tIns="45707" rIns="91412" bIns="45707"/>
          <a:lstStyle/>
          <a:p>
            <a:pPr defTabSz="914133"/>
            <a:endParaRPr lang="en-US" sz="1900">
              <a:solidFill>
                <a:srgbClr val="0096D6"/>
              </a:solidFill>
              <a:latin typeface="Arial"/>
            </a:endParaRPr>
          </a:p>
        </p:txBody>
      </p:sp>
      <p:sp>
        <p:nvSpPr>
          <p:cNvPr id="38" name="Oval 37"/>
          <p:cNvSpPr/>
          <p:nvPr/>
        </p:nvSpPr>
        <p:spPr>
          <a:xfrm>
            <a:off x="1" y="11"/>
            <a:ext cx="9144001" cy="6857999"/>
          </a:xfrm>
          <a:prstGeom prst="ellipse">
            <a:avLst/>
          </a:prstGeom>
          <a:gradFill flip="none" rotWithShape="1">
            <a:gsLst>
              <a:gs pos="0">
                <a:schemeClr val="accent3">
                  <a:alpha val="2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dirty="0">
              <a:solidFill>
                <a:srgbClr val="FFFFFF"/>
              </a:solidFill>
              <a:latin typeface="Arial"/>
            </a:endParaRPr>
          </a:p>
        </p:txBody>
      </p:sp>
    </p:spTree>
    <p:extLst>
      <p:ext uri="{BB962C8B-B14F-4D97-AF65-F5344CB8AC3E}">
        <p14:creationId xmlns:p14="http://schemas.microsoft.com/office/powerpoint/2010/main" val="303059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2250723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lIns="121899" tIns="60949" rIns="121899" bIns="60949"/>
          <a:lstStyle/>
          <a:p>
            <a:pPr defTabSz="914400"/>
            <a:fld id="{FF1EA944-CA20-5449-AFDE-3C99D96C455C}" type="datetimeFigureOut">
              <a:rPr lang="en-US" smtClean="0">
                <a:solidFill>
                  <a:srgbClr val="0096D6"/>
                </a:solidFill>
                <a:latin typeface="Arial"/>
              </a:rPr>
              <a:pPr defTabSz="914400"/>
              <a:t>2/28/2017</a:t>
            </a:fld>
            <a:endParaRPr lang="en-US">
              <a:solidFill>
                <a:srgbClr val="0096D6"/>
              </a:solidFill>
              <a:latin typeface="Aria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lIns="121899" tIns="60949" rIns="121899" bIns="60949"/>
          <a:lstStyle/>
          <a:p>
            <a:pPr defTabSz="914400"/>
            <a:endParaRPr lang="en-US">
              <a:solidFill>
                <a:srgbClr val="0096D6"/>
              </a:solidFill>
              <a:latin typeface="Arial"/>
            </a:endParaRPr>
          </a:p>
        </p:txBody>
      </p:sp>
      <p:sp>
        <p:nvSpPr>
          <p:cNvPr id="4" name="Slide Number Placeholder 3"/>
          <p:cNvSpPr>
            <a:spLocks noGrp="1"/>
          </p:cNvSpPr>
          <p:nvPr>
            <p:ph type="sldNum" sz="quarter" idx="12"/>
          </p:nvPr>
        </p:nvSpPr>
        <p:spPr>
          <a:xfrm>
            <a:off x="6553201" y="6356352"/>
            <a:ext cx="2133600" cy="365125"/>
          </a:xfrm>
          <a:prstGeom prst="rect">
            <a:avLst/>
          </a:prstGeom>
        </p:spPr>
        <p:txBody>
          <a:bodyPr lIns="121899" tIns="60949" rIns="121899" bIns="60949"/>
          <a:lstStyle/>
          <a:p>
            <a:pPr defTabSz="914400"/>
            <a:fld id="{D8939591-DA6C-604E-961B-D17D9D336193}" type="slidenum">
              <a:rPr lang="en-US" smtClean="0">
                <a:solidFill>
                  <a:srgbClr val="0096D6"/>
                </a:solidFill>
                <a:latin typeface="Arial"/>
              </a:rPr>
              <a:pPr defTabSz="914400"/>
              <a:t>‹#›</a:t>
            </a:fld>
            <a:endParaRPr lang="en-US">
              <a:solidFill>
                <a:srgbClr val="0096D6"/>
              </a:solidFill>
              <a:latin typeface="Arial"/>
            </a:endParaRPr>
          </a:p>
        </p:txBody>
      </p:sp>
    </p:spTree>
    <p:extLst>
      <p:ext uri="{BB962C8B-B14F-4D97-AF65-F5344CB8AC3E}">
        <p14:creationId xmlns:p14="http://schemas.microsoft.com/office/powerpoint/2010/main" val="157402021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9515" y="439420"/>
            <a:ext cx="8711929" cy="838200"/>
          </a:xfrm>
        </p:spPr>
        <p:txBody>
          <a:bodyPr anchor="ctr"/>
          <a:lstStyle>
            <a:lvl1pPr algn="l" defTabSz="914133"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19515" y="1216660"/>
            <a:ext cx="8711929" cy="457200"/>
          </a:xfrm>
          <a:prstGeom prst="rect">
            <a:avLst/>
          </a:prstGeom>
        </p:spPr>
        <p:txBody>
          <a:bodyPr>
            <a:noAutofit/>
          </a:bodyPr>
          <a:lstStyle>
            <a:lvl1pPr marL="0" indent="0">
              <a:buNone/>
              <a:defRPr lang="en-US" sz="2800" kern="1200" spc="-51" baseline="0" dirty="0">
                <a:solidFill>
                  <a:schemeClr val="bg1">
                    <a:lumMod val="20000"/>
                    <a:lumOff val="80000"/>
                  </a:schemeClr>
                </a:solidFill>
                <a:latin typeface="+mj-lt"/>
                <a:ea typeface="+mn-ea"/>
                <a:cs typeface="+mn-cs"/>
              </a:defRPr>
            </a:lvl1pPr>
          </a:lstStyle>
          <a:p>
            <a:pPr marL="0" lvl="0" indent="0" algn="l" defTabSz="914133"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323778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6812280"/>
            <a:ext cx="9142809" cy="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1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5201" y="5842643"/>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11"/>
            <a:ext cx="9144000" cy="177799"/>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latin typeface="Arial"/>
            </a:endParaRPr>
          </a:p>
        </p:txBody>
      </p:sp>
      <p:sp>
        <p:nvSpPr>
          <p:cNvPr id="2" name="Title 1"/>
          <p:cNvSpPr>
            <a:spLocks noGrp="1"/>
          </p:cNvSpPr>
          <p:nvPr>
            <p:ph type="ctrTitle" hasCustomPrompt="1"/>
          </p:nvPr>
        </p:nvSpPr>
        <p:spPr>
          <a:xfrm>
            <a:off x="219474" y="649224"/>
            <a:ext cx="8112125"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11"/>
            <a:ext cx="9144000" cy="177799"/>
          </a:xfrm>
          <a:prstGeom prst="rect">
            <a:avLst/>
          </a:prstGeom>
          <a:solidFill>
            <a:srgbClr val="08252E"/>
          </a:solidFill>
          <a:ln w="25400" algn="ctr">
            <a:noFill/>
            <a:miter lim="800000"/>
            <a:headEnd/>
            <a:tailEnd/>
          </a:ln>
          <a:effectLst/>
        </p:spPr>
        <p:txBody>
          <a:bodyPr wrap="none" anchor="ctr"/>
          <a:lstStyle/>
          <a:p>
            <a:pPr defTabSz="914400"/>
            <a:endParaRPr lang="en-US" dirty="0">
              <a:solidFill>
                <a:srgbClr val="0096D6"/>
              </a:solidFill>
              <a:latin typeface="Arial"/>
            </a:endParaRPr>
          </a:p>
        </p:txBody>
      </p:sp>
    </p:spTree>
    <p:extLst>
      <p:ext uri="{BB962C8B-B14F-4D97-AF65-F5344CB8AC3E}">
        <p14:creationId xmlns:p14="http://schemas.microsoft.com/office/powerpoint/2010/main" val="15684113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52"/>
            <a:ext cx="4117446"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45" y="777671"/>
            <a:ext cx="89319" cy="5287675"/>
          </a:xfrm>
          <a:prstGeom prst="rect">
            <a:avLst/>
          </a:prstGeom>
          <a:noFill/>
          <a:ln>
            <a:noFill/>
          </a:ln>
        </p:spPr>
      </p:pic>
    </p:spTree>
    <p:extLst>
      <p:ext uri="{BB962C8B-B14F-4D97-AF65-F5344CB8AC3E}">
        <p14:creationId xmlns:p14="http://schemas.microsoft.com/office/powerpoint/2010/main" val="32508889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52"/>
            <a:ext cx="4117446"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368915135"/>
      </p:ext>
    </p:extLst>
  </p:cSld>
  <p:clrMapOvr>
    <a:masterClrMapping/>
  </p:clrMapOvr>
  <p:transition>
    <p:wipe dir="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97" y="4279401"/>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31" y="311153"/>
            <a:ext cx="908367"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FFFFFF"/>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FFFFFF"/>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FFFFFF"/>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FFFFFF"/>
                </a:solidFill>
                <a:latin typeface="Arial"/>
              </a:endParaRPr>
            </a:p>
          </p:txBody>
        </p:sp>
      </p:grpSp>
      <p:sp>
        <p:nvSpPr>
          <p:cNvPr id="2" name="Title 1"/>
          <p:cNvSpPr>
            <a:spLocks noGrp="1"/>
          </p:cNvSpPr>
          <p:nvPr>
            <p:ph type="ctrTitle" hasCustomPrompt="1"/>
          </p:nvPr>
        </p:nvSpPr>
        <p:spPr>
          <a:xfrm>
            <a:off x="208698" y="3282706"/>
            <a:ext cx="4712557"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93" y="1917704"/>
            <a:ext cx="2676525" cy="2889251"/>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14219838"/>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5"/>
            <a:ext cx="4041775" cy="6397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F90331-87C8-524D-B048-EECF63ED510D}" type="datetimeFigureOut">
              <a:rPr lang="en-US" smtClean="0"/>
              <a:t>2/28/2017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1670626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3"/>
            <a:ext cx="9156700" cy="6858000"/>
          </a:xfrm>
          <a:prstGeom prst="rect">
            <a:avLst/>
          </a:prstGeom>
          <a:noFill/>
        </p:spPr>
      </p:pic>
      <p:sp>
        <p:nvSpPr>
          <p:cNvPr id="9" name="Rounded Rectangle 8"/>
          <p:cNvSpPr/>
          <p:nvPr userDrawn="1"/>
        </p:nvSpPr>
        <p:spPr>
          <a:xfrm>
            <a:off x="1823499" y="-3578088"/>
            <a:ext cx="1729740"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10" name="Rounded Rectangle 9"/>
          <p:cNvSpPr/>
          <p:nvPr userDrawn="1"/>
        </p:nvSpPr>
        <p:spPr>
          <a:xfrm>
            <a:off x="0" y="-645216"/>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11" name="Rounded Rectangle 10"/>
          <p:cNvSpPr/>
          <p:nvPr userDrawn="1"/>
        </p:nvSpPr>
        <p:spPr>
          <a:xfrm rot="10800000">
            <a:off x="1013791" y="-645216"/>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12" name="Rounded Rectangle 11"/>
          <p:cNvSpPr/>
          <p:nvPr/>
        </p:nvSpPr>
        <p:spPr>
          <a:xfrm>
            <a:off x="6375620" y="1711196"/>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13" name="Rounded Rectangle 12"/>
          <p:cNvSpPr/>
          <p:nvPr/>
        </p:nvSpPr>
        <p:spPr>
          <a:xfrm>
            <a:off x="8105451" y="8348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14" name="Rounded Rectangle 13"/>
          <p:cNvSpPr/>
          <p:nvPr/>
        </p:nvSpPr>
        <p:spPr>
          <a:xfrm rot="10800000">
            <a:off x="3036073" y="-3377647"/>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2" name="Title 1"/>
          <p:cNvSpPr>
            <a:spLocks noGrp="1"/>
          </p:cNvSpPr>
          <p:nvPr>
            <p:ph type="title" hasCustomPrompt="1"/>
          </p:nvPr>
        </p:nvSpPr>
        <p:spPr>
          <a:xfrm>
            <a:off x="237744" y="484636"/>
            <a:ext cx="875512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77" y="6584521"/>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19" name="Rectangle 5"/>
          <p:cNvSpPr>
            <a:spLocks noChangeArrowheads="1"/>
          </p:cNvSpPr>
          <p:nvPr userDrawn="1"/>
        </p:nvSpPr>
        <p:spPr bwMode="ltGray">
          <a:xfrm>
            <a:off x="7762677" y="6584521"/>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460251" y="5358908"/>
            <a:ext cx="8574685"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87" y="6586254"/>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latin typeface="Arial"/>
              </a:rPr>
              <a:t>© 2010 Cisco and/or its affiliates. All rights reserved.</a:t>
            </a:r>
          </a:p>
        </p:txBody>
      </p:sp>
      <p:sp>
        <p:nvSpPr>
          <p:cNvPr id="22"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latin typeface="Arial"/>
              </a:rPr>
              <a:pPr algn="r" defTabSz="814388"/>
              <a:t>‹#›</a:t>
            </a:fld>
            <a:endParaRPr lang="en-US" sz="600" dirty="0">
              <a:solidFill>
                <a:srgbClr val="FFFFFF"/>
              </a:solidFill>
              <a:latin typeface="Arial"/>
            </a:endParaRPr>
          </a:p>
        </p:txBody>
      </p:sp>
    </p:spTree>
    <p:extLst>
      <p:ext uri="{BB962C8B-B14F-4D97-AF65-F5344CB8AC3E}">
        <p14:creationId xmlns:p14="http://schemas.microsoft.com/office/powerpoint/2010/main" val="10418177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3"/>
            <a:ext cx="9156700" cy="6858000"/>
          </a:xfrm>
          <a:prstGeom prst="rect">
            <a:avLst/>
          </a:prstGeom>
          <a:noFill/>
        </p:spPr>
      </p:pic>
      <p:sp>
        <p:nvSpPr>
          <p:cNvPr id="29" name="Rectangle 28"/>
          <p:cNvSpPr/>
          <p:nvPr/>
        </p:nvSpPr>
        <p:spPr>
          <a:xfrm>
            <a:off x="1891875" y="795536"/>
            <a:ext cx="5349240" cy="400507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23" name="Rectangle 22"/>
          <p:cNvSpPr/>
          <p:nvPr userDrawn="1"/>
        </p:nvSpPr>
        <p:spPr>
          <a:xfrm>
            <a:off x="1891874" y="4794357"/>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1900238" y="795536"/>
            <a:ext cx="5329238" cy="4005073"/>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9"/>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427873306"/>
      </p:ext>
    </p:extLst>
  </p:cSld>
  <p:clrMapOvr>
    <a:masterClrMapping/>
  </p:clrMapOvr>
  <p:transition>
    <p:wipe dir="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3"/>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7"/>
            <a:ext cx="7009298" cy="1421929"/>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593508160"/>
      </p:ext>
    </p:extLst>
  </p:cSld>
  <p:clrMapOvr>
    <a:masterClrMapping/>
  </p:clrMapOvr>
  <p:transition>
    <p:wipe dir="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3"/>
            <a:ext cx="9156700" cy="6858000"/>
          </a:xfrm>
          <a:prstGeom prst="rect">
            <a:avLst/>
          </a:prstGeom>
          <a:noFill/>
        </p:spPr>
      </p:pic>
      <p:sp>
        <p:nvSpPr>
          <p:cNvPr id="40" name="Rectangle 39"/>
          <p:cNvSpPr/>
          <p:nvPr/>
        </p:nvSpPr>
        <p:spPr>
          <a:xfrm>
            <a:off x="4992624" y="859538"/>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4992624" y="859538"/>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5"/>
            <a:ext cx="4349918" cy="1089528"/>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4199372357"/>
      </p:ext>
    </p:extLst>
  </p:cSld>
  <p:clrMapOvr>
    <a:masterClrMapping/>
  </p:clrMapOvr>
  <p:transition>
    <p:wipe dir="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3"/>
            <a:ext cx="9156700" cy="6858000"/>
          </a:xfrm>
          <a:prstGeom prst="rect">
            <a:avLst/>
          </a:prstGeom>
          <a:noFill/>
        </p:spPr>
      </p:pic>
      <p:sp>
        <p:nvSpPr>
          <p:cNvPr id="48" name="Rectangle 47"/>
          <p:cNvSpPr/>
          <p:nvPr/>
        </p:nvSpPr>
        <p:spPr>
          <a:xfrm>
            <a:off x="3668713" y="311151"/>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49" name="Picture Placeholder 25"/>
          <p:cNvSpPr>
            <a:spLocks noGrp="1"/>
          </p:cNvSpPr>
          <p:nvPr>
            <p:ph type="pic" sz="quarter" idx="11" hasCustomPrompt="1"/>
          </p:nvPr>
        </p:nvSpPr>
        <p:spPr>
          <a:xfrm>
            <a:off x="3669007" y="311151"/>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51"/>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26" name="Picture Placeholder 25"/>
          <p:cNvSpPr>
            <a:spLocks noGrp="1"/>
          </p:cNvSpPr>
          <p:nvPr>
            <p:ph type="pic" sz="quarter" idx="10" hasCustomPrompt="1"/>
          </p:nvPr>
        </p:nvSpPr>
        <p:spPr>
          <a:xfrm>
            <a:off x="320842" y="311151"/>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53"/>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51" name="Picture Placeholder 25"/>
          <p:cNvSpPr>
            <a:spLocks noGrp="1"/>
          </p:cNvSpPr>
          <p:nvPr>
            <p:ph type="pic" sz="quarter" idx="12" hasCustomPrompt="1"/>
          </p:nvPr>
        </p:nvSpPr>
        <p:spPr>
          <a:xfrm>
            <a:off x="7012006" y="311153"/>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73" y="3028959"/>
            <a:ext cx="2501965" cy="34589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53" name="Picture Placeholder 25"/>
          <p:cNvSpPr>
            <a:spLocks noGrp="1"/>
          </p:cNvSpPr>
          <p:nvPr>
            <p:ph type="pic" sz="quarter" idx="13" hasCustomPrompt="1"/>
          </p:nvPr>
        </p:nvSpPr>
        <p:spPr>
          <a:xfrm>
            <a:off x="320824" y="3028959"/>
            <a:ext cx="2516104" cy="34589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9"/>
            <a:ext cx="4025374" cy="34589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55" name="Picture Placeholder 25"/>
          <p:cNvSpPr>
            <a:spLocks noGrp="1"/>
          </p:cNvSpPr>
          <p:nvPr>
            <p:ph type="pic" sz="quarter" idx="14" hasCustomPrompt="1"/>
          </p:nvPr>
        </p:nvSpPr>
        <p:spPr>
          <a:xfrm>
            <a:off x="2908334" y="3028959"/>
            <a:ext cx="4028516" cy="34589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9"/>
            <a:ext cx="1806574" cy="34421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57" name="Picture Placeholder 25"/>
          <p:cNvSpPr>
            <a:spLocks noGrp="1"/>
          </p:cNvSpPr>
          <p:nvPr>
            <p:ph type="pic" sz="quarter" idx="15" hasCustomPrompt="1"/>
          </p:nvPr>
        </p:nvSpPr>
        <p:spPr>
          <a:xfrm>
            <a:off x="7012006" y="1676401"/>
            <a:ext cx="1806573"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59" name="Picture Placeholder 25"/>
          <p:cNvSpPr>
            <a:spLocks noGrp="1"/>
          </p:cNvSpPr>
          <p:nvPr>
            <p:ph type="pic" sz="quarter" idx="16" hasCustomPrompt="1"/>
          </p:nvPr>
        </p:nvSpPr>
        <p:spPr>
          <a:xfrm>
            <a:off x="7012006"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2307793639"/>
      </p:ext>
    </p:extLst>
  </p:cSld>
  <p:clrMapOvr>
    <a:masterClrMapping/>
  </p:clrMapOvr>
  <p:transition>
    <p:wipe dir="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905"/>
            <a:ext cx="8476488"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
        <p:nvSpPr>
          <p:cNvPr id="5" name="Picture Placeholder 4"/>
          <p:cNvSpPr>
            <a:spLocks noGrp="1"/>
          </p:cNvSpPr>
          <p:nvPr>
            <p:ph type="pic" sz="quarter" idx="10" hasCustomPrompt="1"/>
          </p:nvPr>
        </p:nvSpPr>
        <p:spPr>
          <a:xfrm>
            <a:off x="333393" y="310901"/>
            <a:ext cx="8474869" cy="6054184"/>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8"/>
            <a:ext cx="8477250" cy="171451"/>
          </a:xfrm>
          <a:prstGeom prst="rect">
            <a:avLst/>
          </a:prstGeom>
        </p:spPr>
      </p:pic>
      <p:sp>
        <p:nvSpPr>
          <p:cNvPr id="11" name="Rectangle 5"/>
          <p:cNvSpPr>
            <a:spLocks noChangeArrowheads="1"/>
          </p:cNvSpPr>
          <p:nvPr userDrawn="1"/>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8" name="Rectangle 4"/>
          <p:cNvSpPr>
            <a:spLocks noChangeArrowheads="1"/>
          </p:cNvSpPr>
          <p:nvPr userDrawn="1"/>
        </p:nvSpPr>
        <p:spPr bwMode="ltGray">
          <a:xfrm>
            <a:off x="251387" y="6586254"/>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latin typeface="Arial"/>
              </a:rPr>
              <a:t>© 2010 Cisco and/or its affiliates. All rights reserved.</a:t>
            </a:r>
          </a:p>
        </p:txBody>
      </p:sp>
      <p:sp>
        <p:nvSpPr>
          <p:cNvPr id="10"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1143269785"/>
      </p:ext>
    </p:extLst>
  </p:cSld>
  <p:clrMapOvr>
    <a:masterClrMapping/>
  </p:clrMapOvr>
  <p:transition>
    <p:wipe dir="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3"/>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3142668375"/>
      </p:ext>
    </p:extLst>
  </p:cSld>
  <p:clrMapOvr>
    <a:masterClrMapping/>
  </p:clrMapOvr>
  <p:transition>
    <p:wipe dir="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3"/>
            <a:ext cx="9156700" cy="6858000"/>
          </a:xfrm>
          <a:prstGeom prst="rect">
            <a:avLst/>
          </a:prstGeom>
          <a:noFill/>
        </p:spPr>
      </p:pic>
      <p:sp>
        <p:nvSpPr>
          <p:cNvPr id="22" name="Rectangle 21"/>
          <p:cNvSpPr/>
          <p:nvPr userDrawn="1"/>
        </p:nvSpPr>
        <p:spPr>
          <a:xfrm>
            <a:off x="0" y="3"/>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grpSp>
        <p:nvGrpSpPr>
          <p:cNvPr id="2" name="Group 3"/>
          <p:cNvGrpSpPr/>
          <p:nvPr userDrawn="1"/>
        </p:nvGrpSpPr>
        <p:grpSpPr>
          <a:xfrm>
            <a:off x="341324" y="6124583"/>
            <a:ext cx="787133"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latin typeface="Arial"/>
              </a:endParaRPr>
            </a:p>
          </p:txBody>
        </p:sp>
      </p:grpSp>
      <p:sp>
        <p:nvSpPr>
          <p:cNvPr id="21" name="Media Placeholder 20"/>
          <p:cNvSpPr>
            <a:spLocks noGrp="1"/>
          </p:cNvSpPr>
          <p:nvPr>
            <p:ph type="media" sz="quarter" idx="10" hasCustomPrompt="1"/>
          </p:nvPr>
        </p:nvSpPr>
        <p:spPr>
          <a:xfrm>
            <a:off x="2639917" y="778668"/>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3110201120"/>
      </p:ext>
    </p:extLst>
  </p:cSld>
  <p:clrMapOvr>
    <a:masterClrMapping/>
  </p:clrMapOvr>
  <p:transition>
    <p:wipe dir="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3"/>
            <a:ext cx="9156700" cy="6858000"/>
          </a:xfrm>
          <a:prstGeom prst="rect">
            <a:avLst/>
          </a:prstGeom>
          <a:noFill/>
        </p:spPr>
      </p:pic>
    </p:spTree>
    <p:extLst>
      <p:ext uri="{BB962C8B-B14F-4D97-AF65-F5344CB8AC3E}">
        <p14:creationId xmlns:p14="http://schemas.microsoft.com/office/powerpoint/2010/main" val="1204267598"/>
      </p:ext>
    </p:extLst>
  </p:cSld>
  <p:clrMapOvr>
    <a:masterClrMapping/>
  </p:clrMapOvr>
  <p:transition>
    <p:wipe dir="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5" name="Rectangle 4"/>
          <p:cNvSpPr>
            <a:spLocks noChangeArrowheads="1"/>
          </p:cNvSpPr>
          <p:nvPr userDrawn="1"/>
        </p:nvSpPr>
        <p:spPr bwMode="ltGray">
          <a:xfrm>
            <a:off x="251387" y="6586254"/>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latin typeface="Arial"/>
              </a:rPr>
              <a:t>© 2010 Cisco and/or its affiliates. All rights reserved.</a:t>
            </a:r>
          </a:p>
        </p:txBody>
      </p:sp>
      <p:sp>
        <p:nvSpPr>
          <p:cNvPr id="6" name="Rectangle 7"/>
          <p:cNvSpPr>
            <a:spLocks noChangeArrowheads="1"/>
          </p:cNvSpPr>
          <p:nvPr userDrawn="1"/>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spTree>
    <p:extLst>
      <p:ext uri="{BB962C8B-B14F-4D97-AF65-F5344CB8AC3E}">
        <p14:creationId xmlns:p14="http://schemas.microsoft.com/office/powerpoint/2010/main" val="2111806158"/>
      </p:ext>
    </p:extLst>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F90331-87C8-524D-B048-EECF63ED510D}" type="datetimeFigureOut">
              <a:rPr lang="en-US" smtClean="0"/>
              <a:t>2/28/2017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1794374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081556"/>
      </p:ext>
    </p:extLst>
  </p:cSld>
  <p:clrMapOvr>
    <a:masterClrMapping/>
  </p:clrMapOvr>
  <p:transition>
    <p:wipe dir="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3"/>
            <a:ext cx="9156700" cy="6858000"/>
          </a:xfrm>
          <a:prstGeom prst="rect">
            <a:avLst/>
          </a:prstGeom>
          <a:noFill/>
        </p:spPr>
      </p:pic>
      <p:sp>
        <p:nvSpPr>
          <p:cNvPr id="20" name="Rectangle 19"/>
          <p:cNvSpPr>
            <a:spLocks noChangeArrowheads="1"/>
          </p:cNvSpPr>
          <p:nvPr/>
        </p:nvSpPr>
        <p:spPr bwMode="black">
          <a:xfrm>
            <a:off x="4373720" y="5844551"/>
            <a:ext cx="41443" cy="157016"/>
          </a:xfrm>
          <a:prstGeom prst="rect">
            <a:avLst/>
          </a:prstGeom>
          <a:solidFill>
            <a:schemeClr val="bg1"/>
          </a:solidFill>
          <a:ln w="9525">
            <a:noFill/>
            <a:miter lim="800000"/>
            <a:headEnd/>
            <a:tailEnd/>
          </a:ln>
        </p:spPr>
        <p:txBody>
          <a:bodyPr/>
          <a:lstStyle/>
          <a:p>
            <a:pPr defTabSz="914400"/>
            <a:endParaRPr lang="en-US" dirty="0">
              <a:solidFill>
                <a:srgbClr val="0096D6"/>
              </a:solidFill>
              <a:latin typeface="Arial"/>
            </a:endParaRPr>
          </a:p>
        </p:txBody>
      </p:sp>
      <p:sp>
        <p:nvSpPr>
          <p:cNvPr id="21" name="Freeform 20"/>
          <p:cNvSpPr>
            <a:spLocks/>
          </p:cNvSpPr>
          <p:nvPr/>
        </p:nvSpPr>
        <p:spPr bwMode="black">
          <a:xfrm>
            <a:off x="4615147" y="5840203"/>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2" name="Freeform 21"/>
          <p:cNvSpPr>
            <a:spLocks/>
          </p:cNvSpPr>
          <p:nvPr/>
        </p:nvSpPr>
        <p:spPr bwMode="black">
          <a:xfrm>
            <a:off x="4200239" y="5840203"/>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3" name="Freeform 22"/>
          <p:cNvSpPr>
            <a:spLocks noEditPoints="1"/>
          </p:cNvSpPr>
          <p:nvPr userDrawn="1"/>
        </p:nvSpPr>
        <p:spPr bwMode="black">
          <a:xfrm>
            <a:off x="4778509" y="5840203"/>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4" name="Freeform 23"/>
          <p:cNvSpPr>
            <a:spLocks/>
          </p:cNvSpPr>
          <p:nvPr/>
        </p:nvSpPr>
        <p:spPr bwMode="black">
          <a:xfrm>
            <a:off x="4468634" y="5840203"/>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5" name="Freeform 24"/>
          <p:cNvSpPr>
            <a:spLocks/>
          </p:cNvSpPr>
          <p:nvPr/>
        </p:nvSpPr>
        <p:spPr bwMode="black">
          <a:xfrm>
            <a:off x="4117835" y="5654197"/>
            <a:ext cx="39033"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6" name="Freeform 25"/>
          <p:cNvSpPr>
            <a:spLocks/>
          </p:cNvSpPr>
          <p:nvPr/>
        </p:nvSpPr>
        <p:spPr bwMode="black">
          <a:xfrm>
            <a:off x="4227224" y="5600098"/>
            <a:ext cx="39033" cy="13479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7" name="Freeform 26"/>
          <p:cNvSpPr>
            <a:spLocks/>
          </p:cNvSpPr>
          <p:nvPr/>
        </p:nvSpPr>
        <p:spPr bwMode="black">
          <a:xfrm>
            <a:off x="4334687" y="5525695"/>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8" name="Freeform 27"/>
          <p:cNvSpPr>
            <a:spLocks/>
          </p:cNvSpPr>
          <p:nvPr/>
        </p:nvSpPr>
        <p:spPr bwMode="black">
          <a:xfrm>
            <a:off x="4444076" y="5600098"/>
            <a:ext cx="39033" cy="13479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9" name="Freeform 28"/>
          <p:cNvSpPr>
            <a:spLocks/>
          </p:cNvSpPr>
          <p:nvPr/>
        </p:nvSpPr>
        <p:spPr bwMode="black">
          <a:xfrm>
            <a:off x="4551056" y="5654197"/>
            <a:ext cx="414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0" name="Freeform 29"/>
          <p:cNvSpPr>
            <a:spLocks/>
          </p:cNvSpPr>
          <p:nvPr/>
        </p:nvSpPr>
        <p:spPr bwMode="black">
          <a:xfrm>
            <a:off x="4660446" y="5600098"/>
            <a:ext cx="39515" cy="13479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1" name="Freeform 30"/>
          <p:cNvSpPr>
            <a:spLocks/>
          </p:cNvSpPr>
          <p:nvPr/>
        </p:nvSpPr>
        <p:spPr bwMode="black">
          <a:xfrm>
            <a:off x="4769836" y="5525695"/>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2" name="Freeform 31"/>
          <p:cNvSpPr>
            <a:spLocks/>
          </p:cNvSpPr>
          <p:nvPr/>
        </p:nvSpPr>
        <p:spPr bwMode="black">
          <a:xfrm>
            <a:off x="4877297" y="5600098"/>
            <a:ext cx="39515" cy="13479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3" name="Freeform 32"/>
          <p:cNvSpPr>
            <a:spLocks/>
          </p:cNvSpPr>
          <p:nvPr/>
        </p:nvSpPr>
        <p:spPr bwMode="black">
          <a:xfrm>
            <a:off x="4986685" y="5654197"/>
            <a:ext cx="39515"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Tree>
    <p:extLst>
      <p:ext uri="{BB962C8B-B14F-4D97-AF65-F5344CB8AC3E}">
        <p14:creationId xmlns:p14="http://schemas.microsoft.com/office/powerpoint/2010/main" val="20558219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3"/>
            <a:ext cx="9156700" cy="6858000"/>
          </a:xfrm>
          <a:prstGeom prst="rect">
            <a:avLst/>
          </a:prstGeom>
          <a:noFill/>
        </p:spPr>
      </p:pic>
      <p:sp>
        <p:nvSpPr>
          <p:cNvPr id="20" name="Rectangle 19"/>
          <p:cNvSpPr>
            <a:spLocks noChangeArrowheads="1"/>
          </p:cNvSpPr>
          <p:nvPr userDrawn="1"/>
        </p:nvSpPr>
        <p:spPr bwMode="black">
          <a:xfrm>
            <a:off x="6312989" y="3708608"/>
            <a:ext cx="116616" cy="441827"/>
          </a:xfrm>
          <a:prstGeom prst="rect">
            <a:avLst/>
          </a:prstGeom>
          <a:solidFill>
            <a:schemeClr val="bg1"/>
          </a:solidFill>
          <a:ln w="9525">
            <a:noFill/>
            <a:miter lim="800000"/>
            <a:headEnd/>
            <a:tailEnd/>
          </a:ln>
        </p:spPr>
        <p:txBody>
          <a:bodyPr/>
          <a:lstStyle/>
          <a:p>
            <a:pPr defTabSz="914400"/>
            <a:endParaRPr lang="en-US" dirty="0">
              <a:solidFill>
                <a:srgbClr val="0096D6"/>
              </a:solidFill>
              <a:latin typeface="Arial"/>
            </a:endParaRPr>
          </a:p>
        </p:txBody>
      </p:sp>
      <p:sp>
        <p:nvSpPr>
          <p:cNvPr id="21" name="Freeform 20"/>
          <p:cNvSpPr>
            <a:spLocks/>
          </p:cNvSpPr>
          <p:nvPr/>
        </p:nvSpPr>
        <p:spPr bwMode="black">
          <a:xfrm>
            <a:off x="6992342" y="3697605"/>
            <a:ext cx="337642" cy="46629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2" name="Freeform 21"/>
          <p:cNvSpPr>
            <a:spLocks/>
          </p:cNvSpPr>
          <p:nvPr/>
        </p:nvSpPr>
        <p:spPr bwMode="black">
          <a:xfrm>
            <a:off x="5824831" y="3697605"/>
            <a:ext cx="337642" cy="46629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3" name="Freeform 22"/>
          <p:cNvSpPr>
            <a:spLocks noEditPoints="1"/>
          </p:cNvSpPr>
          <p:nvPr/>
        </p:nvSpPr>
        <p:spPr bwMode="black">
          <a:xfrm>
            <a:off x="7452023" y="3697605"/>
            <a:ext cx="463750" cy="46629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4" name="Freeform 23"/>
          <p:cNvSpPr>
            <a:spLocks/>
          </p:cNvSpPr>
          <p:nvPr/>
        </p:nvSpPr>
        <p:spPr bwMode="black">
          <a:xfrm>
            <a:off x="6580120" y="3697605"/>
            <a:ext cx="302387" cy="46629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5" name="Freeform 24"/>
          <p:cNvSpPr>
            <a:spLocks/>
          </p:cNvSpPr>
          <p:nvPr/>
        </p:nvSpPr>
        <p:spPr bwMode="black">
          <a:xfrm>
            <a:off x="5592973"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6" name="Freeform 25"/>
          <p:cNvSpPr>
            <a:spLocks/>
          </p:cNvSpPr>
          <p:nvPr/>
        </p:nvSpPr>
        <p:spPr bwMode="black">
          <a:xfrm>
            <a:off x="5900767" y="2930181"/>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7" name="Freeform 26"/>
          <p:cNvSpPr>
            <a:spLocks/>
          </p:cNvSpPr>
          <p:nvPr/>
        </p:nvSpPr>
        <p:spPr bwMode="black">
          <a:xfrm>
            <a:off x="6203172" y="2720825"/>
            <a:ext cx="109835" cy="69876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8" name="Freeform 27"/>
          <p:cNvSpPr>
            <a:spLocks/>
          </p:cNvSpPr>
          <p:nvPr/>
        </p:nvSpPr>
        <p:spPr bwMode="black">
          <a:xfrm>
            <a:off x="6510969" y="2930181"/>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29" name="Freeform 28"/>
          <p:cNvSpPr>
            <a:spLocks/>
          </p:cNvSpPr>
          <p:nvPr/>
        </p:nvSpPr>
        <p:spPr bwMode="black">
          <a:xfrm>
            <a:off x="6811994" y="308245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0" name="Freeform 29"/>
          <p:cNvSpPr>
            <a:spLocks/>
          </p:cNvSpPr>
          <p:nvPr/>
        </p:nvSpPr>
        <p:spPr bwMode="black">
          <a:xfrm>
            <a:off x="7119824" y="2930181"/>
            <a:ext cx="111191"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1" name="Freeform 30"/>
          <p:cNvSpPr>
            <a:spLocks/>
          </p:cNvSpPr>
          <p:nvPr/>
        </p:nvSpPr>
        <p:spPr bwMode="black">
          <a:xfrm>
            <a:off x="7427627" y="2720830"/>
            <a:ext cx="111191" cy="69876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2" name="Freeform 31"/>
          <p:cNvSpPr>
            <a:spLocks/>
          </p:cNvSpPr>
          <p:nvPr/>
        </p:nvSpPr>
        <p:spPr bwMode="black">
          <a:xfrm>
            <a:off x="7730020" y="2930181"/>
            <a:ext cx="111191"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3" name="Freeform 32"/>
          <p:cNvSpPr>
            <a:spLocks/>
          </p:cNvSpPr>
          <p:nvPr/>
        </p:nvSpPr>
        <p:spPr bwMode="black">
          <a:xfrm>
            <a:off x="8037822" y="308245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4" name="TextBox 33"/>
          <p:cNvSpPr txBox="1"/>
          <p:nvPr userDrawn="1"/>
        </p:nvSpPr>
        <p:spPr>
          <a:xfrm>
            <a:off x="644691" y="3060500"/>
            <a:ext cx="2468644" cy="646331"/>
          </a:xfrm>
          <a:prstGeom prst="rect">
            <a:avLst/>
          </a:prstGeom>
          <a:noFill/>
        </p:spPr>
        <p:txBody>
          <a:bodyPr wrap="none" rtlCol="0">
            <a:spAutoFit/>
          </a:bodyPr>
          <a:lstStyle/>
          <a:p>
            <a:pPr defTabSz="914400"/>
            <a:r>
              <a:rPr lang="en-US" sz="3600" dirty="0">
                <a:solidFill>
                  <a:srgbClr val="FFFFFF"/>
                </a:solidFill>
                <a:latin typeface="Arial"/>
              </a:rPr>
              <a:t>Thank you.</a:t>
            </a:r>
          </a:p>
        </p:txBody>
      </p:sp>
    </p:spTree>
    <p:extLst>
      <p:ext uri="{BB962C8B-B14F-4D97-AF65-F5344CB8AC3E}">
        <p14:creationId xmlns:p14="http://schemas.microsoft.com/office/powerpoint/2010/main" val="14816731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screen">
            <a:extLst>
              <a:ext uri="{28A0092B-C50C-407E-A947-70E740481C1C}">
                <a14:useLocalDpi xmlns:a14="http://schemas.microsoft.com/office/drawing/2010/main"/>
              </a:ext>
            </a:extLst>
          </a:blip>
          <a:srcRect l="1695" r="14438"/>
          <a:stretch>
            <a:fillRect/>
          </a:stretch>
        </p:blipFill>
        <p:spPr>
          <a:xfrm>
            <a:off x="0" y="3"/>
            <a:ext cx="9144000" cy="6858000"/>
          </a:xfrm>
          <a:prstGeom prst="rect">
            <a:avLst/>
          </a:prstGeom>
        </p:spPr>
      </p:pic>
      <p:sp>
        <p:nvSpPr>
          <p:cNvPr id="4" name="Rectangle 3"/>
          <p:cNvSpPr>
            <a:spLocks noChangeArrowheads="1"/>
          </p:cNvSpPr>
          <p:nvPr/>
        </p:nvSpPr>
        <p:spPr bwMode="black">
          <a:xfrm>
            <a:off x="4373720" y="5844551"/>
            <a:ext cx="41443" cy="157016"/>
          </a:xfrm>
          <a:prstGeom prst="rect">
            <a:avLst/>
          </a:prstGeom>
          <a:solidFill>
            <a:schemeClr val="bg1"/>
          </a:solidFill>
          <a:ln w="9525">
            <a:noFill/>
            <a:miter lim="800000"/>
            <a:headEnd/>
            <a:tailEnd/>
          </a:ln>
        </p:spPr>
        <p:txBody>
          <a:bodyPr/>
          <a:lstStyle/>
          <a:p>
            <a:pPr defTabSz="914400"/>
            <a:endParaRPr lang="en-US" dirty="0">
              <a:solidFill>
                <a:srgbClr val="0096D6"/>
              </a:solidFill>
              <a:latin typeface="Arial"/>
            </a:endParaRPr>
          </a:p>
        </p:txBody>
      </p:sp>
      <p:sp>
        <p:nvSpPr>
          <p:cNvPr id="5" name="Freeform 4"/>
          <p:cNvSpPr>
            <a:spLocks/>
          </p:cNvSpPr>
          <p:nvPr/>
        </p:nvSpPr>
        <p:spPr bwMode="black">
          <a:xfrm>
            <a:off x="4615147" y="5840203"/>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6" name="Freeform 5"/>
          <p:cNvSpPr>
            <a:spLocks/>
          </p:cNvSpPr>
          <p:nvPr/>
        </p:nvSpPr>
        <p:spPr bwMode="black">
          <a:xfrm>
            <a:off x="4200239" y="5840203"/>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7" name="Freeform 6"/>
          <p:cNvSpPr>
            <a:spLocks noEditPoints="1"/>
          </p:cNvSpPr>
          <p:nvPr userDrawn="1"/>
        </p:nvSpPr>
        <p:spPr bwMode="black">
          <a:xfrm>
            <a:off x="4778509" y="5840203"/>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8" name="Freeform 7"/>
          <p:cNvSpPr>
            <a:spLocks/>
          </p:cNvSpPr>
          <p:nvPr/>
        </p:nvSpPr>
        <p:spPr bwMode="black">
          <a:xfrm>
            <a:off x="4468634" y="5840203"/>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9" name="Freeform 8"/>
          <p:cNvSpPr>
            <a:spLocks/>
          </p:cNvSpPr>
          <p:nvPr/>
        </p:nvSpPr>
        <p:spPr bwMode="black">
          <a:xfrm>
            <a:off x="4117835" y="5654197"/>
            <a:ext cx="39033"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10" name="Freeform 9"/>
          <p:cNvSpPr>
            <a:spLocks/>
          </p:cNvSpPr>
          <p:nvPr/>
        </p:nvSpPr>
        <p:spPr bwMode="black">
          <a:xfrm>
            <a:off x="4227224" y="5600098"/>
            <a:ext cx="39033" cy="13479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11" name="Freeform 10"/>
          <p:cNvSpPr>
            <a:spLocks/>
          </p:cNvSpPr>
          <p:nvPr/>
        </p:nvSpPr>
        <p:spPr bwMode="black">
          <a:xfrm>
            <a:off x="4334687" y="5525695"/>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12" name="Freeform 11"/>
          <p:cNvSpPr>
            <a:spLocks/>
          </p:cNvSpPr>
          <p:nvPr/>
        </p:nvSpPr>
        <p:spPr bwMode="black">
          <a:xfrm>
            <a:off x="4444076" y="5600098"/>
            <a:ext cx="39033" cy="13479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14" name="Freeform 13"/>
          <p:cNvSpPr>
            <a:spLocks/>
          </p:cNvSpPr>
          <p:nvPr/>
        </p:nvSpPr>
        <p:spPr bwMode="black">
          <a:xfrm>
            <a:off x="4551056" y="5654197"/>
            <a:ext cx="414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15" name="Freeform 14"/>
          <p:cNvSpPr>
            <a:spLocks/>
          </p:cNvSpPr>
          <p:nvPr/>
        </p:nvSpPr>
        <p:spPr bwMode="black">
          <a:xfrm>
            <a:off x="4660446" y="5600098"/>
            <a:ext cx="39515" cy="13479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16" name="Freeform 15"/>
          <p:cNvSpPr>
            <a:spLocks/>
          </p:cNvSpPr>
          <p:nvPr/>
        </p:nvSpPr>
        <p:spPr bwMode="black">
          <a:xfrm>
            <a:off x="4769836" y="5525695"/>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17" name="Freeform 16"/>
          <p:cNvSpPr>
            <a:spLocks/>
          </p:cNvSpPr>
          <p:nvPr/>
        </p:nvSpPr>
        <p:spPr bwMode="black">
          <a:xfrm>
            <a:off x="4877297" y="5600098"/>
            <a:ext cx="39515" cy="13479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18" name="Freeform 17"/>
          <p:cNvSpPr>
            <a:spLocks/>
          </p:cNvSpPr>
          <p:nvPr/>
        </p:nvSpPr>
        <p:spPr bwMode="black">
          <a:xfrm>
            <a:off x="4986685" y="5654197"/>
            <a:ext cx="39515"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Tree>
    <p:extLst>
      <p:ext uri="{BB962C8B-B14F-4D97-AF65-F5344CB8AC3E}">
        <p14:creationId xmlns:p14="http://schemas.microsoft.com/office/powerpoint/2010/main" val="31006155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screen">
            <a:extLst>
              <a:ext uri="{28A0092B-C50C-407E-A947-70E740481C1C}">
                <a14:useLocalDpi xmlns:a14="http://schemas.microsoft.com/office/drawing/2010/main"/>
              </a:ext>
            </a:extLst>
          </a:blip>
          <a:srcRect l="1695" r="14438"/>
          <a:stretch>
            <a:fillRect/>
          </a:stretch>
        </p:blipFill>
        <p:spPr>
          <a:xfrm>
            <a:off x="0" y="3"/>
            <a:ext cx="9144000" cy="6858000"/>
          </a:xfrm>
          <a:prstGeom prst="rect">
            <a:avLst/>
          </a:prstGeom>
        </p:spPr>
      </p:pic>
      <p:sp>
        <p:nvSpPr>
          <p:cNvPr id="34" name="TextBox 33"/>
          <p:cNvSpPr txBox="1"/>
          <p:nvPr userDrawn="1"/>
        </p:nvSpPr>
        <p:spPr>
          <a:xfrm>
            <a:off x="644691" y="3060500"/>
            <a:ext cx="2468644" cy="646331"/>
          </a:xfrm>
          <a:prstGeom prst="rect">
            <a:avLst/>
          </a:prstGeom>
          <a:noFill/>
        </p:spPr>
        <p:txBody>
          <a:bodyPr wrap="none" rtlCol="0">
            <a:spAutoFit/>
          </a:bodyPr>
          <a:lstStyle/>
          <a:p>
            <a:pPr defTabSz="914400"/>
            <a:r>
              <a:rPr lang="en-US" sz="3600" dirty="0">
                <a:solidFill>
                  <a:srgbClr val="FFFFFF"/>
                </a:solidFill>
                <a:latin typeface="Arial"/>
              </a:rPr>
              <a:t>Thank you.</a:t>
            </a:r>
          </a:p>
        </p:txBody>
      </p:sp>
      <p:sp>
        <p:nvSpPr>
          <p:cNvPr id="19" name="Rectangle 18"/>
          <p:cNvSpPr>
            <a:spLocks noChangeArrowheads="1"/>
          </p:cNvSpPr>
          <p:nvPr/>
        </p:nvSpPr>
        <p:spPr bwMode="black">
          <a:xfrm>
            <a:off x="6312989" y="3708608"/>
            <a:ext cx="116616" cy="441827"/>
          </a:xfrm>
          <a:prstGeom prst="rect">
            <a:avLst/>
          </a:prstGeom>
          <a:solidFill>
            <a:schemeClr val="bg1"/>
          </a:solidFill>
          <a:ln w="9525">
            <a:noFill/>
            <a:miter lim="800000"/>
            <a:headEnd/>
            <a:tailEnd/>
          </a:ln>
        </p:spPr>
        <p:txBody>
          <a:bodyPr/>
          <a:lstStyle/>
          <a:p>
            <a:pPr defTabSz="914400"/>
            <a:endParaRPr lang="en-US" dirty="0">
              <a:solidFill>
                <a:srgbClr val="0096D6"/>
              </a:solidFill>
              <a:latin typeface="Arial"/>
            </a:endParaRPr>
          </a:p>
        </p:txBody>
      </p:sp>
      <p:sp>
        <p:nvSpPr>
          <p:cNvPr id="35" name="Freeform 34"/>
          <p:cNvSpPr>
            <a:spLocks/>
          </p:cNvSpPr>
          <p:nvPr/>
        </p:nvSpPr>
        <p:spPr bwMode="black">
          <a:xfrm>
            <a:off x="6992342" y="3697605"/>
            <a:ext cx="337642" cy="46629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6" name="Freeform 35"/>
          <p:cNvSpPr>
            <a:spLocks/>
          </p:cNvSpPr>
          <p:nvPr userDrawn="1"/>
        </p:nvSpPr>
        <p:spPr bwMode="black">
          <a:xfrm>
            <a:off x="5824831" y="3697605"/>
            <a:ext cx="337642" cy="46629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7" name="Freeform 36"/>
          <p:cNvSpPr>
            <a:spLocks noEditPoints="1"/>
          </p:cNvSpPr>
          <p:nvPr/>
        </p:nvSpPr>
        <p:spPr bwMode="black">
          <a:xfrm>
            <a:off x="7452023" y="3697605"/>
            <a:ext cx="463750" cy="46629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8" name="Freeform 37"/>
          <p:cNvSpPr>
            <a:spLocks/>
          </p:cNvSpPr>
          <p:nvPr/>
        </p:nvSpPr>
        <p:spPr bwMode="black">
          <a:xfrm>
            <a:off x="6580120" y="3697605"/>
            <a:ext cx="302387" cy="46629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39" name="Freeform 38"/>
          <p:cNvSpPr>
            <a:spLocks/>
          </p:cNvSpPr>
          <p:nvPr/>
        </p:nvSpPr>
        <p:spPr bwMode="black">
          <a:xfrm>
            <a:off x="5592973"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40" name="Freeform 39"/>
          <p:cNvSpPr>
            <a:spLocks/>
          </p:cNvSpPr>
          <p:nvPr/>
        </p:nvSpPr>
        <p:spPr bwMode="black">
          <a:xfrm>
            <a:off x="5900767" y="2930181"/>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41" name="Freeform 40"/>
          <p:cNvSpPr>
            <a:spLocks/>
          </p:cNvSpPr>
          <p:nvPr/>
        </p:nvSpPr>
        <p:spPr bwMode="black">
          <a:xfrm>
            <a:off x="6203172" y="2720825"/>
            <a:ext cx="109835" cy="69876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42" name="Freeform 41"/>
          <p:cNvSpPr>
            <a:spLocks/>
          </p:cNvSpPr>
          <p:nvPr/>
        </p:nvSpPr>
        <p:spPr bwMode="black">
          <a:xfrm>
            <a:off x="6510969" y="2930181"/>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43" name="Freeform 42"/>
          <p:cNvSpPr>
            <a:spLocks/>
          </p:cNvSpPr>
          <p:nvPr/>
        </p:nvSpPr>
        <p:spPr bwMode="black">
          <a:xfrm>
            <a:off x="6811994" y="308245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44" name="Freeform 43"/>
          <p:cNvSpPr>
            <a:spLocks/>
          </p:cNvSpPr>
          <p:nvPr/>
        </p:nvSpPr>
        <p:spPr bwMode="black">
          <a:xfrm>
            <a:off x="7119824" y="2930181"/>
            <a:ext cx="111191"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45" name="Freeform 44"/>
          <p:cNvSpPr>
            <a:spLocks/>
          </p:cNvSpPr>
          <p:nvPr/>
        </p:nvSpPr>
        <p:spPr bwMode="black">
          <a:xfrm>
            <a:off x="7427627" y="2720830"/>
            <a:ext cx="111191" cy="69876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46" name="Freeform 45"/>
          <p:cNvSpPr>
            <a:spLocks/>
          </p:cNvSpPr>
          <p:nvPr/>
        </p:nvSpPr>
        <p:spPr bwMode="black">
          <a:xfrm>
            <a:off x="7730020" y="2930181"/>
            <a:ext cx="111191"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
        <p:nvSpPr>
          <p:cNvPr id="47" name="Freeform 46"/>
          <p:cNvSpPr>
            <a:spLocks/>
          </p:cNvSpPr>
          <p:nvPr/>
        </p:nvSpPr>
        <p:spPr bwMode="black">
          <a:xfrm>
            <a:off x="8037822" y="308245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latin typeface="Arial"/>
            </a:endParaRPr>
          </a:p>
        </p:txBody>
      </p:sp>
    </p:spTree>
    <p:extLst>
      <p:ext uri="{BB962C8B-B14F-4D97-AF65-F5344CB8AC3E}">
        <p14:creationId xmlns:p14="http://schemas.microsoft.com/office/powerpoint/2010/main" val="1612411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and Content Grey Gradient">
    <p:spTree>
      <p:nvGrpSpPr>
        <p:cNvPr id="1" name=""/>
        <p:cNvGrpSpPr/>
        <p:nvPr/>
      </p:nvGrpSpPr>
      <p:grpSpPr>
        <a:xfrm>
          <a:off x="0" y="0"/>
          <a:ext cx="0" cy="0"/>
          <a:chOff x="0" y="0"/>
          <a:chExt cx="0" cy="0"/>
        </a:xfrm>
      </p:grpSpPr>
      <p:sp>
        <p:nvSpPr>
          <p:cNvPr id="11" name="Rectangle 10"/>
          <p:cNvSpPr>
            <a:spLocks noChangeArrowheads="1"/>
          </p:cNvSpPr>
          <p:nvPr userDrawn="1"/>
        </p:nvSpPr>
        <p:spPr bwMode="hidden">
          <a:xfrm>
            <a:off x="0" y="3360742"/>
            <a:ext cx="9144000" cy="3497261"/>
          </a:xfrm>
          <a:prstGeom prst="rect">
            <a:avLst/>
          </a:prstGeom>
          <a:gradFill rotWithShape="1">
            <a:gsLst>
              <a:gs pos="0">
                <a:srgbClr val="FFFFFF">
                  <a:alpha val="0"/>
                </a:srgbClr>
              </a:gs>
              <a:gs pos="100000">
                <a:srgbClr val="8E8E95">
                  <a:alpha val="50000"/>
                </a:srgbClr>
              </a:gs>
            </a:gsLst>
            <a:lin ang="5400000" scaled="1"/>
          </a:gradFill>
          <a:ln w="9525" algn="ctr">
            <a:noFill/>
            <a:miter lim="800000"/>
            <a:headEnd/>
            <a:tailEnd/>
          </a:ln>
          <a:effectLst/>
        </p:spPr>
        <p:txBody>
          <a:bodyPr lIns="82124" tIns="41061" rIns="82124" bIns="41061" anchor="ctr">
            <a:noAutofit/>
          </a:bodyPr>
          <a:lstStyle/>
          <a:p>
            <a:pPr defTabSz="914400"/>
            <a:endParaRPr lang="en-US" dirty="0">
              <a:solidFill>
                <a:srgbClr val="0096D6"/>
              </a:solidFill>
              <a:latin typeface="Arial"/>
            </a:endParaRPr>
          </a:p>
        </p:txBody>
      </p:sp>
      <p:sp>
        <p:nvSpPr>
          <p:cNvPr id="2" name="Title 1"/>
          <p:cNvSpPr>
            <a:spLocks noGrp="1"/>
          </p:cNvSpPr>
          <p:nvPr>
            <p:ph type="title" hasCustomPrompt="1"/>
          </p:nvPr>
        </p:nvSpPr>
        <p:spPr>
          <a:xfrm>
            <a:off x="793769"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69" y="1186552"/>
            <a:ext cx="7435849" cy="381001"/>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24" name="Text Placeholder 9"/>
          <p:cNvSpPr>
            <a:spLocks noGrp="1"/>
          </p:cNvSpPr>
          <p:nvPr>
            <p:ph type="body" sz="quarter" idx="11" hasCustomPrompt="1"/>
          </p:nvPr>
        </p:nvSpPr>
        <p:spPr>
          <a:xfrm>
            <a:off x="793750" y="6372435"/>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extLst>
      <p:ext uri="{BB962C8B-B14F-4D97-AF65-F5344CB8AC3E}">
        <p14:creationId xmlns:p14="http://schemas.microsoft.com/office/powerpoint/2010/main" val="207260287"/>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smtClean="0"/>
              <a:t>Slide Title Goes Here</a:t>
            </a:r>
            <a:endParaRPr lang="en-US" dirty="0"/>
          </a:p>
        </p:txBody>
      </p:sp>
      <p:pic>
        <p:nvPicPr>
          <p:cNvPr id="3" name="Picture 2" descr="band.png"/>
          <p:cNvPicPr>
            <a:picLocks noChangeAspect="1"/>
          </p:cNvPicPr>
          <p:nvPr userDrawn="1"/>
        </p:nvPicPr>
        <p:blipFill>
          <a:blip r:embed="rId2" cstate="print"/>
          <a:srcRect l="3243" t="12448" r="3372" b="38631"/>
          <a:stretch>
            <a:fillRect/>
          </a:stretch>
        </p:blipFill>
        <p:spPr>
          <a:xfrm>
            <a:off x="0" y="1295400"/>
            <a:ext cx="9144000" cy="127000"/>
          </a:xfrm>
          <a:prstGeom prst="rect">
            <a:avLst/>
          </a:prstGeom>
        </p:spPr>
      </p:pic>
    </p:spTree>
    <p:extLst>
      <p:ext uri="{BB962C8B-B14F-4D97-AF65-F5344CB8AC3E}">
        <p14:creationId xmlns:p14="http://schemas.microsoft.com/office/powerpoint/2010/main" val="1087939496"/>
      </p:ext>
    </p:extLst>
  </p:cSld>
  <p:clrMapOvr>
    <a:masterClrMapping/>
  </p:clrMapOvr>
  <p:transition>
    <p:wipe dir="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0" y="304800"/>
            <a:ext cx="7435850" cy="838200"/>
          </a:xfrm>
        </p:spPr>
        <p:txBody>
          <a:bodyPr/>
          <a:lstStyle/>
          <a:p>
            <a:r>
              <a:rPr lang="en-US" smtClean="0"/>
              <a:t>Click to edit Master title style</a:t>
            </a:r>
            <a:endParaRPr lang="en-US"/>
          </a:p>
        </p:txBody>
      </p:sp>
      <p:sp>
        <p:nvSpPr>
          <p:cNvPr id="3" name="Content Placeholder 2"/>
          <p:cNvSpPr>
            <a:spLocks noGrp="1"/>
          </p:cNvSpPr>
          <p:nvPr>
            <p:ph idx="1"/>
          </p:nvPr>
        </p:nvSpPr>
        <p:spPr>
          <a:xfrm>
            <a:off x="793750" y="1600203"/>
            <a:ext cx="7435850" cy="45259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810559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Dual column">
    <p:spTree>
      <p:nvGrpSpPr>
        <p:cNvPr id="1" name=""/>
        <p:cNvGrpSpPr/>
        <p:nvPr/>
      </p:nvGrpSpPr>
      <p:grpSpPr>
        <a:xfrm>
          <a:off x="0" y="0"/>
          <a:ext cx="0" cy="0"/>
          <a:chOff x="0" y="0"/>
          <a:chExt cx="0" cy="0"/>
        </a:xfrm>
      </p:grpSpPr>
      <p:sp>
        <p:nvSpPr>
          <p:cNvPr id="2" name="Title 1"/>
          <p:cNvSpPr>
            <a:spLocks noGrp="1"/>
          </p:cNvSpPr>
          <p:nvPr>
            <p:ph type="title"/>
          </p:nvPr>
        </p:nvSpPr>
        <p:spPr>
          <a:xfrm>
            <a:off x="1057276" y="275035"/>
            <a:ext cx="7800556"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057276" y="1543059"/>
            <a:ext cx="3814286" cy="4525567"/>
          </a:xfrm>
          <a:prstGeom prst="rect">
            <a:avLst/>
          </a:prstGeom>
        </p:spPr>
        <p:txBody>
          <a:bodyPr/>
          <a:lstStyle>
            <a:lvl1pPr>
              <a:defRPr sz="2200"/>
            </a:lvl1pPr>
            <a:lvl2pPr>
              <a:defRPr sz="2100"/>
            </a:lvl2pPr>
            <a:lvl3pPr>
              <a:defRPr sz="1800"/>
            </a:lvl3pPr>
            <a:lvl4pPr>
              <a:defRPr sz="1500"/>
            </a:lvl4pPr>
            <a:lvl5pP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1057276" y="857258"/>
            <a:ext cx="7800556" cy="514350"/>
          </a:xfrm>
        </p:spPr>
        <p:txBody>
          <a:bodyPr/>
          <a:lstStyle>
            <a:lvl1pPr marL="0" indent="0">
              <a:buNone/>
              <a:defRPr lang="en-US" sz="2200" dirty="0" smtClean="0">
                <a:solidFill>
                  <a:schemeClr val="accent2"/>
                </a:solidFill>
                <a:latin typeface="+mn-lt"/>
                <a:ea typeface="+mn-ea"/>
                <a:cs typeface="+mn-cs"/>
                <a:sym typeface="Arial" pitchFamily="34" charset="0"/>
              </a:defRPr>
            </a:lvl1pPr>
          </a:lstStyle>
          <a:p>
            <a:pPr lvl="0"/>
            <a:r>
              <a:rPr lang="en-US" smtClean="0"/>
              <a:t>Click to edit Master text styles</a:t>
            </a:r>
          </a:p>
        </p:txBody>
      </p:sp>
      <p:sp>
        <p:nvSpPr>
          <p:cNvPr id="5" name="Text Placeholder 4"/>
          <p:cNvSpPr>
            <a:spLocks noGrp="1"/>
          </p:cNvSpPr>
          <p:nvPr>
            <p:ph type="body" sz="quarter" idx="14"/>
          </p:nvPr>
        </p:nvSpPr>
        <p:spPr>
          <a:xfrm>
            <a:off x="5043013" y="1543058"/>
            <a:ext cx="3815283" cy="4545806"/>
          </a:xfrm>
        </p:spPr>
        <p:txBody>
          <a:bodyPr/>
          <a:lstStyle>
            <a:lvl1pPr>
              <a:defRPr sz="2200"/>
            </a:lvl1pPr>
            <a:lvl2pPr>
              <a:defRPr sz="2100"/>
            </a:lvl2pPr>
            <a:lvl3pPr>
              <a:defRPr sz="1800"/>
            </a:lvl3pPr>
            <a:lvl4pPr>
              <a:defRPr sz="1500"/>
            </a:lvl4pPr>
            <a:lvl5pP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6"/>
          <p:cNvSpPr>
            <a:spLocks noGrp="1"/>
          </p:cNvSpPr>
          <p:nvPr>
            <p:ph type="sldNum" sz="quarter" idx="15"/>
          </p:nvPr>
        </p:nvSpPr>
        <p:spPr>
          <a:xfrm>
            <a:off x="8858250" y="6553203"/>
            <a:ext cx="285750" cy="363539"/>
          </a:xfrm>
          <a:prstGeom prst="rect">
            <a:avLst/>
          </a:prstGeom>
        </p:spPr>
        <p:txBody>
          <a:bodyPr/>
          <a:lstStyle>
            <a:lvl1pPr>
              <a:defRPr/>
            </a:lvl1pPr>
          </a:lstStyle>
          <a:p>
            <a:pPr defTabSz="914400">
              <a:defRPr/>
            </a:pPr>
            <a:fld id="{2F664E8E-22CE-334B-9693-BBC344A64D7A}" type="slidenum">
              <a:rPr lang="en-US">
                <a:solidFill>
                  <a:srgbClr val="0096D6"/>
                </a:solidFill>
                <a:latin typeface="Arial"/>
              </a:rPr>
              <a:pPr defTabSz="914400">
                <a:defRPr/>
              </a:pPr>
              <a:t>‹#›</a:t>
            </a:fld>
            <a:endParaRPr lang="en-US">
              <a:solidFill>
                <a:srgbClr val="0096D6"/>
              </a:solidFill>
              <a:latin typeface="Arial"/>
            </a:endParaRPr>
          </a:p>
        </p:txBody>
      </p:sp>
    </p:spTree>
    <p:extLst>
      <p:ext uri="{BB962C8B-B14F-4D97-AF65-F5344CB8AC3E}">
        <p14:creationId xmlns:p14="http://schemas.microsoft.com/office/powerpoint/2010/main" val="42605082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9144000" cy="6858000"/>
          </a:xfrm>
          <a:prstGeom prst="rect">
            <a:avLst/>
          </a:prstGeom>
        </p:spPr>
      </p:pic>
    </p:spTree>
    <p:extLst>
      <p:ext uri="{BB962C8B-B14F-4D97-AF65-F5344CB8AC3E}">
        <p14:creationId xmlns:p14="http://schemas.microsoft.com/office/powerpoint/2010/main" val="12984608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90331-87C8-524D-B048-EECF63ED510D}" type="datetimeFigureOut">
              <a:rPr lang="en-US" smtClean="0"/>
              <a:t>2/28/2017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30536718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14215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6785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85503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7155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5"/>
            <a:ext cx="4041775" cy="6397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264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2127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3249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56"/>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53077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3"/>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18305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550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56"/>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90331-87C8-524D-B048-EECF63ED510D}"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21307286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8090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9144000" cy="6858000"/>
          </a:xfrm>
          <a:prstGeom prst="rect">
            <a:avLst/>
          </a:prstGeom>
        </p:spPr>
      </p:pic>
    </p:spTree>
    <p:extLst>
      <p:ext uri="{BB962C8B-B14F-4D97-AF65-F5344CB8AC3E}">
        <p14:creationId xmlns:p14="http://schemas.microsoft.com/office/powerpoint/2010/main" val="11132929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455123"/>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68" tIns="34284" rIns="68568" bIns="34284" numCol="1" anchor="ctr" anchorCtr="0" compatLnSpc="1">
            <a:prstTxWarp prst="textNoShape">
              <a:avLst/>
            </a:prstTxWarp>
          </a:bodyPr>
          <a:lstStyle/>
          <a:p>
            <a:pPr lvl="0"/>
            <a:r>
              <a:rPr lang="en-US" dirty="0"/>
              <a:t>Click to edit Master title style</a:t>
            </a:r>
            <a:endParaRPr lang="en-GB" dirty="0"/>
          </a:p>
        </p:txBody>
      </p:sp>
    </p:spTree>
    <p:extLst>
      <p:ext uri="{BB962C8B-B14F-4D97-AF65-F5344CB8AC3E}">
        <p14:creationId xmlns:p14="http://schemas.microsoft.com/office/powerpoint/2010/main" val="593151141"/>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412" y="432000"/>
            <a:ext cx="941172" cy="780288"/>
          </a:xfrm>
          <a:prstGeom prst="rect">
            <a:avLst/>
          </a:prstGeom>
        </p:spPr>
      </p:pic>
      <p:sp>
        <p:nvSpPr>
          <p:cNvPr id="16" name="Subtitle 2"/>
          <p:cNvSpPr>
            <a:spLocks noGrp="1"/>
          </p:cNvSpPr>
          <p:nvPr>
            <p:ph type="subTitle" idx="1" hasCustomPrompt="1"/>
          </p:nvPr>
        </p:nvSpPr>
        <p:spPr>
          <a:xfrm>
            <a:off x="469496" y="5057611"/>
            <a:ext cx="8296421" cy="384175"/>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62" indent="0" algn="ctr">
              <a:buNone/>
              <a:defRPr>
                <a:solidFill>
                  <a:schemeClr val="tx1">
                    <a:tint val="75000"/>
                  </a:schemeClr>
                </a:solidFill>
              </a:defRPr>
            </a:lvl2pPr>
            <a:lvl3pPr marL="685732" indent="0" algn="ctr">
              <a:buNone/>
              <a:defRPr>
                <a:solidFill>
                  <a:schemeClr val="tx1">
                    <a:tint val="75000"/>
                  </a:schemeClr>
                </a:solidFill>
              </a:defRPr>
            </a:lvl3pPr>
            <a:lvl4pPr marL="1028596"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5377603"/>
            <a:ext cx="8296421" cy="384175"/>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5697601"/>
            <a:ext cx="8296421" cy="384175"/>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8" y="4281951"/>
            <a:ext cx="8302625" cy="398668"/>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6" indent="0">
              <a:buNone/>
              <a:defRPr/>
            </a:lvl2pPr>
            <a:lvl3pPr marL="427408" indent="0">
              <a:buNone/>
              <a:defRPr/>
            </a:lvl3pPr>
            <a:lvl4pPr marL="516703" indent="0">
              <a:buNone/>
              <a:defRPr/>
            </a:lvl4pPr>
            <a:lvl5pPr marL="601231" indent="0">
              <a:buNone/>
              <a:defRPr/>
            </a:lvl5pPr>
          </a:lstStyle>
          <a:p>
            <a:pPr lvl="0"/>
            <a:r>
              <a:rPr lang="en-GB" dirty="0"/>
              <a:t>Subtitle Goes Here</a:t>
            </a:r>
          </a:p>
        </p:txBody>
      </p:sp>
      <p:sp>
        <p:nvSpPr>
          <p:cNvPr id="20" name="Title 1"/>
          <p:cNvSpPr>
            <a:spLocks noGrp="1"/>
          </p:cNvSpPr>
          <p:nvPr>
            <p:ph type="ctrTitle" hasCustomPrompt="1"/>
          </p:nvPr>
        </p:nvSpPr>
        <p:spPr>
          <a:xfrm>
            <a:off x="425766" y="3519973"/>
            <a:ext cx="8340152" cy="85964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377996192"/>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15"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26065" y="427576"/>
            <a:ext cx="948131" cy="781051"/>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5057611"/>
            <a:ext cx="8296421" cy="384175"/>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62" indent="0" algn="ctr">
              <a:buNone/>
              <a:defRPr>
                <a:solidFill>
                  <a:schemeClr val="tx1">
                    <a:tint val="75000"/>
                  </a:schemeClr>
                </a:solidFill>
              </a:defRPr>
            </a:lvl2pPr>
            <a:lvl3pPr marL="685732" indent="0" algn="ctr">
              <a:buNone/>
              <a:defRPr>
                <a:solidFill>
                  <a:schemeClr val="tx1">
                    <a:tint val="75000"/>
                  </a:schemeClr>
                </a:solidFill>
              </a:defRPr>
            </a:lvl3pPr>
            <a:lvl4pPr marL="1028596"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r>
              <a:rPr lang="en-GB" dirty="0"/>
              <a:t>Speaker Name</a:t>
            </a:r>
            <a:endParaRPr lang="en-US" dirty="0"/>
          </a:p>
        </p:txBody>
      </p:sp>
      <p:sp>
        <p:nvSpPr>
          <p:cNvPr id="12" name="Text Placeholder 38"/>
          <p:cNvSpPr>
            <a:spLocks noGrp="1"/>
          </p:cNvSpPr>
          <p:nvPr>
            <p:ph type="body" sz="quarter" idx="11" hasCustomPrompt="1"/>
          </p:nvPr>
        </p:nvSpPr>
        <p:spPr>
          <a:xfrm>
            <a:off x="469496" y="5438079"/>
            <a:ext cx="8296421" cy="384175"/>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3" name="Text Placeholder 40"/>
          <p:cNvSpPr>
            <a:spLocks noGrp="1"/>
          </p:cNvSpPr>
          <p:nvPr>
            <p:ph type="body" sz="quarter" idx="12" hasCustomPrompt="1"/>
          </p:nvPr>
        </p:nvSpPr>
        <p:spPr>
          <a:xfrm>
            <a:off x="469496" y="5818549"/>
            <a:ext cx="8296421" cy="384175"/>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4" name="Text Placeholder 2"/>
          <p:cNvSpPr>
            <a:spLocks noGrp="1"/>
          </p:cNvSpPr>
          <p:nvPr>
            <p:ph type="body" sz="quarter" idx="13" hasCustomPrompt="1"/>
          </p:nvPr>
        </p:nvSpPr>
        <p:spPr>
          <a:xfrm>
            <a:off x="463298" y="4281951"/>
            <a:ext cx="8302625" cy="398668"/>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6" indent="0">
              <a:buNone/>
              <a:defRPr/>
            </a:lvl2pPr>
            <a:lvl3pPr marL="427408" indent="0">
              <a:buNone/>
              <a:defRPr/>
            </a:lvl3pPr>
            <a:lvl4pPr marL="516703" indent="0">
              <a:buNone/>
              <a:defRPr/>
            </a:lvl4pPr>
            <a:lvl5pPr marL="601231" indent="0">
              <a:buNone/>
              <a:defRPr/>
            </a:lvl5pPr>
          </a:lstStyle>
          <a:p>
            <a:pPr lvl="0"/>
            <a:r>
              <a:rPr lang="en-GB" dirty="0"/>
              <a:t>Subtitle Goes Here</a:t>
            </a:r>
          </a:p>
        </p:txBody>
      </p:sp>
      <p:sp>
        <p:nvSpPr>
          <p:cNvPr id="10" name="Title 1"/>
          <p:cNvSpPr>
            <a:spLocks noGrp="1"/>
          </p:cNvSpPr>
          <p:nvPr>
            <p:ph type="ctrTitle" hasCustomPrompt="1"/>
          </p:nvPr>
        </p:nvSpPr>
        <p:spPr>
          <a:xfrm>
            <a:off x="425766" y="3519973"/>
            <a:ext cx="8340152" cy="85964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1312173820"/>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13"/>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6" name="Rectangle 3"/>
          <p:cNvSpPr>
            <a:spLocks noChangeArrowheads="1"/>
          </p:cNvSpPr>
          <p:nvPr/>
        </p:nvSpPr>
        <p:spPr bwMode="hidden">
          <a:xfrm>
            <a:off x="0" y="13"/>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3" name="Subtitle 2"/>
          <p:cNvSpPr>
            <a:spLocks noGrp="1"/>
          </p:cNvSpPr>
          <p:nvPr>
            <p:ph type="subTitle" idx="1" hasCustomPrompt="1"/>
          </p:nvPr>
        </p:nvSpPr>
        <p:spPr>
          <a:xfrm>
            <a:off x="499923" y="4279413"/>
            <a:ext cx="4684867" cy="384175"/>
          </a:xfrm>
          <a:prstGeom prst="rect">
            <a:avLst/>
          </a:prstGeom>
        </p:spPr>
        <p:txBody>
          <a:bodyPr vert="horz" lIns="68574" tIns="34288" rIns="68574" bIns="34288" rtlCol="0">
            <a:noAutofit/>
          </a:bodyPr>
          <a:lstStyle>
            <a:lvl1pPr marL="0" indent="0" algn="l" defTabSz="685759"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7" indent="0" algn="ctr">
              <a:buNone/>
              <a:defRPr>
                <a:solidFill>
                  <a:schemeClr val="tx1">
                    <a:tint val="75000"/>
                  </a:schemeClr>
                </a:solidFill>
              </a:defRPr>
            </a:lvl2pPr>
            <a:lvl3pPr marL="685759" indent="0" algn="ctr">
              <a:buNone/>
              <a:defRPr>
                <a:solidFill>
                  <a:schemeClr val="tx1">
                    <a:tint val="75000"/>
                  </a:schemeClr>
                </a:solidFill>
              </a:defRPr>
            </a:lvl3pPr>
            <a:lvl4pPr marL="1028639" indent="0" algn="ctr">
              <a:buNone/>
              <a:defRPr>
                <a:solidFill>
                  <a:schemeClr val="tx1">
                    <a:tint val="75000"/>
                  </a:schemeClr>
                </a:solidFill>
              </a:defRPr>
            </a:lvl4pPr>
            <a:lvl5pPr marL="1371521" indent="0" algn="ctr">
              <a:buNone/>
              <a:defRPr>
                <a:solidFill>
                  <a:schemeClr val="tx1">
                    <a:tint val="75000"/>
                  </a:schemeClr>
                </a:solidFill>
              </a:defRPr>
            </a:lvl5pPr>
            <a:lvl6pPr marL="1714398" indent="0" algn="ctr">
              <a:buNone/>
              <a:defRPr>
                <a:solidFill>
                  <a:schemeClr val="tx1">
                    <a:tint val="75000"/>
                  </a:schemeClr>
                </a:solidFill>
              </a:defRPr>
            </a:lvl6pPr>
            <a:lvl7pPr marL="2057280" indent="0" algn="ctr">
              <a:buNone/>
              <a:defRPr>
                <a:solidFill>
                  <a:schemeClr val="tx1">
                    <a:tint val="75000"/>
                  </a:schemeClr>
                </a:solidFill>
              </a:defRPr>
            </a:lvl7pPr>
            <a:lvl8pPr marL="2400160" indent="0" algn="ctr">
              <a:buNone/>
              <a:defRPr>
                <a:solidFill>
                  <a:schemeClr val="tx1">
                    <a:tint val="75000"/>
                  </a:schemeClr>
                </a:solidFill>
              </a:defRPr>
            </a:lvl8pPr>
            <a:lvl9pPr marL="2743042"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51" y="3282721"/>
            <a:ext cx="4712557" cy="1022351"/>
          </a:xfrm>
        </p:spPr>
        <p:txBody>
          <a:bodyPr lIns="61715" tIns="34288" rIns="61715" bIns="34288" rtlCol="0" anchor="b">
            <a:noAutofit/>
          </a:bodyPr>
          <a:lstStyle>
            <a:lvl1pPr marL="0" indent="0" algn="l" defTabSz="685759"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93" y="1917712"/>
            <a:ext cx="2676525" cy="2889251"/>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915612771"/>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1220551"/>
            <a:ext cx="7598042" cy="342659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714" y="6375386"/>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54">
              <a:defRPr/>
            </a:pPr>
            <a:fld id="{4ABDCABE-3F10-B64C-92F1-862014417034}" type="slidenum">
              <a:rPr lang="en-US" sz="600">
                <a:solidFill>
                  <a:srgbClr val="FFFFFF">
                    <a:alpha val="60000"/>
                  </a:srgbClr>
                </a:solidFill>
                <a:latin typeface="Arial"/>
                <a:ea typeface="ＭＳ Ｐゴシック" charset="0"/>
                <a:cs typeface="CiscoSans Thin"/>
              </a:rPr>
              <a:pPr algn="r" defTabSz="610754">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9" y="6373711"/>
            <a:ext cx="2658018" cy="154518"/>
          </a:xfrm>
          <a:prstGeom prst="rect">
            <a:avLst/>
          </a:prstGeom>
          <a:noFill/>
          <a:ln w="9525">
            <a:noFill/>
            <a:miter lim="800000"/>
            <a:headEnd/>
            <a:tailEnd/>
          </a:ln>
          <a:effectLst/>
        </p:spPr>
        <p:txBody>
          <a:bodyPr lIns="61586" tIns="30792" rIns="61586" bIns="30792" anchor="b">
            <a:spAutoFit/>
          </a:bodyPr>
          <a:lstStyle/>
          <a:p>
            <a:pPr defTabSz="610754">
              <a:defRPr/>
            </a:pPr>
            <a:r>
              <a:rPr lang="sk-SK" sz="600" dirty="0">
                <a:solidFill>
                  <a:srgbClr val="FFFFFF">
                    <a:alpha val="60000"/>
                  </a:srgbClr>
                </a:solidFill>
                <a:latin typeface="Arial"/>
                <a:ea typeface="ＭＳ Ｐゴシック" charset="0"/>
                <a:cs typeface="CiscoSans Thin"/>
              </a:rPr>
              <a:t>© 2016</a:t>
            </a:r>
            <a:r>
              <a:rPr lang="en-US" sz="600" dirty="0">
                <a:solidFill>
                  <a:srgbClr val="FFFFFF">
                    <a:alpha val="60000"/>
                  </a:srgbClr>
                </a:solidFill>
                <a:latin typeface="Arial"/>
                <a:ea typeface="ＭＳ Ｐゴシック" charset="0"/>
                <a:cs typeface="CiscoSans Thin"/>
              </a:rPr>
              <a:t>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6" y="6167704"/>
            <a:ext cx="431312" cy="35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011664"/>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13"/>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4" name="Rectangle 6"/>
          <p:cNvSpPr>
            <a:spLocks noChangeArrowheads="1"/>
          </p:cNvSpPr>
          <p:nvPr/>
        </p:nvSpPr>
        <p:spPr bwMode="hidden">
          <a:xfrm>
            <a:off x="0" y="13"/>
            <a:ext cx="9144000" cy="177799"/>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sp>
        <p:nvSpPr>
          <p:cNvPr id="7" name="Title 1"/>
          <p:cNvSpPr>
            <a:spLocks noGrp="1"/>
          </p:cNvSpPr>
          <p:nvPr>
            <p:ph type="ctrTitle" hasCustomPrompt="1"/>
          </p:nvPr>
        </p:nvSpPr>
        <p:spPr>
          <a:xfrm>
            <a:off x="416425" y="1220551"/>
            <a:ext cx="7598042" cy="342659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3390725828"/>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797063"/>
            <a:ext cx="8280057" cy="4098595"/>
          </a:xfrm>
          <a:prstGeom prst="rect">
            <a:avLst/>
          </a:prstGeom>
        </p:spPr>
        <p:txBody>
          <a:bodyPr lIns="91420" tIns="45710" rIns="91420" bIns="45710">
            <a:noAutofit/>
          </a:bodyPr>
          <a:lstStyle>
            <a:lvl1pPr marL="285695" marR="0" indent="-285695" algn="ctr" defTabSz="457113"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805995576"/>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797051"/>
            <a:ext cx="8345488" cy="4224280"/>
          </a:xfrm>
          <a:prstGeom prst="rect">
            <a:avLst/>
          </a:prstGeom>
        </p:spPr>
        <p:txBody>
          <a:bodyPr lIns="91420" tIns="45710" rIns="91420" bIns="45710">
            <a:noAutofit/>
          </a:bodyPr>
          <a:lstStyle>
            <a:lvl1pPr marL="280933" indent="-223796">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6922743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3"/>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90331-87C8-524D-B048-EECF63ED510D}"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47E41-3DAF-8349-B0F1-465D94D72F81}" type="slidenum">
              <a:rPr lang="en-US" smtClean="0"/>
              <a:t>‹#›</a:t>
            </a:fld>
            <a:endParaRPr lang="en-US"/>
          </a:p>
        </p:txBody>
      </p:sp>
    </p:spTree>
    <p:extLst>
      <p:ext uri="{BB962C8B-B14F-4D97-AF65-F5344CB8AC3E}">
        <p14:creationId xmlns:p14="http://schemas.microsoft.com/office/powerpoint/2010/main" val="5506627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797051"/>
            <a:ext cx="8345488" cy="4224280"/>
          </a:xfrm>
          <a:prstGeom prst="rect">
            <a:avLst/>
          </a:prstGeom>
        </p:spPr>
        <p:txBody>
          <a:bodyPr lIns="91420" tIns="45710" rIns="91420" bIns="45710">
            <a:noAutofit/>
          </a:bodyPr>
          <a:lstStyle>
            <a:lvl1pPr marL="57137"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53" indent="0">
              <a:buClr>
                <a:schemeClr val="tx1"/>
              </a:buClr>
              <a:buSzPct val="80000"/>
              <a:buFont typeface="Arial"/>
              <a:buNone/>
              <a:defRPr sz="1600" b="0" i="0">
                <a:solidFill>
                  <a:srgbClr val="676767"/>
                </a:solidFill>
                <a:latin typeface="+mn-lt"/>
                <a:cs typeface="CiscoSans ExtraLight"/>
              </a:defRPr>
            </a:lvl3pPr>
            <a:lvl4pPr marL="739632" indent="0">
              <a:buClr>
                <a:schemeClr val="tx1"/>
              </a:buClr>
              <a:buSzPct val="80000"/>
              <a:buFont typeface="Arial"/>
              <a:buNone/>
              <a:defRPr sz="1400" b="0" i="0">
                <a:solidFill>
                  <a:srgbClr val="676767"/>
                </a:solidFill>
                <a:latin typeface="+mn-lt"/>
                <a:cs typeface="CiscoSans ExtraLight"/>
              </a:defRPr>
            </a:lvl4pPr>
            <a:lvl5pPr marL="914225"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128986858"/>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78" y="1194136"/>
            <a:ext cx="8398739" cy="4224280"/>
          </a:xfrm>
          <a:prstGeom prst="rect">
            <a:avLst/>
          </a:prstGeom>
        </p:spPr>
        <p:txBody>
          <a:bodyPr lIns="91420" tIns="45710" rIns="91420" bIns="45710">
            <a:noAutofit/>
          </a:bodyPr>
          <a:lstStyle>
            <a:lvl1pPr marL="57137"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5"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53" indent="0">
              <a:buClr>
                <a:schemeClr val="tx1"/>
              </a:buClr>
              <a:buSzPct val="80000"/>
              <a:buFont typeface="Arial"/>
              <a:buNone/>
              <a:defRPr sz="1600" b="0" i="0">
                <a:solidFill>
                  <a:srgbClr val="676767"/>
                </a:solidFill>
                <a:latin typeface="+mn-lt"/>
                <a:cs typeface="CiscoSans ExtraLight"/>
              </a:defRPr>
            </a:lvl3pPr>
            <a:lvl4pPr marL="739632" indent="0">
              <a:buClr>
                <a:schemeClr val="tx1"/>
              </a:buClr>
              <a:buSzPct val="80000"/>
              <a:buFont typeface="Arial"/>
              <a:buNone/>
              <a:defRPr sz="1400" b="0" i="0">
                <a:solidFill>
                  <a:srgbClr val="676767"/>
                </a:solidFill>
                <a:latin typeface="+mn-lt"/>
                <a:cs typeface="CiscoSans ExtraLight"/>
              </a:defRPr>
            </a:lvl4pPr>
            <a:lvl5pPr marL="914225"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56848342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1168479"/>
            <a:ext cx="8259762" cy="4224280"/>
          </a:xfrm>
          <a:prstGeom prst="rect">
            <a:avLst/>
          </a:prstGeom>
        </p:spPr>
        <p:txBody>
          <a:bodyPr lIns="91420" tIns="45710" rIns="91420" bIns="45710">
            <a:noAutofit/>
          </a:bodyPr>
          <a:lstStyle>
            <a:lvl1pPr marL="212403" indent="-392406">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052840725"/>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797051"/>
            <a:ext cx="8277344" cy="4224280"/>
          </a:xfrm>
          <a:prstGeom prst="rect">
            <a:avLst/>
          </a:prstGeom>
        </p:spPr>
        <p:txBody>
          <a:bodyPr lIns="91420" tIns="45710" rIns="91420" bIns="45710">
            <a:noAutofit/>
          </a:bodyPr>
          <a:lstStyle>
            <a:lvl1pPr marL="280933" indent="-223796">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903" indent="-21585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71" indent="-171418">
              <a:buClr>
                <a:schemeClr val="tx1"/>
              </a:buClr>
              <a:buSzPct val="80000"/>
              <a:buFont typeface="Arial"/>
              <a:buChar char="•"/>
              <a:defRPr sz="1600" b="0" i="0">
                <a:solidFill>
                  <a:srgbClr val="676767"/>
                </a:solidFill>
                <a:latin typeface="+mn-lt"/>
                <a:cs typeface="CiscoSans ExtraLight"/>
              </a:defRPr>
            </a:lvl3pPr>
            <a:lvl4pPr marL="911050" indent="-171418">
              <a:buClr>
                <a:schemeClr val="tx1"/>
              </a:buClr>
              <a:buSzPct val="80000"/>
              <a:buFont typeface="Arial"/>
              <a:buChar char="•"/>
              <a:defRPr sz="1400" b="0" i="0">
                <a:solidFill>
                  <a:srgbClr val="676767"/>
                </a:solidFill>
                <a:latin typeface="+mn-lt"/>
                <a:cs typeface="CiscoSans ExtraLight"/>
              </a:defRPr>
            </a:lvl4pPr>
            <a:lvl5pPr marL="1082468" indent="-168243">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03006395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92" y="1797051"/>
            <a:ext cx="3901123"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5" y="1797051"/>
            <a:ext cx="4218460"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178797615"/>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812806"/>
            <a:ext cx="0" cy="531283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40" y="403353"/>
            <a:ext cx="3715995" cy="1101929"/>
          </a:xfrm>
          <a:prstGeom prst="rect">
            <a:avLst/>
          </a:prstGeom>
        </p:spPr>
        <p:txBody>
          <a:bodyPr lIns="61712" tIns="34286" rIns="61712" bIns="34286" rtlCol="0">
            <a:noAutofit/>
          </a:bodyPr>
          <a:lstStyle>
            <a:lvl1pPr algn="l" defTabSz="685732"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89" y="403344"/>
            <a:ext cx="3715995" cy="1101928"/>
          </a:xfrm>
          <a:prstGeom prst="rect">
            <a:avLst/>
          </a:prstGeom>
        </p:spPr>
        <p:txBody>
          <a:bodyPr lIns="91420" tIns="45710" rIns="91420" bIns="45710" anchor="ctr"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40" y="1797051"/>
            <a:ext cx="3715995"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89" y="1797051"/>
            <a:ext cx="3715995"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44260767"/>
      </p:ext>
    </p:extLst>
  </p:cSld>
  <p:clrMapOvr>
    <a:masterClrMapping/>
  </p:clrMapOvr>
  <p:transition spd="med">
    <p:fade/>
  </p:transition>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812806"/>
            <a:ext cx="0" cy="531283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812806"/>
            <a:ext cx="0" cy="531283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89" y="304434"/>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53" y="303797"/>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26" y="293985"/>
            <a:ext cx="2337109" cy="1027281"/>
          </a:xfrm>
          <a:prstGeom prst="rect">
            <a:avLst/>
          </a:prstGeom>
        </p:spPr>
        <p:txBody>
          <a:bodyPr lIns="91420" tIns="45710" rIns="91420" bIns="45710" anchor="b" anchorCtr="0">
            <a:noAutofit/>
          </a:bodyPr>
          <a:lstStyle>
            <a:lvl1pPr marL="0" marR="0" indent="0" algn="l" defTabSz="68573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601459"/>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9" y="1600428"/>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600428"/>
            <a:ext cx="2337110" cy="4419872"/>
          </a:xfrm>
          <a:prstGeom prst="rect">
            <a:avLst/>
          </a:prstGeom>
        </p:spPr>
        <p:txBody>
          <a:bodyPr lIns="91420" tIns="45710" rIns="91420" bIns="45710">
            <a:noAutofit/>
          </a:bodyPr>
          <a:lstStyle>
            <a:lvl1pPr marL="233320" indent="-171418">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7" indent="-171418">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44847453"/>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92" y="1773768"/>
            <a:ext cx="3712779"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30">
              <a:defRPr/>
            </a:pPr>
            <a:endParaRPr lang="en-US">
              <a:solidFill>
                <a:srgbClr val="FFFFFF"/>
              </a:solidFill>
              <a:latin typeface="Arial"/>
            </a:endParaRPr>
          </a:p>
        </p:txBody>
      </p:sp>
      <p:sp>
        <p:nvSpPr>
          <p:cNvPr id="12" name="Text Placeholder 11"/>
          <p:cNvSpPr>
            <a:spLocks noGrp="1"/>
          </p:cNvSpPr>
          <p:nvPr>
            <p:ph type="body" sz="quarter" idx="11" hasCustomPrompt="1"/>
          </p:nvPr>
        </p:nvSpPr>
        <p:spPr>
          <a:xfrm>
            <a:off x="5148706" y="1975668"/>
            <a:ext cx="3375912" cy="2212024"/>
          </a:xfrm>
          <a:prstGeom prst="rect">
            <a:avLst/>
          </a:prstGeom>
        </p:spPr>
        <p:txBody>
          <a:bodyPr lIns="91420" tIns="45710" rIns="91420" bIns="45710">
            <a:noAutofit/>
          </a:bodyPr>
          <a:lstStyle>
            <a:lvl1pPr marL="85719" indent="-85719" algn="l" defTabSz="685732"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9" indent="-85719" algn="l" defTabSz="685732" rtl="0" eaLnBrk="1" latinLnBrk="0" hangingPunct="1">
              <a:defRPr lang="en-US" sz="1500" kern="1200" dirty="0" smtClean="0">
                <a:solidFill>
                  <a:schemeClr val="accent2"/>
                </a:solidFill>
                <a:latin typeface="Ciscolight" pitchFamily="2" charset="0"/>
                <a:ea typeface="+mn-ea"/>
                <a:cs typeface="+mn-cs"/>
              </a:defRPr>
            </a:lvl2pPr>
            <a:lvl3pPr marL="85719" indent="-85719" algn="l" defTabSz="685732" rtl="0" eaLnBrk="1" latinLnBrk="0" hangingPunct="1">
              <a:defRPr lang="en-US" sz="1500" kern="1200" dirty="0" smtClean="0">
                <a:solidFill>
                  <a:schemeClr val="accent2"/>
                </a:solidFill>
                <a:latin typeface="Ciscolight" pitchFamily="2" charset="0"/>
                <a:ea typeface="+mn-ea"/>
                <a:cs typeface="+mn-cs"/>
              </a:defRPr>
            </a:lvl3pPr>
            <a:lvl4pPr marL="85719" indent="-85719" algn="l" defTabSz="685732" rtl="0" eaLnBrk="1" latinLnBrk="0" hangingPunct="1">
              <a:defRPr lang="en-US" sz="1500" kern="1200" dirty="0" smtClean="0">
                <a:solidFill>
                  <a:schemeClr val="accent2"/>
                </a:solidFill>
                <a:latin typeface="Ciscolight" pitchFamily="2" charset="0"/>
                <a:ea typeface="+mn-ea"/>
                <a:cs typeface="+mn-cs"/>
              </a:defRPr>
            </a:lvl4pPr>
            <a:lvl5pPr marL="85719" indent="-85719" algn="l" defTabSz="685732"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8" y="4736597"/>
            <a:ext cx="3506245" cy="338328"/>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92" y="1797051"/>
            <a:ext cx="3901123" cy="4110792"/>
          </a:xfrm>
          <a:prstGeom prst="rect">
            <a:avLst/>
          </a:prstGeom>
        </p:spPr>
        <p:txBody>
          <a:bodyPr lIns="91420" tIns="45710" rIns="91420" bIns="45710">
            <a:noAutofit/>
          </a:bodyPr>
          <a:lstStyle>
            <a:lvl1pPr marL="228559" indent="-17141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13" indent="-21585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30" indent="-171418">
              <a:buClr>
                <a:schemeClr val="tx1"/>
              </a:buClr>
              <a:buSzPct val="80000"/>
              <a:buFont typeface="Arial"/>
              <a:buChar char="•"/>
              <a:defRPr sz="1600" b="0" i="0">
                <a:solidFill>
                  <a:schemeClr val="tx1"/>
                </a:solidFill>
                <a:latin typeface="+mn-lt"/>
                <a:cs typeface="CiscoSans ExtraLight"/>
              </a:defRPr>
            </a:lvl3pPr>
            <a:lvl4pPr marL="799947" indent="-171418">
              <a:buClr>
                <a:schemeClr val="tx1"/>
              </a:buClr>
              <a:buSzPct val="80000"/>
              <a:buFont typeface="Arial"/>
              <a:buChar char="•"/>
              <a:defRPr sz="1400" b="0" i="0">
                <a:solidFill>
                  <a:schemeClr val="tx1"/>
                </a:solidFill>
                <a:latin typeface="+mn-lt"/>
                <a:cs typeface="CiscoSans ExtraLight"/>
              </a:defRPr>
            </a:lvl4pPr>
            <a:lvl5pPr marL="971363" indent="-171418">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424380971"/>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08646688"/>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5221418"/>
            <a:ext cx="7791858" cy="465809"/>
          </a:xfrm>
          <a:prstGeom prst="rect">
            <a:avLst/>
          </a:prstGeom>
        </p:spPr>
        <p:txBody>
          <a:bodyPr wrap="square" lIns="91420" tIns="45710" rIns="91420" bIns="45710" anchor="b" anchorCtr="0">
            <a:noAutofit/>
          </a:bodyPr>
          <a:lstStyle>
            <a:lvl1pPr marL="0" indent="0" algn="l" defTabSz="60358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2054087"/>
            <a:ext cx="7972248" cy="3038449"/>
          </a:xfrm>
          <a:prstGeom prst="rect">
            <a:avLst/>
          </a:prstGeom>
        </p:spPr>
        <p:txBody>
          <a:bodyPr anchor="ctr">
            <a:noAutofit/>
          </a:bodyPr>
          <a:lstStyle>
            <a:lvl1pPr marL="183603" indent="-399974"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86798360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18" Type="http://schemas.openxmlformats.org/officeDocument/2006/relationships/slideLayout" Target="../slideLayouts/slideLayout359.xml"/><Relationship Id="rId26" Type="http://schemas.openxmlformats.org/officeDocument/2006/relationships/slideLayout" Target="../slideLayouts/slideLayout367.xml"/><Relationship Id="rId39" Type="http://schemas.openxmlformats.org/officeDocument/2006/relationships/image" Target="../media/image12.png"/><Relationship Id="rId3" Type="http://schemas.openxmlformats.org/officeDocument/2006/relationships/slideLayout" Target="../slideLayouts/slideLayout344.xml"/><Relationship Id="rId21" Type="http://schemas.openxmlformats.org/officeDocument/2006/relationships/slideLayout" Target="../slideLayouts/slideLayout362.xml"/><Relationship Id="rId34" Type="http://schemas.openxmlformats.org/officeDocument/2006/relationships/slideLayout" Target="../slideLayouts/slideLayout375.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17" Type="http://schemas.openxmlformats.org/officeDocument/2006/relationships/slideLayout" Target="../slideLayouts/slideLayout358.xml"/><Relationship Id="rId25" Type="http://schemas.openxmlformats.org/officeDocument/2006/relationships/slideLayout" Target="../slideLayouts/slideLayout366.xml"/><Relationship Id="rId33" Type="http://schemas.openxmlformats.org/officeDocument/2006/relationships/slideLayout" Target="../slideLayouts/slideLayout374.xml"/><Relationship Id="rId38" Type="http://schemas.openxmlformats.org/officeDocument/2006/relationships/theme" Target="../theme/theme10.xml"/><Relationship Id="rId2" Type="http://schemas.openxmlformats.org/officeDocument/2006/relationships/slideLayout" Target="../slideLayouts/slideLayout343.xml"/><Relationship Id="rId16" Type="http://schemas.openxmlformats.org/officeDocument/2006/relationships/slideLayout" Target="../slideLayouts/slideLayout357.xml"/><Relationship Id="rId20" Type="http://schemas.openxmlformats.org/officeDocument/2006/relationships/slideLayout" Target="../slideLayouts/slideLayout361.xml"/><Relationship Id="rId29" Type="http://schemas.openxmlformats.org/officeDocument/2006/relationships/slideLayout" Target="../slideLayouts/slideLayout370.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24" Type="http://schemas.openxmlformats.org/officeDocument/2006/relationships/slideLayout" Target="../slideLayouts/slideLayout365.xml"/><Relationship Id="rId32" Type="http://schemas.openxmlformats.org/officeDocument/2006/relationships/slideLayout" Target="../slideLayouts/slideLayout373.xml"/><Relationship Id="rId37" Type="http://schemas.openxmlformats.org/officeDocument/2006/relationships/slideLayout" Target="../slideLayouts/slideLayout378.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23" Type="http://schemas.openxmlformats.org/officeDocument/2006/relationships/slideLayout" Target="../slideLayouts/slideLayout364.xml"/><Relationship Id="rId28" Type="http://schemas.openxmlformats.org/officeDocument/2006/relationships/slideLayout" Target="../slideLayouts/slideLayout369.xml"/><Relationship Id="rId36" Type="http://schemas.openxmlformats.org/officeDocument/2006/relationships/slideLayout" Target="../slideLayouts/slideLayout377.xml"/><Relationship Id="rId10" Type="http://schemas.openxmlformats.org/officeDocument/2006/relationships/slideLayout" Target="../slideLayouts/slideLayout351.xml"/><Relationship Id="rId19" Type="http://schemas.openxmlformats.org/officeDocument/2006/relationships/slideLayout" Target="../slideLayouts/slideLayout360.xml"/><Relationship Id="rId31" Type="http://schemas.openxmlformats.org/officeDocument/2006/relationships/slideLayout" Target="../slideLayouts/slideLayout372.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 Id="rId22" Type="http://schemas.openxmlformats.org/officeDocument/2006/relationships/slideLayout" Target="../slideLayouts/slideLayout363.xml"/><Relationship Id="rId27" Type="http://schemas.openxmlformats.org/officeDocument/2006/relationships/slideLayout" Target="../slideLayouts/slideLayout368.xml"/><Relationship Id="rId30" Type="http://schemas.openxmlformats.org/officeDocument/2006/relationships/slideLayout" Target="../slideLayouts/slideLayout371.xml"/><Relationship Id="rId35" Type="http://schemas.openxmlformats.org/officeDocument/2006/relationships/slideLayout" Target="../slideLayouts/slideLayout37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91.xml"/><Relationship Id="rId18" Type="http://schemas.openxmlformats.org/officeDocument/2006/relationships/slideLayout" Target="../slideLayouts/slideLayout396.xml"/><Relationship Id="rId26" Type="http://schemas.openxmlformats.org/officeDocument/2006/relationships/slideLayout" Target="../slideLayouts/slideLayout404.xml"/><Relationship Id="rId39" Type="http://schemas.openxmlformats.org/officeDocument/2006/relationships/slideLayout" Target="../slideLayouts/slideLayout417.xml"/><Relationship Id="rId21" Type="http://schemas.openxmlformats.org/officeDocument/2006/relationships/slideLayout" Target="../slideLayouts/slideLayout399.xml"/><Relationship Id="rId34" Type="http://schemas.openxmlformats.org/officeDocument/2006/relationships/slideLayout" Target="../slideLayouts/slideLayout412.xml"/><Relationship Id="rId42" Type="http://schemas.openxmlformats.org/officeDocument/2006/relationships/slideLayout" Target="../slideLayouts/slideLayout420.xml"/><Relationship Id="rId47" Type="http://schemas.openxmlformats.org/officeDocument/2006/relationships/slideLayout" Target="../slideLayouts/slideLayout425.xml"/><Relationship Id="rId50" Type="http://schemas.openxmlformats.org/officeDocument/2006/relationships/slideLayout" Target="../slideLayouts/slideLayout428.xml"/><Relationship Id="rId55" Type="http://schemas.openxmlformats.org/officeDocument/2006/relationships/slideLayout" Target="../slideLayouts/slideLayout433.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5" Type="http://schemas.openxmlformats.org/officeDocument/2006/relationships/slideLayout" Target="../slideLayouts/slideLayout403.xml"/><Relationship Id="rId33" Type="http://schemas.openxmlformats.org/officeDocument/2006/relationships/slideLayout" Target="../slideLayouts/slideLayout411.xml"/><Relationship Id="rId38" Type="http://schemas.openxmlformats.org/officeDocument/2006/relationships/slideLayout" Target="../slideLayouts/slideLayout416.xml"/><Relationship Id="rId46" Type="http://schemas.openxmlformats.org/officeDocument/2006/relationships/slideLayout" Target="../slideLayouts/slideLayout424.xml"/><Relationship Id="rId59" Type="http://schemas.openxmlformats.org/officeDocument/2006/relationships/slideLayout" Target="../slideLayouts/slideLayout437.xml"/><Relationship Id="rId2" Type="http://schemas.openxmlformats.org/officeDocument/2006/relationships/slideLayout" Target="../slideLayouts/slideLayout380.xml"/><Relationship Id="rId16" Type="http://schemas.openxmlformats.org/officeDocument/2006/relationships/slideLayout" Target="../slideLayouts/slideLayout394.xml"/><Relationship Id="rId20" Type="http://schemas.openxmlformats.org/officeDocument/2006/relationships/slideLayout" Target="../slideLayouts/slideLayout398.xml"/><Relationship Id="rId29" Type="http://schemas.openxmlformats.org/officeDocument/2006/relationships/slideLayout" Target="../slideLayouts/slideLayout407.xml"/><Relationship Id="rId41" Type="http://schemas.openxmlformats.org/officeDocument/2006/relationships/slideLayout" Target="../slideLayouts/slideLayout419.xml"/><Relationship Id="rId54" Type="http://schemas.openxmlformats.org/officeDocument/2006/relationships/slideLayout" Target="../slideLayouts/slideLayout432.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24" Type="http://schemas.openxmlformats.org/officeDocument/2006/relationships/slideLayout" Target="../slideLayouts/slideLayout402.xml"/><Relationship Id="rId32" Type="http://schemas.openxmlformats.org/officeDocument/2006/relationships/slideLayout" Target="../slideLayouts/slideLayout410.xml"/><Relationship Id="rId37" Type="http://schemas.openxmlformats.org/officeDocument/2006/relationships/slideLayout" Target="../slideLayouts/slideLayout415.xml"/><Relationship Id="rId40" Type="http://schemas.openxmlformats.org/officeDocument/2006/relationships/slideLayout" Target="../slideLayouts/slideLayout418.xml"/><Relationship Id="rId45" Type="http://schemas.openxmlformats.org/officeDocument/2006/relationships/slideLayout" Target="../slideLayouts/slideLayout423.xml"/><Relationship Id="rId53" Type="http://schemas.openxmlformats.org/officeDocument/2006/relationships/slideLayout" Target="../slideLayouts/slideLayout431.xml"/><Relationship Id="rId58" Type="http://schemas.openxmlformats.org/officeDocument/2006/relationships/slideLayout" Target="../slideLayouts/slideLayout436.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23" Type="http://schemas.openxmlformats.org/officeDocument/2006/relationships/slideLayout" Target="../slideLayouts/slideLayout401.xml"/><Relationship Id="rId28" Type="http://schemas.openxmlformats.org/officeDocument/2006/relationships/slideLayout" Target="../slideLayouts/slideLayout406.xml"/><Relationship Id="rId36" Type="http://schemas.openxmlformats.org/officeDocument/2006/relationships/slideLayout" Target="../slideLayouts/slideLayout414.xml"/><Relationship Id="rId49" Type="http://schemas.openxmlformats.org/officeDocument/2006/relationships/slideLayout" Target="../slideLayouts/slideLayout427.xml"/><Relationship Id="rId57" Type="http://schemas.openxmlformats.org/officeDocument/2006/relationships/slideLayout" Target="../slideLayouts/slideLayout435.xml"/><Relationship Id="rId10" Type="http://schemas.openxmlformats.org/officeDocument/2006/relationships/slideLayout" Target="../slideLayouts/slideLayout388.xml"/><Relationship Id="rId19" Type="http://schemas.openxmlformats.org/officeDocument/2006/relationships/slideLayout" Target="../slideLayouts/slideLayout397.xml"/><Relationship Id="rId31" Type="http://schemas.openxmlformats.org/officeDocument/2006/relationships/slideLayout" Target="../slideLayouts/slideLayout409.xml"/><Relationship Id="rId44" Type="http://schemas.openxmlformats.org/officeDocument/2006/relationships/slideLayout" Target="../slideLayouts/slideLayout422.xml"/><Relationship Id="rId52" Type="http://schemas.openxmlformats.org/officeDocument/2006/relationships/slideLayout" Target="../slideLayouts/slideLayout430.xml"/><Relationship Id="rId60" Type="http://schemas.openxmlformats.org/officeDocument/2006/relationships/theme" Target="../theme/theme11.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 Id="rId22" Type="http://schemas.openxmlformats.org/officeDocument/2006/relationships/slideLayout" Target="../slideLayouts/slideLayout400.xml"/><Relationship Id="rId27" Type="http://schemas.openxmlformats.org/officeDocument/2006/relationships/slideLayout" Target="../slideLayouts/slideLayout405.xml"/><Relationship Id="rId30" Type="http://schemas.openxmlformats.org/officeDocument/2006/relationships/slideLayout" Target="../slideLayouts/slideLayout408.xml"/><Relationship Id="rId35" Type="http://schemas.openxmlformats.org/officeDocument/2006/relationships/slideLayout" Target="../slideLayouts/slideLayout413.xml"/><Relationship Id="rId43" Type="http://schemas.openxmlformats.org/officeDocument/2006/relationships/slideLayout" Target="../slideLayouts/slideLayout421.xml"/><Relationship Id="rId48" Type="http://schemas.openxmlformats.org/officeDocument/2006/relationships/slideLayout" Target="../slideLayouts/slideLayout426.xml"/><Relationship Id="rId56" Type="http://schemas.openxmlformats.org/officeDocument/2006/relationships/slideLayout" Target="../slideLayouts/slideLayout434.xml"/><Relationship Id="rId8" Type="http://schemas.openxmlformats.org/officeDocument/2006/relationships/slideLayout" Target="../slideLayouts/slideLayout386.xml"/><Relationship Id="rId51" Type="http://schemas.openxmlformats.org/officeDocument/2006/relationships/slideLayout" Target="../slideLayouts/slideLayout429.xml"/><Relationship Id="rId3" Type="http://schemas.openxmlformats.org/officeDocument/2006/relationships/slideLayout" Target="../slideLayouts/slideLayout3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45.xml"/><Relationship Id="rId13" Type="http://schemas.openxmlformats.org/officeDocument/2006/relationships/slideLayout" Target="../slideLayouts/slideLayout450.xml"/><Relationship Id="rId18" Type="http://schemas.openxmlformats.org/officeDocument/2006/relationships/slideLayout" Target="../slideLayouts/slideLayout455.xml"/><Relationship Id="rId3" Type="http://schemas.openxmlformats.org/officeDocument/2006/relationships/slideLayout" Target="../slideLayouts/slideLayout440.xml"/><Relationship Id="rId21" Type="http://schemas.openxmlformats.org/officeDocument/2006/relationships/image" Target="../media/image19.jpeg"/><Relationship Id="rId7" Type="http://schemas.openxmlformats.org/officeDocument/2006/relationships/slideLayout" Target="../slideLayouts/slideLayout444.xml"/><Relationship Id="rId12" Type="http://schemas.openxmlformats.org/officeDocument/2006/relationships/slideLayout" Target="../slideLayouts/slideLayout449.xml"/><Relationship Id="rId17" Type="http://schemas.openxmlformats.org/officeDocument/2006/relationships/slideLayout" Target="../slideLayouts/slideLayout454.xml"/><Relationship Id="rId2" Type="http://schemas.openxmlformats.org/officeDocument/2006/relationships/slideLayout" Target="../slideLayouts/slideLayout439.xml"/><Relationship Id="rId16" Type="http://schemas.openxmlformats.org/officeDocument/2006/relationships/slideLayout" Target="../slideLayouts/slideLayout453.xml"/><Relationship Id="rId20" Type="http://schemas.openxmlformats.org/officeDocument/2006/relationships/theme" Target="../theme/theme12.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5" Type="http://schemas.openxmlformats.org/officeDocument/2006/relationships/slideLayout" Target="../slideLayouts/slideLayout452.xml"/><Relationship Id="rId10" Type="http://schemas.openxmlformats.org/officeDocument/2006/relationships/slideLayout" Target="../slideLayouts/slideLayout447.xml"/><Relationship Id="rId19" Type="http://schemas.openxmlformats.org/officeDocument/2006/relationships/slideLayout" Target="../slideLayouts/slideLayout456.xml"/><Relationship Id="rId4" Type="http://schemas.openxmlformats.org/officeDocument/2006/relationships/slideLayout" Target="../slideLayouts/slideLayout441.xml"/><Relationship Id="rId9" Type="http://schemas.openxmlformats.org/officeDocument/2006/relationships/slideLayout" Target="../slideLayouts/slideLayout446.xml"/><Relationship Id="rId14" Type="http://schemas.openxmlformats.org/officeDocument/2006/relationships/slideLayout" Target="../slideLayouts/slideLayout4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41" Type="http://schemas.openxmlformats.org/officeDocument/2006/relationships/image" Target="../media/image5.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theme" Target="../theme/theme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image" Target="../media/image12.png"/><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theme" Target="../theme/theme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image" Target="../media/image12.png"/><Relationship Id="rId3" Type="http://schemas.openxmlformats.org/officeDocument/2006/relationships/slideLayout" Target="../slideLayouts/slideLayout122.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theme" Target="../theme/theme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9" Type="http://schemas.openxmlformats.org/officeDocument/2006/relationships/slideLayout" Target="../slideLayouts/slideLayout195.xml"/><Relationship Id="rId21" Type="http://schemas.openxmlformats.org/officeDocument/2006/relationships/slideLayout" Target="../slideLayouts/slideLayout177.xml"/><Relationship Id="rId34" Type="http://schemas.openxmlformats.org/officeDocument/2006/relationships/slideLayout" Target="../slideLayouts/slideLayout190.xml"/><Relationship Id="rId42" Type="http://schemas.openxmlformats.org/officeDocument/2006/relationships/slideLayout" Target="../slideLayouts/slideLayout198.xml"/><Relationship Id="rId47" Type="http://schemas.openxmlformats.org/officeDocument/2006/relationships/slideLayout" Target="../slideLayouts/slideLayout203.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63" Type="http://schemas.openxmlformats.org/officeDocument/2006/relationships/theme" Target="../theme/theme7.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slideLayout" Target="../slideLayouts/slideLayout185.xml"/><Relationship Id="rId41" Type="http://schemas.openxmlformats.org/officeDocument/2006/relationships/slideLayout" Target="../slideLayouts/slideLayout197.xml"/><Relationship Id="rId54" Type="http://schemas.openxmlformats.org/officeDocument/2006/relationships/slideLayout" Target="../slideLayouts/slideLayout210.xml"/><Relationship Id="rId62" Type="http://schemas.openxmlformats.org/officeDocument/2006/relationships/slideLayout" Target="../slideLayouts/slideLayout21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53" Type="http://schemas.openxmlformats.org/officeDocument/2006/relationships/slideLayout" Target="../slideLayouts/slideLayout209.xml"/><Relationship Id="rId58" Type="http://schemas.openxmlformats.org/officeDocument/2006/relationships/slideLayout" Target="../slideLayouts/slideLayout214.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49" Type="http://schemas.openxmlformats.org/officeDocument/2006/relationships/slideLayout" Target="../slideLayouts/slideLayout205.xml"/><Relationship Id="rId57" Type="http://schemas.openxmlformats.org/officeDocument/2006/relationships/slideLayout" Target="../slideLayouts/slideLayout213.xml"/><Relationship Id="rId61" Type="http://schemas.openxmlformats.org/officeDocument/2006/relationships/slideLayout" Target="../slideLayouts/slideLayout217.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slideLayout" Target="../slideLayouts/slideLayout187.xml"/><Relationship Id="rId44" Type="http://schemas.openxmlformats.org/officeDocument/2006/relationships/slideLayout" Target="../slideLayouts/slideLayout200.xml"/><Relationship Id="rId52" Type="http://schemas.openxmlformats.org/officeDocument/2006/relationships/slideLayout" Target="../slideLayouts/slideLayout208.xml"/><Relationship Id="rId60" Type="http://schemas.openxmlformats.org/officeDocument/2006/relationships/slideLayout" Target="../slideLayouts/slideLayout21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56" Type="http://schemas.openxmlformats.org/officeDocument/2006/relationships/slideLayout" Target="../slideLayouts/slideLayout212.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3" Type="http://schemas.openxmlformats.org/officeDocument/2006/relationships/slideLayout" Target="../slideLayouts/slideLayout159.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46" Type="http://schemas.openxmlformats.org/officeDocument/2006/relationships/slideLayout" Target="../slideLayouts/slideLayout202.xml"/><Relationship Id="rId59" Type="http://schemas.openxmlformats.org/officeDocument/2006/relationships/slideLayout" Target="../slideLayouts/slideLayout21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47" Type="http://schemas.openxmlformats.org/officeDocument/2006/relationships/slideLayout" Target="../slideLayouts/slideLayout265.xml"/><Relationship Id="rId50" Type="http://schemas.openxmlformats.org/officeDocument/2006/relationships/slideLayout" Target="../slideLayouts/slideLayout268.xml"/><Relationship Id="rId55" Type="http://schemas.openxmlformats.org/officeDocument/2006/relationships/slideLayout" Target="../slideLayouts/slideLayout273.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54" Type="http://schemas.openxmlformats.org/officeDocument/2006/relationships/slideLayout" Target="../slideLayouts/slideLayout272.xml"/><Relationship Id="rId62" Type="http://schemas.openxmlformats.org/officeDocument/2006/relationships/theme" Target="../theme/theme8.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45" Type="http://schemas.openxmlformats.org/officeDocument/2006/relationships/slideLayout" Target="../slideLayouts/slideLayout263.xml"/><Relationship Id="rId53" Type="http://schemas.openxmlformats.org/officeDocument/2006/relationships/slideLayout" Target="../slideLayouts/slideLayout271.xml"/><Relationship Id="rId58" Type="http://schemas.openxmlformats.org/officeDocument/2006/relationships/slideLayout" Target="../slideLayouts/slideLayout276.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49" Type="http://schemas.openxmlformats.org/officeDocument/2006/relationships/slideLayout" Target="../slideLayouts/slideLayout267.xml"/><Relationship Id="rId57" Type="http://schemas.openxmlformats.org/officeDocument/2006/relationships/slideLayout" Target="../slideLayouts/slideLayout275.xml"/><Relationship Id="rId61" Type="http://schemas.openxmlformats.org/officeDocument/2006/relationships/slideLayout" Target="../slideLayouts/slideLayout279.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slideLayout" Target="../slideLayouts/slideLayout262.xml"/><Relationship Id="rId52" Type="http://schemas.openxmlformats.org/officeDocument/2006/relationships/slideLayout" Target="../slideLayouts/slideLayout270.xml"/><Relationship Id="rId60" Type="http://schemas.openxmlformats.org/officeDocument/2006/relationships/slideLayout" Target="../slideLayouts/slideLayout27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48" Type="http://schemas.openxmlformats.org/officeDocument/2006/relationships/slideLayout" Target="../slideLayouts/slideLayout266.xml"/><Relationship Id="rId56" Type="http://schemas.openxmlformats.org/officeDocument/2006/relationships/slideLayout" Target="../slideLayouts/slideLayout274.xml"/><Relationship Id="rId8" Type="http://schemas.openxmlformats.org/officeDocument/2006/relationships/slideLayout" Target="../slideLayouts/slideLayout226.xml"/><Relationship Id="rId51" Type="http://schemas.openxmlformats.org/officeDocument/2006/relationships/slideLayout" Target="../slideLayouts/slideLayout269.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 Id="rId46" Type="http://schemas.openxmlformats.org/officeDocument/2006/relationships/slideLayout" Target="../slideLayouts/slideLayout264.xml"/><Relationship Id="rId59" Type="http://schemas.openxmlformats.org/officeDocument/2006/relationships/slideLayout" Target="../slideLayouts/slideLayout27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26" Type="http://schemas.openxmlformats.org/officeDocument/2006/relationships/slideLayout" Target="../slideLayouts/slideLayout305.xml"/><Relationship Id="rId39" Type="http://schemas.openxmlformats.org/officeDocument/2006/relationships/slideLayout" Target="../slideLayouts/slideLayout318.xml"/><Relationship Id="rId21" Type="http://schemas.openxmlformats.org/officeDocument/2006/relationships/slideLayout" Target="../slideLayouts/slideLayout300.xml"/><Relationship Id="rId34" Type="http://schemas.openxmlformats.org/officeDocument/2006/relationships/slideLayout" Target="../slideLayouts/slideLayout313.xml"/><Relationship Id="rId42" Type="http://schemas.openxmlformats.org/officeDocument/2006/relationships/slideLayout" Target="../slideLayouts/slideLayout321.xml"/><Relationship Id="rId47" Type="http://schemas.openxmlformats.org/officeDocument/2006/relationships/slideLayout" Target="../slideLayouts/slideLayout326.xml"/><Relationship Id="rId50" Type="http://schemas.openxmlformats.org/officeDocument/2006/relationships/slideLayout" Target="../slideLayouts/slideLayout329.xml"/><Relationship Id="rId55" Type="http://schemas.openxmlformats.org/officeDocument/2006/relationships/slideLayout" Target="../slideLayouts/slideLayout334.xml"/><Relationship Id="rId63" Type="http://schemas.openxmlformats.org/officeDocument/2006/relationships/theme" Target="../theme/theme9.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slideLayout" Target="../slideLayouts/slideLayout299.xml"/><Relationship Id="rId29" Type="http://schemas.openxmlformats.org/officeDocument/2006/relationships/slideLayout" Target="../slideLayouts/slideLayout308.xml"/><Relationship Id="rId41" Type="http://schemas.openxmlformats.org/officeDocument/2006/relationships/slideLayout" Target="../slideLayouts/slideLayout320.xml"/><Relationship Id="rId54" Type="http://schemas.openxmlformats.org/officeDocument/2006/relationships/slideLayout" Target="../slideLayouts/slideLayout333.xml"/><Relationship Id="rId62" Type="http://schemas.openxmlformats.org/officeDocument/2006/relationships/slideLayout" Target="../slideLayouts/slideLayout34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24" Type="http://schemas.openxmlformats.org/officeDocument/2006/relationships/slideLayout" Target="../slideLayouts/slideLayout303.xml"/><Relationship Id="rId32" Type="http://schemas.openxmlformats.org/officeDocument/2006/relationships/slideLayout" Target="../slideLayouts/slideLayout311.xml"/><Relationship Id="rId37" Type="http://schemas.openxmlformats.org/officeDocument/2006/relationships/slideLayout" Target="../slideLayouts/slideLayout316.xml"/><Relationship Id="rId40" Type="http://schemas.openxmlformats.org/officeDocument/2006/relationships/slideLayout" Target="../slideLayouts/slideLayout319.xml"/><Relationship Id="rId45" Type="http://schemas.openxmlformats.org/officeDocument/2006/relationships/slideLayout" Target="../slideLayouts/slideLayout324.xml"/><Relationship Id="rId53" Type="http://schemas.openxmlformats.org/officeDocument/2006/relationships/slideLayout" Target="../slideLayouts/slideLayout332.xml"/><Relationship Id="rId58" Type="http://schemas.openxmlformats.org/officeDocument/2006/relationships/slideLayout" Target="../slideLayouts/slideLayout337.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slideLayout" Target="../slideLayouts/slideLayout302.xml"/><Relationship Id="rId28" Type="http://schemas.openxmlformats.org/officeDocument/2006/relationships/slideLayout" Target="../slideLayouts/slideLayout307.xml"/><Relationship Id="rId36" Type="http://schemas.openxmlformats.org/officeDocument/2006/relationships/slideLayout" Target="../slideLayouts/slideLayout315.xml"/><Relationship Id="rId49" Type="http://schemas.openxmlformats.org/officeDocument/2006/relationships/slideLayout" Target="../slideLayouts/slideLayout328.xml"/><Relationship Id="rId57" Type="http://schemas.openxmlformats.org/officeDocument/2006/relationships/slideLayout" Target="../slideLayouts/slideLayout336.xml"/><Relationship Id="rId61" Type="http://schemas.openxmlformats.org/officeDocument/2006/relationships/slideLayout" Target="../slideLayouts/slideLayout340.xml"/><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31" Type="http://schemas.openxmlformats.org/officeDocument/2006/relationships/slideLayout" Target="../slideLayouts/slideLayout310.xml"/><Relationship Id="rId44" Type="http://schemas.openxmlformats.org/officeDocument/2006/relationships/slideLayout" Target="../slideLayouts/slideLayout323.xml"/><Relationship Id="rId52" Type="http://schemas.openxmlformats.org/officeDocument/2006/relationships/slideLayout" Target="../slideLayouts/slideLayout331.xml"/><Relationship Id="rId60" Type="http://schemas.openxmlformats.org/officeDocument/2006/relationships/slideLayout" Target="../slideLayouts/slideLayout33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slideLayout" Target="../slideLayouts/slideLayout301.xml"/><Relationship Id="rId27" Type="http://schemas.openxmlformats.org/officeDocument/2006/relationships/slideLayout" Target="../slideLayouts/slideLayout306.xml"/><Relationship Id="rId30" Type="http://schemas.openxmlformats.org/officeDocument/2006/relationships/slideLayout" Target="../slideLayouts/slideLayout309.xml"/><Relationship Id="rId35" Type="http://schemas.openxmlformats.org/officeDocument/2006/relationships/slideLayout" Target="../slideLayouts/slideLayout314.xml"/><Relationship Id="rId43" Type="http://schemas.openxmlformats.org/officeDocument/2006/relationships/slideLayout" Target="../slideLayouts/slideLayout322.xml"/><Relationship Id="rId48" Type="http://schemas.openxmlformats.org/officeDocument/2006/relationships/slideLayout" Target="../slideLayouts/slideLayout327.xml"/><Relationship Id="rId56" Type="http://schemas.openxmlformats.org/officeDocument/2006/relationships/slideLayout" Target="../slideLayouts/slideLayout335.xml"/><Relationship Id="rId8" Type="http://schemas.openxmlformats.org/officeDocument/2006/relationships/slideLayout" Target="../slideLayouts/slideLayout287.xml"/><Relationship Id="rId51" Type="http://schemas.openxmlformats.org/officeDocument/2006/relationships/slideLayout" Target="../slideLayouts/slideLayout330.xml"/><Relationship Id="rId3" Type="http://schemas.openxmlformats.org/officeDocument/2006/relationships/slideLayout" Target="../slideLayouts/slideLayout282.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5" Type="http://schemas.openxmlformats.org/officeDocument/2006/relationships/slideLayout" Target="../slideLayouts/slideLayout304.xml"/><Relationship Id="rId33" Type="http://schemas.openxmlformats.org/officeDocument/2006/relationships/slideLayout" Target="../slideLayouts/slideLayout312.xml"/><Relationship Id="rId38" Type="http://schemas.openxmlformats.org/officeDocument/2006/relationships/slideLayout" Target="../slideLayouts/slideLayout317.xml"/><Relationship Id="rId46" Type="http://schemas.openxmlformats.org/officeDocument/2006/relationships/slideLayout" Target="../slideLayouts/slideLayout325.xml"/><Relationship Id="rId59" Type="http://schemas.openxmlformats.org/officeDocument/2006/relationships/slideLayout" Target="../slideLayouts/slideLayout338.xml"/></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90331-87C8-524D-B048-EECF63ED510D}" type="datetimeFigureOut">
              <a:rPr lang="en-US" smtClean="0"/>
              <a:t>2/28/2017</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47E41-3DAF-8349-B0F1-465D94D72F81}" type="slidenum">
              <a:rPr lang="en-US" smtClean="0"/>
              <a:t>‹#›</a:t>
            </a:fld>
            <a:endParaRPr lang="en-US"/>
          </a:p>
        </p:txBody>
      </p:sp>
    </p:spTree>
    <p:extLst>
      <p:ext uri="{BB962C8B-B14F-4D97-AF65-F5344CB8AC3E}">
        <p14:creationId xmlns:p14="http://schemas.microsoft.com/office/powerpoint/2010/main" val="2731849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81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14="http://schemas.microsoft.com/office/drawing/2010/main" xmlns:ma14="http://schemas.microsoft.com/office/mac/drawingml/2011/main" xmlns:p14="http://schemas.microsoft.com/office/powerpoint/2010/main"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55090"/>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14" y="6375386"/>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54">
              <a:defRPr/>
            </a:pPr>
            <a:fld id="{4ABDCABE-3F10-B64C-92F1-862014417034}" type="slidenum">
              <a:rPr lang="en-US" sz="600">
                <a:solidFill>
                  <a:srgbClr val="000000">
                    <a:alpha val="25000"/>
                  </a:srgbClr>
                </a:solidFill>
                <a:latin typeface="Arial"/>
                <a:ea typeface="ＭＳ Ｐゴシック" charset="0"/>
                <a:cs typeface="CiscoSans Thin"/>
              </a:rPr>
              <a:pPr algn="r" defTabSz="610754">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6373711"/>
            <a:ext cx="2658018" cy="154518"/>
          </a:xfrm>
          <a:prstGeom prst="rect">
            <a:avLst/>
          </a:prstGeom>
          <a:noFill/>
          <a:ln w="9525">
            <a:noFill/>
            <a:miter lim="800000"/>
            <a:headEnd/>
            <a:tailEnd/>
          </a:ln>
          <a:effectLst/>
        </p:spPr>
        <p:txBody>
          <a:bodyPr lIns="61586" tIns="30792" rIns="61586" bIns="30792" anchor="b">
            <a:spAutoFit/>
          </a:bodyPr>
          <a:lstStyle/>
          <a:p>
            <a:pPr defTabSz="610754">
              <a:defRPr/>
            </a:pPr>
            <a:r>
              <a:rPr lang="sk-SK" sz="600" dirty="0">
                <a:solidFill>
                  <a:srgbClr val="000000">
                    <a:alpha val="25000"/>
                  </a:srgbClr>
                </a:solidFill>
                <a:latin typeface="Arial"/>
                <a:ea typeface="ＭＳ Ｐゴシック" charset="0"/>
                <a:cs typeface="CiscoSans Thin"/>
              </a:rPr>
              <a:t>© 2016</a:t>
            </a:r>
            <a:r>
              <a:rPr lang="en-US" sz="600" dirty="0">
                <a:solidFill>
                  <a:srgbClr val="000000">
                    <a:alpha val="25000"/>
                  </a:srgbClr>
                </a:solidFill>
                <a:latin typeface="Arial"/>
                <a:ea typeface="ＭＳ Ｐゴシック" charset="0"/>
                <a:cs typeface="CiscoSans Thin"/>
              </a:rPr>
              <a:t>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474176" y="6167696"/>
            <a:ext cx="431312" cy="35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75975"/>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 id="2147484033" r:id="rId32"/>
    <p:sldLayoutId id="2147484034" r:id="rId33"/>
    <p:sldLayoutId id="2147484035" r:id="rId34"/>
    <p:sldLayoutId id="2147484036" r:id="rId35"/>
    <p:sldLayoutId id="2147484037" r:id="rId36"/>
    <p:sldLayoutId id="2147484038" r:id="rId37"/>
  </p:sldLayoutIdLst>
  <p:transition spd="slow">
    <p:wipe/>
  </p:transition>
  <p:txStyles>
    <p:titleStyle>
      <a:lvl1pPr algn="l" defTabSz="684224"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8"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15"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23"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30"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6" indent="-169866" algn="l" defTabSz="684224"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81" indent="-215904" algn="l" defTabSz="684224"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7" indent="-169866" algn="l" defTabSz="684224"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46" indent="-169866" algn="l" defTabSz="68422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85" indent="-169866" algn="l" defTabSz="68422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70" indent="-171448" algn="l" defTabSz="685789"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59" indent="-171425" algn="l" defTabSz="685789"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60" indent="0" algn="l" defTabSz="685789"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01" indent="-171448" algn="l" defTabSz="68578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9" rtl="0" eaLnBrk="1" latinLnBrk="0" hangingPunct="1">
        <a:defRPr sz="1400" kern="1200">
          <a:solidFill>
            <a:schemeClr val="tx1"/>
          </a:solidFill>
          <a:latin typeface="+mn-lt"/>
          <a:ea typeface="+mn-ea"/>
          <a:cs typeface="+mn-cs"/>
        </a:defRPr>
      </a:lvl1pPr>
      <a:lvl2pPr marL="342892" algn="l" defTabSz="685789" rtl="0" eaLnBrk="1" latinLnBrk="0" hangingPunct="1">
        <a:defRPr sz="1400" kern="1200">
          <a:solidFill>
            <a:schemeClr val="tx1"/>
          </a:solidFill>
          <a:latin typeface="+mn-lt"/>
          <a:ea typeface="+mn-ea"/>
          <a:cs typeface="+mn-cs"/>
        </a:defRPr>
      </a:lvl2pPr>
      <a:lvl3pPr marL="685789" algn="l" defTabSz="685789" rtl="0" eaLnBrk="1" latinLnBrk="0" hangingPunct="1">
        <a:defRPr sz="1400" kern="1200">
          <a:solidFill>
            <a:schemeClr val="tx1"/>
          </a:solidFill>
          <a:latin typeface="+mn-lt"/>
          <a:ea typeface="+mn-ea"/>
          <a:cs typeface="+mn-cs"/>
        </a:defRPr>
      </a:lvl3pPr>
      <a:lvl4pPr marL="1028682" algn="l" defTabSz="685789" rtl="0" eaLnBrk="1" latinLnBrk="0" hangingPunct="1">
        <a:defRPr sz="1400" kern="1200">
          <a:solidFill>
            <a:schemeClr val="tx1"/>
          </a:solidFill>
          <a:latin typeface="+mn-lt"/>
          <a:ea typeface="+mn-ea"/>
          <a:cs typeface="+mn-cs"/>
        </a:defRPr>
      </a:lvl4pPr>
      <a:lvl5pPr marL="1371578" algn="l" defTabSz="685789" rtl="0" eaLnBrk="1" latinLnBrk="0" hangingPunct="1">
        <a:defRPr sz="1400" kern="1200">
          <a:solidFill>
            <a:schemeClr val="tx1"/>
          </a:solidFill>
          <a:latin typeface="+mn-lt"/>
          <a:ea typeface="+mn-ea"/>
          <a:cs typeface="+mn-cs"/>
        </a:defRPr>
      </a:lvl5pPr>
      <a:lvl6pPr marL="1714470" algn="l" defTabSz="685789" rtl="0" eaLnBrk="1" latinLnBrk="0" hangingPunct="1">
        <a:defRPr sz="1400" kern="1200">
          <a:solidFill>
            <a:schemeClr val="tx1"/>
          </a:solidFill>
          <a:latin typeface="+mn-lt"/>
          <a:ea typeface="+mn-ea"/>
          <a:cs typeface="+mn-cs"/>
        </a:defRPr>
      </a:lvl6pPr>
      <a:lvl7pPr marL="2057366" algn="l" defTabSz="685789" rtl="0" eaLnBrk="1" latinLnBrk="0" hangingPunct="1">
        <a:defRPr sz="1400" kern="1200">
          <a:solidFill>
            <a:schemeClr val="tx1"/>
          </a:solidFill>
          <a:latin typeface="+mn-lt"/>
          <a:ea typeface="+mn-ea"/>
          <a:cs typeface="+mn-cs"/>
        </a:defRPr>
      </a:lvl7pPr>
      <a:lvl8pPr marL="2400260" algn="l" defTabSz="685789" rtl="0" eaLnBrk="1" latinLnBrk="0" hangingPunct="1">
        <a:defRPr sz="1400" kern="1200">
          <a:solidFill>
            <a:schemeClr val="tx1"/>
          </a:solidFill>
          <a:latin typeface="+mn-lt"/>
          <a:ea typeface="+mn-ea"/>
          <a:cs typeface="+mn-cs"/>
        </a:defRPr>
      </a:lvl8pPr>
      <a:lvl9pPr marL="2743156" algn="l" defTabSz="685789"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196660" y="247795"/>
            <a:ext cx="8659368" cy="975360"/>
          </a:xfrm>
          <a:prstGeom prst="rect">
            <a:avLst/>
          </a:prstGeom>
        </p:spPr>
        <p:txBody>
          <a:bodyPr vert="horz" lIns="91428" tIns="45714" rIns="91428" bIns="45714"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31133" y="6379482"/>
            <a:ext cx="744518"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8662951" y="6375378"/>
            <a:ext cx="218420"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231F20"/>
                </a:solidFill>
                <a:latin typeface="CiscoSansTT Light"/>
                <a:cs typeface="CiscoSans Thin"/>
              </a:rPr>
              <a:pPr algn="r" defTabSz="610770"/>
              <a:t>‹#›</a:t>
            </a:fld>
            <a:endParaRPr lang="en-US" sz="600" dirty="0">
              <a:solidFill>
                <a:srgbClr val="231F20"/>
              </a:solidFill>
              <a:latin typeface="CiscoSansTT Light"/>
              <a:cs typeface="CiscoSans Thin"/>
            </a:endParaRPr>
          </a:p>
        </p:txBody>
      </p:sp>
      <p:sp>
        <p:nvSpPr>
          <p:cNvPr id="6" name="Rectangle 4"/>
          <p:cNvSpPr>
            <a:spLocks noChangeArrowheads="1"/>
          </p:cNvSpPr>
          <p:nvPr/>
        </p:nvSpPr>
        <p:spPr bwMode="ltGray">
          <a:xfrm>
            <a:off x="292049" y="6381215"/>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smtClean="0">
                <a:solidFill>
                  <a:srgbClr val="231F20"/>
                </a:solidFill>
                <a:latin typeface="CiscoSansTT Light"/>
                <a:cs typeface="CiscoSans Thin"/>
              </a:rPr>
              <a:t>© 2013-2014  Cisco and/or its affiliates. All rights reserved.</a:t>
            </a:r>
            <a:endParaRPr lang="en-US" sz="600" dirty="0">
              <a:solidFill>
                <a:srgbClr val="231F20"/>
              </a:solidFill>
              <a:latin typeface="CiscoSansTT Light"/>
              <a:cs typeface="CiscoSans Thin"/>
            </a:endParaRPr>
          </a:p>
        </p:txBody>
      </p:sp>
      <p:cxnSp>
        <p:nvCxnSpPr>
          <p:cNvPr id="8" name="Straight Connector 7"/>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60089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 id="2147484063" r:id="rId24"/>
    <p:sldLayoutId id="2147484064" r:id="rId25"/>
    <p:sldLayoutId id="2147484065" r:id="rId26"/>
    <p:sldLayoutId id="2147484066" r:id="rId27"/>
    <p:sldLayoutId id="2147484067" r:id="rId28"/>
    <p:sldLayoutId id="2147484068" r:id="rId29"/>
    <p:sldLayoutId id="2147484069" r:id="rId30"/>
    <p:sldLayoutId id="2147484070" r:id="rId31"/>
    <p:sldLayoutId id="2147484071" r:id="rId32"/>
    <p:sldLayoutId id="2147484072" r:id="rId33"/>
    <p:sldLayoutId id="2147484073" r:id="rId34"/>
    <p:sldLayoutId id="2147484074" r:id="rId35"/>
    <p:sldLayoutId id="2147484075" r:id="rId36"/>
    <p:sldLayoutId id="2147484076" r:id="rId37"/>
    <p:sldLayoutId id="2147484077" r:id="rId38"/>
    <p:sldLayoutId id="2147484078" r:id="rId39"/>
    <p:sldLayoutId id="2147484079" r:id="rId40"/>
    <p:sldLayoutId id="2147484080" r:id="rId41"/>
    <p:sldLayoutId id="2147484081" r:id="rId42"/>
    <p:sldLayoutId id="2147484082" r:id="rId43"/>
    <p:sldLayoutId id="2147484083" r:id="rId44"/>
    <p:sldLayoutId id="2147484084" r:id="rId45"/>
    <p:sldLayoutId id="2147484085" r:id="rId46"/>
    <p:sldLayoutId id="2147484086" r:id="rId47"/>
    <p:sldLayoutId id="2147484087" r:id="rId48"/>
    <p:sldLayoutId id="2147484088" r:id="rId49"/>
    <p:sldLayoutId id="2147484089" r:id="rId50"/>
    <p:sldLayoutId id="2147484090" r:id="rId51"/>
    <p:sldLayoutId id="2147484091" r:id="rId52"/>
    <p:sldLayoutId id="2147484092" r:id="rId53"/>
    <p:sldLayoutId id="2147484093" r:id="rId54"/>
    <p:sldLayoutId id="2147484094" r:id="rId55"/>
    <p:sldLayoutId id="2147484095" r:id="rId56"/>
    <p:sldLayoutId id="2147484096" r:id="rId57"/>
    <p:sldLayoutId id="2147484097" r:id="rId58"/>
    <p:sldLayoutId id="2147484098" r:id="rId59"/>
  </p:sldLayoutIdLst>
  <p:transition spd="slow">
    <p:wipe/>
  </p:transition>
  <p:timing>
    <p:tnLst>
      <p:par>
        <p:cTn id="1" dur="indefinite" restart="never" nodeType="tmRoot"/>
      </p:par>
    </p:tnLst>
  </p:timing>
  <p:txStyles>
    <p:titleStyle>
      <a:lvl1pPr algn="l" defTabSz="685805"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52" indent="-171452" algn="l" defTabSz="68580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55" indent="-215973" algn="l" defTabSz="68580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46" indent="-171429" algn="l" defTabSz="68580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37" indent="-171429" algn="l" defTabSz="68580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28" indent="-171429" algn="l" defTabSz="68580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92" indent="-171452" algn="l" defTabSz="68580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83" indent="-171429" algn="l" defTabSz="68580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320" indent="0" algn="l" defTabSz="68580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75" indent="-171452" algn="l" defTabSz="68580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5" rtl="0" eaLnBrk="1" latinLnBrk="0" hangingPunct="1">
        <a:defRPr sz="1400" kern="1200">
          <a:solidFill>
            <a:schemeClr val="tx1"/>
          </a:solidFill>
          <a:latin typeface="+mn-lt"/>
          <a:ea typeface="+mn-ea"/>
          <a:cs typeface="+mn-cs"/>
        </a:defRPr>
      </a:lvl1pPr>
      <a:lvl2pPr marL="342901" algn="l" defTabSz="685805" rtl="0" eaLnBrk="1" latinLnBrk="0" hangingPunct="1">
        <a:defRPr sz="1400" kern="1200">
          <a:solidFill>
            <a:schemeClr val="tx1"/>
          </a:solidFill>
          <a:latin typeface="+mn-lt"/>
          <a:ea typeface="+mn-ea"/>
          <a:cs typeface="+mn-cs"/>
        </a:defRPr>
      </a:lvl2pPr>
      <a:lvl3pPr marL="685805" algn="l" defTabSz="685805" rtl="0" eaLnBrk="1" latinLnBrk="0" hangingPunct="1">
        <a:defRPr sz="1400" kern="1200">
          <a:solidFill>
            <a:schemeClr val="tx1"/>
          </a:solidFill>
          <a:latin typeface="+mn-lt"/>
          <a:ea typeface="+mn-ea"/>
          <a:cs typeface="+mn-cs"/>
        </a:defRPr>
      </a:lvl3pPr>
      <a:lvl4pPr marL="1028708" algn="l" defTabSz="685805" rtl="0" eaLnBrk="1" latinLnBrk="0" hangingPunct="1">
        <a:defRPr sz="1400" kern="1200">
          <a:solidFill>
            <a:schemeClr val="tx1"/>
          </a:solidFill>
          <a:latin typeface="+mn-lt"/>
          <a:ea typeface="+mn-ea"/>
          <a:cs typeface="+mn-cs"/>
        </a:defRPr>
      </a:lvl4pPr>
      <a:lvl5pPr marL="1371612" algn="l" defTabSz="685805" rtl="0" eaLnBrk="1" latinLnBrk="0" hangingPunct="1">
        <a:defRPr sz="1400" kern="1200">
          <a:solidFill>
            <a:schemeClr val="tx1"/>
          </a:solidFill>
          <a:latin typeface="+mn-lt"/>
          <a:ea typeface="+mn-ea"/>
          <a:cs typeface="+mn-cs"/>
        </a:defRPr>
      </a:lvl5pPr>
      <a:lvl6pPr marL="1714513" algn="l" defTabSz="685805" rtl="0" eaLnBrk="1" latinLnBrk="0" hangingPunct="1">
        <a:defRPr sz="1400" kern="1200">
          <a:solidFill>
            <a:schemeClr val="tx1"/>
          </a:solidFill>
          <a:latin typeface="+mn-lt"/>
          <a:ea typeface="+mn-ea"/>
          <a:cs typeface="+mn-cs"/>
        </a:defRPr>
      </a:lvl6pPr>
      <a:lvl7pPr marL="2057417" algn="l" defTabSz="685805" rtl="0" eaLnBrk="1" latinLnBrk="0" hangingPunct="1">
        <a:defRPr sz="1400" kern="1200">
          <a:solidFill>
            <a:schemeClr val="tx1"/>
          </a:solidFill>
          <a:latin typeface="+mn-lt"/>
          <a:ea typeface="+mn-ea"/>
          <a:cs typeface="+mn-cs"/>
        </a:defRPr>
      </a:lvl7pPr>
      <a:lvl8pPr marL="2400320" algn="l" defTabSz="685805" rtl="0" eaLnBrk="1" latinLnBrk="0" hangingPunct="1">
        <a:defRPr sz="1400" kern="1200">
          <a:solidFill>
            <a:schemeClr val="tx1"/>
          </a:solidFill>
          <a:latin typeface="+mn-lt"/>
          <a:ea typeface="+mn-ea"/>
          <a:cs typeface="+mn-cs"/>
        </a:defRPr>
      </a:lvl8pPr>
      <a:lvl9pPr marL="2743224" algn="l" defTabSz="685805"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pic>
        <p:nvPicPr>
          <p:cNvPr id="18" name="Picture 17" descr="segue texture.jpg"/>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2" name="Title Placeholder 1"/>
          <p:cNvSpPr>
            <a:spLocks noGrp="1"/>
          </p:cNvSpPr>
          <p:nvPr>
            <p:ph type="title"/>
          </p:nvPr>
        </p:nvSpPr>
        <p:spPr>
          <a:xfrm>
            <a:off x="229701" y="432215"/>
            <a:ext cx="8580924" cy="838200"/>
          </a:xfrm>
          <a:prstGeom prst="rect">
            <a:avLst/>
          </a:prstGeom>
        </p:spPr>
        <p:txBody>
          <a:bodyPr vert="horz" lIns="82268" tIns="45707" rIns="82268" bIns="45707"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50"/>
            <a:ext cx="8580924" cy="4965699"/>
          </a:xfrm>
          <a:prstGeom prst="rect">
            <a:avLst/>
          </a:prstGeom>
        </p:spPr>
        <p:txBody>
          <a:bodyPr vert="horz" lIns="91412" tIns="45707" rIns="91412" bIns="45707"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65673" y="6570866"/>
            <a:ext cx="3420515" cy="190643"/>
          </a:xfrm>
          <a:prstGeom prst="rect">
            <a:avLst/>
          </a:prstGeom>
          <a:noFill/>
          <a:ln w="9525">
            <a:noFill/>
            <a:miter lim="800000"/>
            <a:headEnd/>
            <a:tailEnd/>
          </a:ln>
          <a:effectLst/>
        </p:spPr>
        <p:txBody>
          <a:bodyPr wrap="square" lIns="82096" tIns="41047" rIns="82096" bIns="41047" anchor="b" anchorCtr="0">
            <a:spAutoFit/>
          </a:bodyPr>
          <a:lstStyle/>
          <a:p>
            <a:pPr defTabSz="814149"/>
            <a:r>
              <a:rPr lang="en-US" sz="700" dirty="0" smtClean="0">
                <a:solidFill>
                  <a:srgbClr val="C0C0C0"/>
                </a:solidFill>
                <a:latin typeface="Arial"/>
              </a:rPr>
              <a:t>© 2013 Cisco and/or its affiliates. All rights reserved.</a:t>
            </a:r>
            <a:endParaRPr lang="en-US" sz="700" dirty="0">
              <a:solidFill>
                <a:srgbClr val="C0C0C0"/>
              </a:solidFill>
              <a:latin typeface="Arial"/>
            </a:endParaRPr>
          </a:p>
        </p:txBody>
      </p:sp>
      <p:sp>
        <p:nvSpPr>
          <p:cNvPr id="11" name="Rectangle 5"/>
          <p:cNvSpPr>
            <a:spLocks noChangeArrowheads="1"/>
          </p:cNvSpPr>
          <p:nvPr/>
        </p:nvSpPr>
        <p:spPr bwMode="ltGray">
          <a:xfrm>
            <a:off x="7686364" y="6569156"/>
            <a:ext cx="889288" cy="190617"/>
          </a:xfrm>
          <a:prstGeom prst="rect">
            <a:avLst/>
          </a:prstGeom>
          <a:noFill/>
          <a:ln w="9525">
            <a:noFill/>
            <a:miter lim="800000"/>
            <a:headEnd/>
            <a:tailEnd/>
          </a:ln>
          <a:effectLst/>
        </p:spPr>
        <p:txBody>
          <a:bodyPr wrap="none" lIns="82096" tIns="41047" rIns="82096" bIns="41047" anchor="b">
            <a:spAutoFit/>
          </a:bodyPr>
          <a:lstStyle/>
          <a:p>
            <a:pPr algn="r" defTabSz="814149"/>
            <a:r>
              <a:rPr lang="en-US" sz="700" dirty="0">
                <a:solidFill>
                  <a:srgbClr val="C0C0C0"/>
                </a:solidFill>
                <a:latin typeface="Arial"/>
              </a:rPr>
              <a:t>Cisco Confidential</a:t>
            </a:r>
          </a:p>
        </p:txBody>
      </p:sp>
      <p:sp>
        <p:nvSpPr>
          <p:cNvPr id="9" name="Rectangle 7"/>
          <p:cNvSpPr>
            <a:spLocks noChangeArrowheads="1"/>
          </p:cNvSpPr>
          <p:nvPr/>
        </p:nvSpPr>
        <p:spPr bwMode="ltGray">
          <a:xfrm>
            <a:off x="8605862" y="6565052"/>
            <a:ext cx="275507" cy="190617"/>
          </a:xfrm>
          <a:prstGeom prst="rect">
            <a:avLst/>
          </a:prstGeom>
          <a:noFill/>
          <a:ln w="9525" algn="ctr">
            <a:noFill/>
            <a:miter lim="800000"/>
            <a:headEnd/>
            <a:tailEnd/>
          </a:ln>
          <a:effectLst/>
        </p:spPr>
        <p:txBody>
          <a:bodyPr wrap="none" lIns="82096" tIns="41047" rIns="82096" bIns="41047" anchor="b">
            <a:spAutoFit/>
          </a:bodyPr>
          <a:lstStyle/>
          <a:p>
            <a:pPr algn="r" defTabSz="814149"/>
            <a:fld id="{DFCF27A5-1A5B-48D3-A060-2758FFBB1ADD}" type="slidenum">
              <a:rPr lang="en-US" sz="700">
                <a:solidFill>
                  <a:srgbClr val="C0C0C0"/>
                </a:solidFill>
                <a:latin typeface="Arial"/>
              </a:rPr>
              <a:pPr algn="r" defTabSz="814149"/>
              <a:t>‹#›</a:t>
            </a:fld>
            <a:endParaRPr lang="en-US" sz="700" dirty="0">
              <a:solidFill>
                <a:srgbClr val="C0C0C0"/>
              </a:solidFill>
              <a:latin typeface="Arial"/>
            </a:endParaRPr>
          </a:p>
        </p:txBody>
      </p:sp>
      <p:sp>
        <p:nvSpPr>
          <p:cNvPr id="8" name="Rectangle 7"/>
          <p:cNvSpPr/>
          <p:nvPr userDrawn="1"/>
        </p:nvSpPr>
        <p:spPr>
          <a:xfrm>
            <a:off x="0" y="6267451"/>
            <a:ext cx="9144000" cy="304800"/>
          </a:xfrm>
          <a:prstGeom prst="rect">
            <a:avLst/>
          </a:prstGeom>
          <a:solidFill>
            <a:srgbClr val="0825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914133"/>
            <a:endParaRPr lang="en-US" sz="1900" dirty="0" smtClean="0">
              <a:solidFill>
                <a:srgbClr val="FFFFFF"/>
              </a:solidFill>
              <a:latin typeface="Arial"/>
            </a:endParaRPr>
          </a:p>
        </p:txBody>
      </p:sp>
    </p:spTree>
    <p:extLst>
      <p:ext uri="{BB962C8B-B14F-4D97-AF65-F5344CB8AC3E}">
        <p14:creationId xmlns:p14="http://schemas.microsoft.com/office/powerpoint/2010/main" val="51674256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133"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535" indent="-228535" algn="l" defTabSz="914133"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288" indent="0" algn="l" defTabSz="914133" rtl="0" eaLnBrk="1" latinLnBrk="0" hangingPunct="1">
        <a:lnSpc>
          <a:spcPct val="95000"/>
        </a:lnSpc>
        <a:spcBef>
          <a:spcPts val="840"/>
        </a:spcBef>
        <a:buClr>
          <a:schemeClr val="tx2"/>
        </a:buClr>
        <a:buFontTx/>
        <a:buNone/>
        <a:defRPr lang="en-US" sz="1900" kern="1200" dirty="0" smtClean="0">
          <a:solidFill>
            <a:schemeClr val="bg1"/>
          </a:solidFill>
          <a:latin typeface="+mj-lt"/>
          <a:ea typeface="+mn-ea"/>
          <a:cs typeface="+mn-cs"/>
        </a:defRPr>
      </a:lvl2pPr>
      <a:lvl3pPr marL="571332" indent="-1588" algn="l" defTabSz="914133"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777" indent="0" algn="l" defTabSz="914133" rtl="0" eaLnBrk="1" latinLnBrk="0" hangingPunct="1">
        <a:lnSpc>
          <a:spcPct val="95000"/>
        </a:lnSpc>
        <a:spcBef>
          <a:spcPts val="840"/>
        </a:spcBef>
        <a:buFont typeface="Arial" pitchFamily="34" charset="0"/>
        <a:buNone/>
        <a:defRPr lang="en-US" sz="1500" kern="1200" dirty="0" smtClean="0">
          <a:solidFill>
            <a:schemeClr val="bg1"/>
          </a:solidFill>
          <a:latin typeface="+mj-lt"/>
          <a:ea typeface="+mn-ea"/>
          <a:cs typeface="+mn-cs"/>
        </a:defRPr>
      </a:lvl4pPr>
      <a:lvl5pPr marL="801454" indent="0" algn="l" defTabSz="914133" rtl="0" eaLnBrk="1" latinLnBrk="0" hangingPunct="1">
        <a:lnSpc>
          <a:spcPct val="95000"/>
        </a:lnSpc>
        <a:spcBef>
          <a:spcPts val="840"/>
        </a:spcBef>
        <a:buFont typeface="Arial" pitchFamily="34" charset="0"/>
        <a:buNone/>
        <a:defRPr lang="en-US" sz="1500" kern="1200" dirty="0">
          <a:solidFill>
            <a:schemeClr val="bg1"/>
          </a:solidFill>
          <a:latin typeface="+mj-lt"/>
          <a:ea typeface="+mn-ea"/>
          <a:cs typeface="+mn-cs"/>
        </a:defRPr>
      </a:lvl5pPr>
      <a:lvl6pPr marL="2513871" indent="-228535" algn="l" defTabSz="9141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32" indent="-228535" algn="l" defTabSz="9141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01" indent="-228535" algn="l" defTabSz="9141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67" indent="-228535" algn="l" defTabSz="9141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33" rtl="0" eaLnBrk="1" latinLnBrk="0" hangingPunct="1">
        <a:defRPr sz="1900" kern="1200">
          <a:solidFill>
            <a:schemeClr val="tx1"/>
          </a:solidFill>
          <a:latin typeface="+mn-lt"/>
          <a:ea typeface="+mn-ea"/>
          <a:cs typeface="+mn-cs"/>
        </a:defRPr>
      </a:lvl1pPr>
      <a:lvl2pPr marL="457061" algn="l" defTabSz="914133" rtl="0" eaLnBrk="1" latinLnBrk="0" hangingPunct="1">
        <a:defRPr sz="1900" kern="1200">
          <a:solidFill>
            <a:schemeClr val="tx1"/>
          </a:solidFill>
          <a:latin typeface="+mn-lt"/>
          <a:ea typeface="+mn-ea"/>
          <a:cs typeface="+mn-cs"/>
        </a:defRPr>
      </a:lvl2pPr>
      <a:lvl3pPr marL="914133" algn="l" defTabSz="914133" rtl="0" eaLnBrk="1" latinLnBrk="0" hangingPunct="1">
        <a:defRPr sz="1900" kern="1200">
          <a:solidFill>
            <a:schemeClr val="tx1"/>
          </a:solidFill>
          <a:latin typeface="+mn-lt"/>
          <a:ea typeface="+mn-ea"/>
          <a:cs typeface="+mn-cs"/>
        </a:defRPr>
      </a:lvl3pPr>
      <a:lvl4pPr marL="1371199" algn="l" defTabSz="914133" rtl="0" eaLnBrk="1" latinLnBrk="0" hangingPunct="1">
        <a:defRPr sz="1900" kern="1200">
          <a:solidFill>
            <a:schemeClr val="tx1"/>
          </a:solidFill>
          <a:latin typeface="+mn-lt"/>
          <a:ea typeface="+mn-ea"/>
          <a:cs typeface="+mn-cs"/>
        </a:defRPr>
      </a:lvl4pPr>
      <a:lvl5pPr marL="1828268" algn="l" defTabSz="914133" rtl="0" eaLnBrk="1" latinLnBrk="0" hangingPunct="1">
        <a:defRPr sz="1900" kern="1200">
          <a:solidFill>
            <a:schemeClr val="tx1"/>
          </a:solidFill>
          <a:latin typeface="+mn-lt"/>
          <a:ea typeface="+mn-ea"/>
          <a:cs typeface="+mn-cs"/>
        </a:defRPr>
      </a:lvl5pPr>
      <a:lvl6pPr marL="2285329" algn="l" defTabSz="914133" rtl="0" eaLnBrk="1" latinLnBrk="0" hangingPunct="1">
        <a:defRPr sz="1900" kern="1200">
          <a:solidFill>
            <a:schemeClr val="tx1"/>
          </a:solidFill>
          <a:latin typeface="+mn-lt"/>
          <a:ea typeface="+mn-ea"/>
          <a:cs typeface="+mn-cs"/>
        </a:defRPr>
      </a:lvl6pPr>
      <a:lvl7pPr marL="2742401" algn="l" defTabSz="914133" rtl="0" eaLnBrk="1" latinLnBrk="0" hangingPunct="1">
        <a:defRPr sz="1900" kern="1200">
          <a:solidFill>
            <a:schemeClr val="tx1"/>
          </a:solidFill>
          <a:latin typeface="+mn-lt"/>
          <a:ea typeface="+mn-ea"/>
          <a:cs typeface="+mn-cs"/>
        </a:defRPr>
      </a:lvl7pPr>
      <a:lvl8pPr marL="3199467" algn="l" defTabSz="914133" rtl="0" eaLnBrk="1" latinLnBrk="0" hangingPunct="1">
        <a:defRPr sz="1900" kern="1200">
          <a:solidFill>
            <a:schemeClr val="tx1"/>
          </a:solidFill>
          <a:latin typeface="+mn-lt"/>
          <a:ea typeface="+mn-ea"/>
          <a:cs typeface="+mn-cs"/>
        </a:defRPr>
      </a:lvl8pPr>
      <a:lvl9pPr marL="3656536" algn="l" defTabSz="91413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3"/>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303B140-240B-4B11-970E-D617603030C2}" type="datetimeFigureOut">
              <a:rPr lang="en-US" smtClean="0">
                <a:solidFill>
                  <a:prstClr val="black">
                    <a:tint val="75000"/>
                  </a:prstClr>
                </a:solidFill>
                <a:latin typeface="Calibri"/>
                <a:ea typeface="ＭＳ Ｐゴシック" charset="0"/>
                <a:cs typeface="ＭＳ Ｐゴシック" charset="0"/>
              </a:rPr>
              <a:pPr defTabSz="914400"/>
              <a:t>2/28/2017</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940B04E-6F37-408A-89FA-64C33C101676}" type="slidenum">
              <a:rPr lang="en-US" smtClean="0">
                <a:solidFill>
                  <a:prstClr val="black">
                    <a:tint val="75000"/>
                  </a:prstClr>
                </a:solidFill>
                <a:latin typeface="Calibri"/>
                <a:ea typeface="ＭＳ Ｐゴシック" charset="0"/>
                <a:cs typeface="ＭＳ Ｐゴシック" charset="0"/>
              </a:rPr>
              <a:pPr defTabSz="914400"/>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9372047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 id="2147483733" r:id="rId16"/>
  </p:sldLayoutIdLst>
  <p:txStyles>
    <p:titleStyle>
      <a:lvl1pPr algn="ctr" defTabSz="914400" rtl="0" eaLnBrk="1" latinLnBrk="0" hangingPunct="1">
        <a:spcBef>
          <a:spcPct val="0"/>
        </a:spcBef>
        <a:buNone/>
        <a:defRPr sz="3200" kern="1200">
          <a:solidFill>
            <a:schemeClr val="tx1"/>
          </a:solidFill>
          <a:latin typeface="Franklin Gothic Medium Con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20" y="432216"/>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19" y="1339752"/>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87" y="6586254"/>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latin typeface="Arial"/>
              </a:rPr>
              <a:t>© 2010 Cisco and/or its affiliates. All rights reserved.</a:t>
            </a:r>
          </a:p>
        </p:txBody>
      </p:sp>
      <p:sp>
        <p:nvSpPr>
          <p:cNvPr id="11" name="Rectangle 5"/>
          <p:cNvSpPr>
            <a:spLocks noChangeArrowheads="1"/>
          </p:cNvSpPr>
          <p:nvPr/>
        </p:nvSpPr>
        <p:spPr bwMode="ltGray">
          <a:xfrm>
            <a:off x="7789679" y="6584521"/>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9" name="Rectangle 7"/>
          <p:cNvSpPr>
            <a:spLocks noChangeArrowheads="1"/>
          </p:cNvSpPr>
          <p:nvPr/>
        </p:nvSpPr>
        <p:spPr bwMode="ltGray">
          <a:xfrm>
            <a:off x="8640537" y="658042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pic>
        <p:nvPicPr>
          <p:cNvPr id="8" name="Picture 7" descr="bottom bar.jpg"/>
          <p:cNvPicPr>
            <a:picLocks noChangeAspect="1"/>
          </p:cNvPicPr>
          <p:nvPr/>
        </p:nvPicPr>
        <p:blipFill>
          <a:blip r:embed="rId41" cstate="print"/>
          <a:srcRect l="140" r="337"/>
          <a:stretch>
            <a:fillRect/>
          </a:stretch>
        </p:blipFill>
        <p:spPr>
          <a:xfrm>
            <a:off x="353628" y="6378339"/>
            <a:ext cx="8436769" cy="162912"/>
          </a:xfrm>
          <a:prstGeom prst="rect">
            <a:avLst/>
          </a:prstGeom>
        </p:spPr>
      </p:pic>
    </p:spTree>
    <p:extLst>
      <p:ext uri="{BB962C8B-B14F-4D97-AF65-F5344CB8AC3E}">
        <p14:creationId xmlns:p14="http://schemas.microsoft.com/office/powerpoint/2010/main" val="18674827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72" r:id="rId39"/>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90331-87C8-524D-B048-EECF63ED510D}" type="datetimeFigureOut">
              <a:rPr lang="en-US">
                <a:solidFill>
                  <a:prstClr val="black">
                    <a:tint val="75000"/>
                  </a:prstClr>
                </a:solidFill>
                <a:latin typeface="Calibri"/>
              </a:rPr>
              <a:pPr/>
              <a:t>2/28/2017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47E41-3DAF-8349-B0F1-465D94D72F8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745659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14="http://schemas.microsoft.com/office/drawing/2010/main" xmlns:ma14="http://schemas.microsoft.com/office/mac/drawingml/2011/main" xmlns:p14="http://schemas.microsoft.com/office/powerpoint/2010/main"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55102"/>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14" y="6375386"/>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54">
              <a:defRPr/>
            </a:pPr>
            <a:fld id="{4ABDCABE-3F10-B64C-92F1-862014417034}" type="slidenum">
              <a:rPr lang="en-US" sz="600">
                <a:solidFill>
                  <a:srgbClr val="000000">
                    <a:alpha val="25000"/>
                  </a:srgbClr>
                </a:solidFill>
                <a:latin typeface="Arial"/>
                <a:ea typeface="ＭＳ Ｐゴシック" charset="0"/>
                <a:cs typeface="CiscoSans Thin"/>
              </a:rPr>
              <a:pPr algn="r" defTabSz="610754">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6373711"/>
            <a:ext cx="2658018" cy="154518"/>
          </a:xfrm>
          <a:prstGeom prst="rect">
            <a:avLst/>
          </a:prstGeom>
          <a:noFill/>
          <a:ln w="9525">
            <a:noFill/>
            <a:miter lim="800000"/>
            <a:headEnd/>
            <a:tailEnd/>
          </a:ln>
          <a:effectLst/>
        </p:spPr>
        <p:txBody>
          <a:bodyPr lIns="61586" tIns="30792" rIns="61586" bIns="30792" anchor="b">
            <a:spAutoFit/>
          </a:bodyPr>
          <a:lstStyle/>
          <a:p>
            <a:pPr defTabSz="610754">
              <a:defRPr/>
            </a:pPr>
            <a:r>
              <a:rPr lang="sk-SK" sz="600" dirty="0">
                <a:solidFill>
                  <a:srgbClr val="000000">
                    <a:alpha val="25000"/>
                  </a:srgbClr>
                </a:solidFill>
                <a:latin typeface="Arial"/>
                <a:ea typeface="ＭＳ Ｐゴシック" charset="0"/>
                <a:cs typeface="CiscoSans Thin"/>
              </a:rPr>
              <a:t>© 2016</a:t>
            </a:r>
            <a:r>
              <a:rPr lang="en-US" sz="600" dirty="0">
                <a:solidFill>
                  <a:srgbClr val="000000">
                    <a:alpha val="25000"/>
                  </a:srgbClr>
                </a:solidFill>
                <a:latin typeface="Arial"/>
                <a:ea typeface="ＭＳ Ｐゴシック" charset="0"/>
                <a:cs typeface="CiscoSans Thin"/>
              </a:rPr>
              <a:t>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474176" y="6167704"/>
            <a:ext cx="431312" cy="35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0351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Lst>
  <p:transition spd="slow">
    <p:wipe/>
  </p:transition>
  <p:txStyles>
    <p:titleStyle>
      <a:lvl1pPr algn="l" defTabSz="684224"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8"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15"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23"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30"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6" indent="-169866" algn="l" defTabSz="684224"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81" indent="-215904" algn="l" defTabSz="684224"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7" indent="-169866" algn="l" defTabSz="684224"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46" indent="-169866" algn="l" defTabSz="68422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85" indent="-169866" algn="l" defTabSz="68422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70" indent="-171448" algn="l" defTabSz="685789"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59" indent="-171425" algn="l" defTabSz="685789"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60" indent="0" algn="l" defTabSz="685789"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01" indent="-171448" algn="l" defTabSz="68578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9" rtl="0" eaLnBrk="1" latinLnBrk="0" hangingPunct="1">
        <a:defRPr sz="1400" kern="1200">
          <a:solidFill>
            <a:schemeClr val="tx1"/>
          </a:solidFill>
          <a:latin typeface="+mn-lt"/>
          <a:ea typeface="+mn-ea"/>
          <a:cs typeface="+mn-cs"/>
        </a:defRPr>
      </a:lvl1pPr>
      <a:lvl2pPr marL="342892" algn="l" defTabSz="685789" rtl="0" eaLnBrk="1" latinLnBrk="0" hangingPunct="1">
        <a:defRPr sz="1400" kern="1200">
          <a:solidFill>
            <a:schemeClr val="tx1"/>
          </a:solidFill>
          <a:latin typeface="+mn-lt"/>
          <a:ea typeface="+mn-ea"/>
          <a:cs typeface="+mn-cs"/>
        </a:defRPr>
      </a:lvl2pPr>
      <a:lvl3pPr marL="685789" algn="l" defTabSz="685789" rtl="0" eaLnBrk="1" latinLnBrk="0" hangingPunct="1">
        <a:defRPr sz="1400" kern="1200">
          <a:solidFill>
            <a:schemeClr val="tx1"/>
          </a:solidFill>
          <a:latin typeface="+mn-lt"/>
          <a:ea typeface="+mn-ea"/>
          <a:cs typeface="+mn-cs"/>
        </a:defRPr>
      </a:lvl3pPr>
      <a:lvl4pPr marL="1028682" algn="l" defTabSz="685789" rtl="0" eaLnBrk="1" latinLnBrk="0" hangingPunct="1">
        <a:defRPr sz="1400" kern="1200">
          <a:solidFill>
            <a:schemeClr val="tx1"/>
          </a:solidFill>
          <a:latin typeface="+mn-lt"/>
          <a:ea typeface="+mn-ea"/>
          <a:cs typeface="+mn-cs"/>
        </a:defRPr>
      </a:lvl4pPr>
      <a:lvl5pPr marL="1371578" algn="l" defTabSz="685789" rtl="0" eaLnBrk="1" latinLnBrk="0" hangingPunct="1">
        <a:defRPr sz="1400" kern="1200">
          <a:solidFill>
            <a:schemeClr val="tx1"/>
          </a:solidFill>
          <a:latin typeface="+mn-lt"/>
          <a:ea typeface="+mn-ea"/>
          <a:cs typeface="+mn-cs"/>
        </a:defRPr>
      </a:lvl5pPr>
      <a:lvl6pPr marL="1714470" algn="l" defTabSz="685789" rtl="0" eaLnBrk="1" latinLnBrk="0" hangingPunct="1">
        <a:defRPr sz="1400" kern="1200">
          <a:solidFill>
            <a:schemeClr val="tx1"/>
          </a:solidFill>
          <a:latin typeface="+mn-lt"/>
          <a:ea typeface="+mn-ea"/>
          <a:cs typeface="+mn-cs"/>
        </a:defRPr>
      </a:lvl6pPr>
      <a:lvl7pPr marL="2057366" algn="l" defTabSz="685789" rtl="0" eaLnBrk="1" latinLnBrk="0" hangingPunct="1">
        <a:defRPr sz="1400" kern="1200">
          <a:solidFill>
            <a:schemeClr val="tx1"/>
          </a:solidFill>
          <a:latin typeface="+mn-lt"/>
          <a:ea typeface="+mn-ea"/>
          <a:cs typeface="+mn-cs"/>
        </a:defRPr>
      </a:lvl7pPr>
      <a:lvl8pPr marL="2400260" algn="l" defTabSz="685789" rtl="0" eaLnBrk="1" latinLnBrk="0" hangingPunct="1">
        <a:defRPr sz="1400" kern="1200">
          <a:solidFill>
            <a:schemeClr val="tx1"/>
          </a:solidFill>
          <a:latin typeface="+mn-lt"/>
          <a:ea typeface="+mn-ea"/>
          <a:cs typeface="+mn-cs"/>
        </a:defRPr>
      </a:lvl8pPr>
      <a:lvl9pPr marL="2743156" algn="l" defTabSz="685789"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14="http://schemas.microsoft.com/office/drawing/2010/main" xmlns:ma14="http://schemas.microsoft.com/office/mac/drawingml/2011/main" xmlns:p14="http://schemas.microsoft.com/office/powerpoint/2010/main"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55101"/>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14" y="6375386"/>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54">
              <a:defRPr/>
            </a:pPr>
            <a:fld id="{4ABDCABE-3F10-B64C-92F1-862014417034}" type="slidenum">
              <a:rPr lang="en-US" sz="600">
                <a:solidFill>
                  <a:srgbClr val="000000">
                    <a:alpha val="25000"/>
                  </a:srgbClr>
                </a:solidFill>
                <a:latin typeface="Arial"/>
                <a:ea typeface="ＭＳ Ｐゴシック" charset="0"/>
                <a:cs typeface="CiscoSans Thin"/>
              </a:rPr>
              <a:pPr algn="r" defTabSz="610754">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9" y="6373711"/>
            <a:ext cx="2658018" cy="154518"/>
          </a:xfrm>
          <a:prstGeom prst="rect">
            <a:avLst/>
          </a:prstGeom>
          <a:noFill/>
          <a:ln w="9525">
            <a:noFill/>
            <a:miter lim="800000"/>
            <a:headEnd/>
            <a:tailEnd/>
          </a:ln>
          <a:effectLst/>
        </p:spPr>
        <p:txBody>
          <a:bodyPr lIns="61586" tIns="30792" rIns="61586" bIns="30792" anchor="b">
            <a:spAutoFit/>
          </a:bodyPr>
          <a:lstStyle/>
          <a:p>
            <a:pPr defTabSz="610754">
              <a:defRPr/>
            </a:pPr>
            <a:r>
              <a:rPr lang="sk-SK" sz="600" dirty="0">
                <a:solidFill>
                  <a:srgbClr val="000000">
                    <a:alpha val="25000"/>
                  </a:srgbClr>
                </a:solidFill>
                <a:latin typeface="Arial"/>
                <a:ea typeface="ＭＳ Ｐゴシック" charset="0"/>
                <a:cs typeface="CiscoSans Thin"/>
              </a:rPr>
              <a:t>© 2016</a:t>
            </a:r>
            <a:r>
              <a:rPr lang="en-US" sz="600" dirty="0">
                <a:solidFill>
                  <a:srgbClr val="000000">
                    <a:alpha val="25000"/>
                  </a:srgbClr>
                </a:solidFill>
                <a:latin typeface="Arial"/>
                <a:ea typeface="ＭＳ Ｐゴシック" charset="0"/>
                <a:cs typeface="CiscoSans Thin"/>
              </a:rPr>
              <a:t>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474176" y="6167704"/>
            <a:ext cx="431312" cy="35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71577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Lst>
  <p:transition spd="slow">
    <p:wipe/>
  </p:transition>
  <p:txStyles>
    <p:titleStyle>
      <a:lvl1pPr algn="l" defTabSz="684224"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8"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15"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23"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30" algn="l" defTabSz="684224"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6" indent="-169866" algn="l" defTabSz="684224"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81" indent="-215904" algn="l" defTabSz="684224"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7" indent="-169866" algn="l" defTabSz="684224"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46" indent="-169866" algn="l" defTabSz="68422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85" indent="-169866" algn="l" defTabSz="684224"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70" indent="-171448" algn="l" defTabSz="685789"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59" indent="-171425" algn="l" defTabSz="685789"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60" indent="0" algn="l" defTabSz="685789"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01" indent="-171448" algn="l" defTabSz="68578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9" rtl="0" eaLnBrk="1" latinLnBrk="0" hangingPunct="1">
        <a:defRPr sz="1400" kern="1200">
          <a:solidFill>
            <a:schemeClr val="tx1"/>
          </a:solidFill>
          <a:latin typeface="+mn-lt"/>
          <a:ea typeface="+mn-ea"/>
          <a:cs typeface="+mn-cs"/>
        </a:defRPr>
      </a:lvl1pPr>
      <a:lvl2pPr marL="342892" algn="l" defTabSz="685789" rtl="0" eaLnBrk="1" latinLnBrk="0" hangingPunct="1">
        <a:defRPr sz="1400" kern="1200">
          <a:solidFill>
            <a:schemeClr val="tx1"/>
          </a:solidFill>
          <a:latin typeface="+mn-lt"/>
          <a:ea typeface="+mn-ea"/>
          <a:cs typeface="+mn-cs"/>
        </a:defRPr>
      </a:lvl2pPr>
      <a:lvl3pPr marL="685789" algn="l" defTabSz="685789" rtl="0" eaLnBrk="1" latinLnBrk="0" hangingPunct="1">
        <a:defRPr sz="1400" kern="1200">
          <a:solidFill>
            <a:schemeClr val="tx1"/>
          </a:solidFill>
          <a:latin typeface="+mn-lt"/>
          <a:ea typeface="+mn-ea"/>
          <a:cs typeface="+mn-cs"/>
        </a:defRPr>
      </a:lvl3pPr>
      <a:lvl4pPr marL="1028682" algn="l" defTabSz="685789" rtl="0" eaLnBrk="1" latinLnBrk="0" hangingPunct="1">
        <a:defRPr sz="1400" kern="1200">
          <a:solidFill>
            <a:schemeClr val="tx1"/>
          </a:solidFill>
          <a:latin typeface="+mn-lt"/>
          <a:ea typeface="+mn-ea"/>
          <a:cs typeface="+mn-cs"/>
        </a:defRPr>
      </a:lvl4pPr>
      <a:lvl5pPr marL="1371578" algn="l" defTabSz="685789" rtl="0" eaLnBrk="1" latinLnBrk="0" hangingPunct="1">
        <a:defRPr sz="1400" kern="1200">
          <a:solidFill>
            <a:schemeClr val="tx1"/>
          </a:solidFill>
          <a:latin typeface="+mn-lt"/>
          <a:ea typeface="+mn-ea"/>
          <a:cs typeface="+mn-cs"/>
        </a:defRPr>
      </a:lvl5pPr>
      <a:lvl6pPr marL="1714470" algn="l" defTabSz="685789" rtl="0" eaLnBrk="1" latinLnBrk="0" hangingPunct="1">
        <a:defRPr sz="1400" kern="1200">
          <a:solidFill>
            <a:schemeClr val="tx1"/>
          </a:solidFill>
          <a:latin typeface="+mn-lt"/>
          <a:ea typeface="+mn-ea"/>
          <a:cs typeface="+mn-cs"/>
        </a:defRPr>
      </a:lvl6pPr>
      <a:lvl7pPr marL="2057366" algn="l" defTabSz="685789" rtl="0" eaLnBrk="1" latinLnBrk="0" hangingPunct="1">
        <a:defRPr sz="1400" kern="1200">
          <a:solidFill>
            <a:schemeClr val="tx1"/>
          </a:solidFill>
          <a:latin typeface="+mn-lt"/>
          <a:ea typeface="+mn-ea"/>
          <a:cs typeface="+mn-cs"/>
        </a:defRPr>
      </a:lvl7pPr>
      <a:lvl8pPr marL="2400260" algn="l" defTabSz="685789" rtl="0" eaLnBrk="1" latinLnBrk="0" hangingPunct="1">
        <a:defRPr sz="1400" kern="1200">
          <a:solidFill>
            <a:schemeClr val="tx1"/>
          </a:solidFill>
          <a:latin typeface="+mn-lt"/>
          <a:ea typeface="+mn-ea"/>
          <a:cs typeface="+mn-cs"/>
        </a:defRPr>
      </a:lvl8pPr>
      <a:lvl9pPr marL="2743156" algn="l" defTabSz="68578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454880"/>
            <a:ext cx="8659368" cy="975359"/>
          </a:xfrm>
          <a:prstGeom prst="rect">
            <a:avLst/>
          </a:prstGeom>
        </p:spPr>
        <p:txBody>
          <a:bodyPr vert="horz" lIns="91436" tIns="45718" rIns="91436" bIns="45718"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231F20"/>
                </a:solidFill>
                <a:latin typeface="CiscoSansTT Light"/>
                <a:cs typeface="CiscoSans Thin"/>
              </a:rPr>
              <a:pPr algn="r" defTabSz="610821"/>
              <a:t>‹#›</a:t>
            </a:fld>
            <a:endParaRPr lang="en-US" sz="600" dirty="0">
              <a:solidFill>
                <a:srgbClr val="231F20"/>
              </a:solidFill>
              <a:latin typeface="CiscoSansTT Light"/>
              <a:cs typeface="CiscoSans Thin"/>
            </a:endParaRPr>
          </a:p>
        </p:txBody>
      </p:sp>
      <p:sp>
        <p:nvSpPr>
          <p:cNvPr id="6" name="Rectangle 4"/>
          <p:cNvSpPr>
            <a:spLocks noChangeArrowheads="1"/>
          </p:cNvSpPr>
          <p:nvPr/>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231F20"/>
                </a:solidFill>
                <a:latin typeface="CiscoSansTT Light"/>
                <a:cs typeface="CiscoSans Thin"/>
              </a:rPr>
              <a:t>© 2013-2014  Cisco and/or its affiliates. All rights reserved.</a:t>
            </a:r>
          </a:p>
        </p:txBody>
      </p:sp>
      <p:cxnSp>
        <p:nvCxnSpPr>
          <p:cNvPr id="8" name="Straight Connector 7"/>
          <p:cNvCxnSpPr/>
          <p:nvPr/>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84274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 id="2147483843" r:id="rId31"/>
    <p:sldLayoutId id="2147483844" r:id="rId32"/>
    <p:sldLayoutId id="2147483845" r:id="rId33"/>
    <p:sldLayoutId id="2147483846" r:id="rId34"/>
    <p:sldLayoutId id="2147483847" r:id="rId35"/>
    <p:sldLayoutId id="2147483848" r:id="rId36"/>
    <p:sldLayoutId id="2147483849" r:id="rId37"/>
    <p:sldLayoutId id="2147483850" r:id="rId38"/>
    <p:sldLayoutId id="2147483851" r:id="rId39"/>
    <p:sldLayoutId id="2147483852" r:id="rId40"/>
    <p:sldLayoutId id="2147483853" r:id="rId41"/>
    <p:sldLayoutId id="2147483854" r:id="rId42"/>
    <p:sldLayoutId id="2147483855" r:id="rId43"/>
    <p:sldLayoutId id="2147483856" r:id="rId44"/>
    <p:sldLayoutId id="2147483857" r:id="rId45"/>
    <p:sldLayoutId id="2147483858" r:id="rId46"/>
    <p:sldLayoutId id="2147483859" r:id="rId47"/>
    <p:sldLayoutId id="2147483860" r:id="rId48"/>
    <p:sldLayoutId id="2147483861" r:id="rId49"/>
    <p:sldLayoutId id="2147483862" r:id="rId50"/>
    <p:sldLayoutId id="2147483863" r:id="rId51"/>
    <p:sldLayoutId id="2147483864" r:id="rId52"/>
    <p:sldLayoutId id="2147483865" r:id="rId53"/>
    <p:sldLayoutId id="2147483866" r:id="rId54"/>
    <p:sldLayoutId id="2147483867" r:id="rId55"/>
    <p:sldLayoutId id="2147483868" r:id="rId56"/>
    <p:sldLayoutId id="2147483869" r:id="rId57"/>
    <p:sldLayoutId id="2147483870" r:id="rId58"/>
    <p:sldLayoutId id="2147483871" r:id="rId59"/>
    <p:sldLayoutId id="2147483872" r:id="rId60"/>
    <p:sldLayoutId id="2147483873" r:id="rId61"/>
    <p:sldLayoutId id="2147483874" r:id="rId62"/>
  </p:sldLayoutIdLst>
  <p:transition spd="slow">
    <p:wipe/>
  </p:transition>
  <p:timing>
    <p:tnLst>
      <p:par>
        <p:cTn id="1" dur="indefinite" restart="never" nodeType="tmRoot"/>
      </p:par>
    </p:tnLst>
  </p:timing>
  <p:txStyles>
    <p:titleStyle>
      <a:lvl1pPr algn="l" defTabSz="685862"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66" indent="-171466" algn="l" defTabSz="685862"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85" indent="-215991" algn="l" defTabSz="685862"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82" indent="-171443" algn="l" defTabSz="685862"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79" indent="-171443" algn="l" defTabSz="685862"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76" indent="-171443" algn="l" defTabSz="685862"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964" indent="-171466" algn="l" defTabSz="68586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961" indent="-171443" algn="l" defTabSz="68586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520" indent="0" algn="l" defTabSz="68586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917" indent="-171466" algn="l" defTabSz="68586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62" rtl="0" eaLnBrk="1" latinLnBrk="0" hangingPunct="1">
        <a:defRPr sz="1400" kern="1200">
          <a:solidFill>
            <a:schemeClr val="tx1"/>
          </a:solidFill>
          <a:latin typeface="+mn-lt"/>
          <a:ea typeface="+mn-ea"/>
          <a:cs typeface="+mn-cs"/>
        </a:defRPr>
      </a:lvl1pPr>
      <a:lvl2pPr marL="342931" algn="l" defTabSz="685862" rtl="0" eaLnBrk="1" latinLnBrk="0" hangingPunct="1">
        <a:defRPr sz="1400" kern="1200">
          <a:solidFill>
            <a:schemeClr val="tx1"/>
          </a:solidFill>
          <a:latin typeface="+mn-lt"/>
          <a:ea typeface="+mn-ea"/>
          <a:cs typeface="+mn-cs"/>
        </a:defRPr>
      </a:lvl2pPr>
      <a:lvl3pPr marL="685862" algn="l" defTabSz="685862" rtl="0" eaLnBrk="1" latinLnBrk="0" hangingPunct="1">
        <a:defRPr sz="1400" kern="1200">
          <a:solidFill>
            <a:schemeClr val="tx1"/>
          </a:solidFill>
          <a:latin typeface="+mn-lt"/>
          <a:ea typeface="+mn-ea"/>
          <a:cs typeface="+mn-cs"/>
        </a:defRPr>
      </a:lvl3pPr>
      <a:lvl4pPr marL="1028794" algn="l" defTabSz="685862" rtl="0" eaLnBrk="1" latinLnBrk="0" hangingPunct="1">
        <a:defRPr sz="1400" kern="1200">
          <a:solidFill>
            <a:schemeClr val="tx1"/>
          </a:solidFill>
          <a:latin typeface="+mn-lt"/>
          <a:ea typeface="+mn-ea"/>
          <a:cs typeface="+mn-cs"/>
        </a:defRPr>
      </a:lvl4pPr>
      <a:lvl5pPr marL="1371726" algn="l" defTabSz="685862" rtl="0" eaLnBrk="1" latinLnBrk="0" hangingPunct="1">
        <a:defRPr sz="1400" kern="1200">
          <a:solidFill>
            <a:schemeClr val="tx1"/>
          </a:solidFill>
          <a:latin typeface="+mn-lt"/>
          <a:ea typeface="+mn-ea"/>
          <a:cs typeface="+mn-cs"/>
        </a:defRPr>
      </a:lvl5pPr>
      <a:lvl6pPr marL="1714657" algn="l" defTabSz="685862" rtl="0" eaLnBrk="1" latinLnBrk="0" hangingPunct="1">
        <a:defRPr sz="1400" kern="1200">
          <a:solidFill>
            <a:schemeClr val="tx1"/>
          </a:solidFill>
          <a:latin typeface="+mn-lt"/>
          <a:ea typeface="+mn-ea"/>
          <a:cs typeface="+mn-cs"/>
        </a:defRPr>
      </a:lvl6pPr>
      <a:lvl7pPr marL="2057588" algn="l" defTabSz="685862" rtl="0" eaLnBrk="1" latinLnBrk="0" hangingPunct="1">
        <a:defRPr sz="1400" kern="1200">
          <a:solidFill>
            <a:schemeClr val="tx1"/>
          </a:solidFill>
          <a:latin typeface="+mn-lt"/>
          <a:ea typeface="+mn-ea"/>
          <a:cs typeface="+mn-cs"/>
        </a:defRPr>
      </a:lvl7pPr>
      <a:lvl8pPr marL="2400520" algn="l" defTabSz="685862" rtl="0" eaLnBrk="1" latinLnBrk="0" hangingPunct="1">
        <a:defRPr sz="1400" kern="1200">
          <a:solidFill>
            <a:schemeClr val="tx1"/>
          </a:solidFill>
          <a:latin typeface="+mn-lt"/>
          <a:ea typeface="+mn-ea"/>
          <a:cs typeface="+mn-cs"/>
        </a:defRPr>
      </a:lvl8pPr>
      <a:lvl9pPr marL="2743452" algn="l" defTabSz="685862"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454880"/>
            <a:ext cx="8659368" cy="975359"/>
          </a:xfrm>
          <a:prstGeom prst="rect">
            <a:avLst/>
          </a:prstGeom>
        </p:spPr>
        <p:txBody>
          <a:bodyPr vert="horz" lIns="91436" tIns="45718" rIns="91436" bIns="45718"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231F20"/>
                </a:solidFill>
                <a:latin typeface="CiscoSansTT Light"/>
                <a:cs typeface="CiscoSans Thin"/>
              </a:rPr>
              <a:pPr algn="r" defTabSz="610821"/>
              <a:t>‹#›</a:t>
            </a:fld>
            <a:endParaRPr lang="en-US" sz="600" dirty="0">
              <a:solidFill>
                <a:srgbClr val="231F20"/>
              </a:solidFill>
              <a:latin typeface="CiscoSansTT Light"/>
              <a:cs typeface="CiscoSans Thin"/>
            </a:endParaRPr>
          </a:p>
        </p:txBody>
      </p:sp>
      <p:sp>
        <p:nvSpPr>
          <p:cNvPr id="6" name="Rectangle 4"/>
          <p:cNvSpPr>
            <a:spLocks noChangeArrowheads="1"/>
          </p:cNvSpPr>
          <p:nvPr/>
        </p:nvSpPr>
        <p:spPr bwMode="ltGray">
          <a:xfrm>
            <a:off x="292050"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231F20"/>
                </a:solidFill>
                <a:latin typeface="CiscoSansTT Light"/>
                <a:cs typeface="CiscoSans Thin"/>
              </a:rPr>
              <a:t>© 2013-2014  Cisco and/or its affiliates. All rights reserved.</a:t>
            </a:r>
          </a:p>
        </p:txBody>
      </p:sp>
      <p:cxnSp>
        <p:nvCxnSpPr>
          <p:cNvPr id="8" name="Straight Connector 7"/>
          <p:cNvCxnSpPr/>
          <p:nvPr/>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63718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 id="2147483909" r:id="rId34"/>
    <p:sldLayoutId id="2147483910" r:id="rId35"/>
    <p:sldLayoutId id="2147483911" r:id="rId36"/>
    <p:sldLayoutId id="2147483912" r:id="rId37"/>
    <p:sldLayoutId id="2147483913" r:id="rId38"/>
    <p:sldLayoutId id="2147483914" r:id="rId39"/>
    <p:sldLayoutId id="2147483915" r:id="rId40"/>
    <p:sldLayoutId id="2147483916" r:id="rId41"/>
    <p:sldLayoutId id="2147483917" r:id="rId42"/>
    <p:sldLayoutId id="2147483918" r:id="rId43"/>
    <p:sldLayoutId id="2147483919" r:id="rId44"/>
    <p:sldLayoutId id="2147483920" r:id="rId45"/>
    <p:sldLayoutId id="2147483921" r:id="rId46"/>
    <p:sldLayoutId id="2147483922" r:id="rId47"/>
    <p:sldLayoutId id="2147483923" r:id="rId48"/>
    <p:sldLayoutId id="2147483924" r:id="rId49"/>
    <p:sldLayoutId id="2147483925" r:id="rId50"/>
    <p:sldLayoutId id="2147483926" r:id="rId51"/>
    <p:sldLayoutId id="2147483927" r:id="rId52"/>
    <p:sldLayoutId id="2147483928" r:id="rId53"/>
    <p:sldLayoutId id="2147483929" r:id="rId54"/>
    <p:sldLayoutId id="2147483930" r:id="rId55"/>
    <p:sldLayoutId id="2147483931" r:id="rId56"/>
    <p:sldLayoutId id="2147483933" r:id="rId57"/>
    <p:sldLayoutId id="2147483934" r:id="rId58"/>
    <p:sldLayoutId id="2147483935" r:id="rId59"/>
    <p:sldLayoutId id="2147483936" r:id="rId60"/>
    <p:sldLayoutId id="2147483937" r:id="rId61"/>
  </p:sldLayoutIdLst>
  <p:transition spd="slow">
    <p:wipe/>
  </p:transition>
  <p:timing>
    <p:tnLst>
      <p:par>
        <p:cTn id="1" dur="indefinite" restart="never" nodeType="tmRoot"/>
      </p:par>
    </p:tnLst>
  </p:timing>
  <p:txStyles>
    <p:titleStyle>
      <a:lvl1pPr algn="l" defTabSz="685862"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66" indent="-171466" algn="l" defTabSz="685862"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85" indent="-215991" algn="l" defTabSz="685862"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82" indent="-171443" algn="l" defTabSz="685862"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79" indent="-171443" algn="l" defTabSz="685862"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76" indent="-171443" algn="l" defTabSz="685862"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964" indent="-171466" algn="l" defTabSz="68586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961" indent="-171443" algn="l" defTabSz="68586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520" indent="0" algn="l" defTabSz="68586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917" indent="-171466" algn="l" defTabSz="68586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62" rtl="0" eaLnBrk="1" latinLnBrk="0" hangingPunct="1">
        <a:defRPr sz="1400" kern="1200">
          <a:solidFill>
            <a:schemeClr val="tx1"/>
          </a:solidFill>
          <a:latin typeface="+mn-lt"/>
          <a:ea typeface="+mn-ea"/>
          <a:cs typeface="+mn-cs"/>
        </a:defRPr>
      </a:lvl1pPr>
      <a:lvl2pPr marL="342931" algn="l" defTabSz="685862" rtl="0" eaLnBrk="1" latinLnBrk="0" hangingPunct="1">
        <a:defRPr sz="1400" kern="1200">
          <a:solidFill>
            <a:schemeClr val="tx1"/>
          </a:solidFill>
          <a:latin typeface="+mn-lt"/>
          <a:ea typeface="+mn-ea"/>
          <a:cs typeface="+mn-cs"/>
        </a:defRPr>
      </a:lvl2pPr>
      <a:lvl3pPr marL="685862" algn="l" defTabSz="685862" rtl="0" eaLnBrk="1" latinLnBrk="0" hangingPunct="1">
        <a:defRPr sz="1400" kern="1200">
          <a:solidFill>
            <a:schemeClr val="tx1"/>
          </a:solidFill>
          <a:latin typeface="+mn-lt"/>
          <a:ea typeface="+mn-ea"/>
          <a:cs typeface="+mn-cs"/>
        </a:defRPr>
      </a:lvl3pPr>
      <a:lvl4pPr marL="1028794" algn="l" defTabSz="685862" rtl="0" eaLnBrk="1" latinLnBrk="0" hangingPunct="1">
        <a:defRPr sz="1400" kern="1200">
          <a:solidFill>
            <a:schemeClr val="tx1"/>
          </a:solidFill>
          <a:latin typeface="+mn-lt"/>
          <a:ea typeface="+mn-ea"/>
          <a:cs typeface="+mn-cs"/>
        </a:defRPr>
      </a:lvl4pPr>
      <a:lvl5pPr marL="1371726" algn="l" defTabSz="685862" rtl="0" eaLnBrk="1" latinLnBrk="0" hangingPunct="1">
        <a:defRPr sz="1400" kern="1200">
          <a:solidFill>
            <a:schemeClr val="tx1"/>
          </a:solidFill>
          <a:latin typeface="+mn-lt"/>
          <a:ea typeface="+mn-ea"/>
          <a:cs typeface="+mn-cs"/>
        </a:defRPr>
      </a:lvl5pPr>
      <a:lvl6pPr marL="1714657" algn="l" defTabSz="685862" rtl="0" eaLnBrk="1" latinLnBrk="0" hangingPunct="1">
        <a:defRPr sz="1400" kern="1200">
          <a:solidFill>
            <a:schemeClr val="tx1"/>
          </a:solidFill>
          <a:latin typeface="+mn-lt"/>
          <a:ea typeface="+mn-ea"/>
          <a:cs typeface="+mn-cs"/>
        </a:defRPr>
      </a:lvl6pPr>
      <a:lvl7pPr marL="2057588" algn="l" defTabSz="685862" rtl="0" eaLnBrk="1" latinLnBrk="0" hangingPunct="1">
        <a:defRPr sz="1400" kern="1200">
          <a:solidFill>
            <a:schemeClr val="tx1"/>
          </a:solidFill>
          <a:latin typeface="+mn-lt"/>
          <a:ea typeface="+mn-ea"/>
          <a:cs typeface="+mn-cs"/>
        </a:defRPr>
      </a:lvl7pPr>
      <a:lvl8pPr marL="2400520" algn="l" defTabSz="685862" rtl="0" eaLnBrk="1" latinLnBrk="0" hangingPunct="1">
        <a:defRPr sz="1400" kern="1200">
          <a:solidFill>
            <a:schemeClr val="tx1"/>
          </a:solidFill>
          <a:latin typeface="+mn-lt"/>
          <a:ea typeface="+mn-ea"/>
          <a:cs typeface="+mn-cs"/>
        </a:defRPr>
      </a:lvl8pPr>
      <a:lvl9pPr marL="2743452" algn="l" defTabSz="685862"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454880"/>
            <a:ext cx="8659368" cy="975359"/>
          </a:xfrm>
          <a:prstGeom prst="rect">
            <a:avLst/>
          </a:prstGeom>
        </p:spPr>
        <p:txBody>
          <a:bodyPr vert="horz" lIns="91436" tIns="45718" rIns="91436" bIns="45718"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31121" y="6379476"/>
            <a:ext cx="744530" cy="154528"/>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231F20"/>
                </a:solidFill>
                <a:latin typeface="CiscoSansTT Light"/>
                <a:cs typeface="CiscoSans Thin"/>
              </a:rPr>
              <a:t>Cisco Confidential</a:t>
            </a:r>
          </a:p>
        </p:txBody>
      </p:sp>
      <p:sp>
        <p:nvSpPr>
          <p:cNvPr id="5" name="Rectangle 7"/>
          <p:cNvSpPr>
            <a:spLocks noChangeArrowheads="1"/>
          </p:cNvSpPr>
          <p:nvPr/>
        </p:nvSpPr>
        <p:spPr bwMode="ltGray">
          <a:xfrm>
            <a:off x="8662938" y="6375372"/>
            <a:ext cx="218432"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231F20"/>
                </a:solidFill>
                <a:latin typeface="CiscoSansTT Light"/>
                <a:cs typeface="CiscoSans Thin"/>
              </a:rPr>
              <a:pPr algn="r" defTabSz="610821"/>
              <a:t>‹#›</a:t>
            </a:fld>
            <a:endParaRPr lang="en-US" sz="600" dirty="0">
              <a:solidFill>
                <a:srgbClr val="231F20"/>
              </a:solidFill>
              <a:latin typeface="CiscoSansTT Light"/>
              <a:cs typeface="CiscoSans Thin"/>
            </a:endParaRPr>
          </a:p>
        </p:txBody>
      </p:sp>
      <p:sp>
        <p:nvSpPr>
          <p:cNvPr id="6" name="Rectangle 4"/>
          <p:cNvSpPr>
            <a:spLocks noChangeArrowheads="1"/>
          </p:cNvSpPr>
          <p:nvPr/>
        </p:nvSpPr>
        <p:spPr bwMode="ltGray">
          <a:xfrm>
            <a:off x="292049" y="6381209"/>
            <a:ext cx="3420515" cy="154528"/>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231F20"/>
                </a:solidFill>
                <a:latin typeface="CiscoSansTT Light"/>
                <a:cs typeface="CiscoSans Thin"/>
              </a:rPr>
              <a:t>© 2013-2014  Cisco and/or its affiliates. All rights reserved.</a:t>
            </a:r>
          </a:p>
        </p:txBody>
      </p:sp>
      <p:cxnSp>
        <p:nvCxnSpPr>
          <p:cNvPr id="8" name="Straight Connector 7"/>
          <p:cNvCxnSpPr/>
          <p:nvPr/>
        </p:nvCxnSpPr>
        <p:spPr>
          <a:xfrm>
            <a:off x="0" y="6743701"/>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395839"/>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 id="2147483971" r:id="rId33"/>
    <p:sldLayoutId id="2147483972" r:id="rId34"/>
    <p:sldLayoutId id="2147483973" r:id="rId35"/>
    <p:sldLayoutId id="2147483974" r:id="rId36"/>
    <p:sldLayoutId id="2147483975" r:id="rId37"/>
    <p:sldLayoutId id="2147483976" r:id="rId38"/>
    <p:sldLayoutId id="2147483977" r:id="rId39"/>
    <p:sldLayoutId id="2147483978" r:id="rId40"/>
    <p:sldLayoutId id="2147483979" r:id="rId41"/>
    <p:sldLayoutId id="2147483980" r:id="rId42"/>
    <p:sldLayoutId id="2147483981" r:id="rId43"/>
    <p:sldLayoutId id="2147483982" r:id="rId44"/>
    <p:sldLayoutId id="2147483983" r:id="rId45"/>
    <p:sldLayoutId id="2147483984" r:id="rId46"/>
    <p:sldLayoutId id="2147483985" r:id="rId47"/>
    <p:sldLayoutId id="2147483986" r:id="rId48"/>
    <p:sldLayoutId id="2147483987" r:id="rId49"/>
    <p:sldLayoutId id="2147483988" r:id="rId50"/>
    <p:sldLayoutId id="2147483989" r:id="rId51"/>
    <p:sldLayoutId id="2147483990" r:id="rId52"/>
    <p:sldLayoutId id="2147483991" r:id="rId53"/>
    <p:sldLayoutId id="2147483992" r:id="rId54"/>
    <p:sldLayoutId id="2147483993" r:id="rId55"/>
    <p:sldLayoutId id="2147483994" r:id="rId56"/>
    <p:sldLayoutId id="2147483995" r:id="rId57"/>
    <p:sldLayoutId id="2147483996" r:id="rId58"/>
    <p:sldLayoutId id="2147483997" r:id="rId59"/>
    <p:sldLayoutId id="2147483998" r:id="rId60"/>
    <p:sldLayoutId id="2147483999" r:id="rId61"/>
    <p:sldLayoutId id="2147484000" r:id="rId62"/>
  </p:sldLayoutIdLst>
  <p:transition spd="slow">
    <p:wipe/>
  </p:transition>
  <p:timing>
    <p:tnLst>
      <p:par>
        <p:cTn id="1" dur="indefinite" restart="never" nodeType="tmRoot"/>
      </p:par>
    </p:tnLst>
  </p:timing>
  <p:txStyles>
    <p:titleStyle>
      <a:lvl1pPr algn="l" defTabSz="685862"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66" indent="-171466" algn="l" defTabSz="685862"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85" indent="-215991" algn="l" defTabSz="685862"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82" indent="-171443" algn="l" defTabSz="685862"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79" indent="-171443" algn="l" defTabSz="685862"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76" indent="-171443" algn="l" defTabSz="685862"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964" indent="-171466" algn="l" defTabSz="68586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961" indent="-171443" algn="l" defTabSz="68586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520" indent="0" algn="l" defTabSz="68586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917" indent="-171466" algn="l" defTabSz="68586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62" rtl="0" eaLnBrk="1" latinLnBrk="0" hangingPunct="1">
        <a:defRPr sz="1400" kern="1200">
          <a:solidFill>
            <a:schemeClr val="tx1"/>
          </a:solidFill>
          <a:latin typeface="+mn-lt"/>
          <a:ea typeface="+mn-ea"/>
          <a:cs typeface="+mn-cs"/>
        </a:defRPr>
      </a:lvl1pPr>
      <a:lvl2pPr marL="342931" algn="l" defTabSz="685862" rtl="0" eaLnBrk="1" latinLnBrk="0" hangingPunct="1">
        <a:defRPr sz="1400" kern="1200">
          <a:solidFill>
            <a:schemeClr val="tx1"/>
          </a:solidFill>
          <a:latin typeface="+mn-lt"/>
          <a:ea typeface="+mn-ea"/>
          <a:cs typeface="+mn-cs"/>
        </a:defRPr>
      </a:lvl2pPr>
      <a:lvl3pPr marL="685862" algn="l" defTabSz="685862" rtl="0" eaLnBrk="1" latinLnBrk="0" hangingPunct="1">
        <a:defRPr sz="1400" kern="1200">
          <a:solidFill>
            <a:schemeClr val="tx1"/>
          </a:solidFill>
          <a:latin typeface="+mn-lt"/>
          <a:ea typeface="+mn-ea"/>
          <a:cs typeface="+mn-cs"/>
        </a:defRPr>
      </a:lvl3pPr>
      <a:lvl4pPr marL="1028794" algn="l" defTabSz="685862" rtl="0" eaLnBrk="1" latinLnBrk="0" hangingPunct="1">
        <a:defRPr sz="1400" kern="1200">
          <a:solidFill>
            <a:schemeClr val="tx1"/>
          </a:solidFill>
          <a:latin typeface="+mn-lt"/>
          <a:ea typeface="+mn-ea"/>
          <a:cs typeface="+mn-cs"/>
        </a:defRPr>
      </a:lvl4pPr>
      <a:lvl5pPr marL="1371726" algn="l" defTabSz="685862" rtl="0" eaLnBrk="1" latinLnBrk="0" hangingPunct="1">
        <a:defRPr sz="1400" kern="1200">
          <a:solidFill>
            <a:schemeClr val="tx1"/>
          </a:solidFill>
          <a:latin typeface="+mn-lt"/>
          <a:ea typeface="+mn-ea"/>
          <a:cs typeface="+mn-cs"/>
        </a:defRPr>
      </a:lvl5pPr>
      <a:lvl6pPr marL="1714657" algn="l" defTabSz="685862" rtl="0" eaLnBrk="1" latinLnBrk="0" hangingPunct="1">
        <a:defRPr sz="1400" kern="1200">
          <a:solidFill>
            <a:schemeClr val="tx1"/>
          </a:solidFill>
          <a:latin typeface="+mn-lt"/>
          <a:ea typeface="+mn-ea"/>
          <a:cs typeface="+mn-cs"/>
        </a:defRPr>
      </a:lvl6pPr>
      <a:lvl7pPr marL="2057588" algn="l" defTabSz="685862" rtl="0" eaLnBrk="1" latinLnBrk="0" hangingPunct="1">
        <a:defRPr sz="1400" kern="1200">
          <a:solidFill>
            <a:schemeClr val="tx1"/>
          </a:solidFill>
          <a:latin typeface="+mn-lt"/>
          <a:ea typeface="+mn-ea"/>
          <a:cs typeface="+mn-cs"/>
        </a:defRPr>
      </a:lvl7pPr>
      <a:lvl8pPr marL="2400520" algn="l" defTabSz="685862" rtl="0" eaLnBrk="1" latinLnBrk="0" hangingPunct="1">
        <a:defRPr sz="1400" kern="1200">
          <a:solidFill>
            <a:schemeClr val="tx1"/>
          </a:solidFill>
          <a:latin typeface="+mn-lt"/>
          <a:ea typeface="+mn-ea"/>
          <a:cs typeface="+mn-cs"/>
        </a:defRPr>
      </a:lvl8pPr>
      <a:lvl9pPr marL="2743452" algn="l" defTabSz="68586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9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18" Type="http://schemas.openxmlformats.org/officeDocument/2006/relationships/image" Target="../media/image49.emf"/><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17" Type="http://schemas.openxmlformats.org/officeDocument/2006/relationships/image" Target="../media/image48.emf"/><Relationship Id="rId2" Type="http://schemas.openxmlformats.org/officeDocument/2006/relationships/notesSlide" Target="../notesSlides/notesSlide13.xml"/><Relationship Id="rId16" Type="http://schemas.openxmlformats.org/officeDocument/2006/relationships/image" Target="../media/image47.emf"/><Relationship Id="rId20" Type="http://schemas.openxmlformats.org/officeDocument/2006/relationships/image" Target="../media/image51.png"/><Relationship Id="rId1" Type="http://schemas.openxmlformats.org/officeDocument/2006/relationships/slideLayout" Target="../slideLayouts/slideLayout98.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jpeg"/><Relationship Id="rId19" Type="http://schemas.openxmlformats.org/officeDocument/2006/relationships/image" Target="../media/image50.pn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98.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notesSlide" Target="../notesSlides/notesSlide17.xml"/><Relationship Id="rId16" Type="http://schemas.openxmlformats.org/officeDocument/2006/relationships/image" Target="../media/image66.jpeg"/><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jpeg"/><Relationship Id="rId18" Type="http://schemas.openxmlformats.org/officeDocument/2006/relationships/image" Target="../media/image89.jpeg"/><Relationship Id="rId3" Type="http://schemas.openxmlformats.org/officeDocument/2006/relationships/image" Target="../media/image78.png"/><Relationship Id="rId7" Type="http://schemas.openxmlformats.org/officeDocument/2006/relationships/image" Target="../media/image81.png"/><Relationship Id="rId12" Type="http://schemas.openxmlformats.org/officeDocument/2006/relationships/hyperlink" Target="http://www.usa.canon.com/html/conCprProductDetail.jsp?modelid=6620&amp;item=6630&amp;section=10215" TargetMode="External"/><Relationship Id="rId17" Type="http://schemas.openxmlformats.org/officeDocument/2006/relationships/image" Target="../media/image88.jpeg"/><Relationship Id="rId2" Type="http://schemas.openxmlformats.org/officeDocument/2006/relationships/notesSlide" Target="../notesSlides/notesSlide20.xml"/><Relationship Id="rId16" Type="http://schemas.openxmlformats.org/officeDocument/2006/relationships/hyperlink" Target="http://images.google.com/imgres?imgurl=www.directlvs.com/Camera/JVCP/Photos/tkc750u_lg.jpg&amp;imgrefurl=http://www.directlvs.com/Camera/JVCP/Specs/tkc750u.htm&amp;hl=en&amp;h=225&amp;w=300&amp;start=58&amp;prev=/images?q=Surveillance+Camera&amp;start=40&amp;svnum=10&amp;hl=en&amp;lr=&amp;ie=UTF-8&amp;oe=UTF-8&amp;sa=N" TargetMode="External"/><Relationship Id="rId1" Type="http://schemas.openxmlformats.org/officeDocument/2006/relationships/slideLayout" Target="../slideLayouts/slideLayout171.xml"/><Relationship Id="rId6" Type="http://schemas.microsoft.com/office/2007/relationships/hdphoto" Target="../media/hdphoto3.wdp"/><Relationship Id="rId11" Type="http://schemas.openxmlformats.org/officeDocument/2006/relationships/image" Target="../media/image84.jpeg"/><Relationship Id="rId5" Type="http://schemas.openxmlformats.org/officeDocument/2006/relationships/image" Target="../media/image80.png"/><Relationship Id="rId15" Type="http://schemas.openxmlformats.org/officeDocument/2006/relationships/image" Target="../media/image87.jpeg"/><Relationship Id="rId10" Type="http://schemas.openxmlformats.org/officeDocument/2006/relationships/hyperlink" Target="http://images.google.com/imgres?imgurl=www.galactek.com/hnaweb/images/pda.gif&amp;imgrefurl=http://www.galactek.com/hnaweb/&amp;hl=en&amp;h=254&amp;w=161&amp;start=13&amp;prev=/images?q=PDA&amp;svnum=10&amp;hl=en&amp;lr=&amp;ie=UTF-8&amp;oe=UTF-8" TargetMode="External"/><Relationship Id="rId19" Type="http://schemas.openxmlformats.org/officeDocument/2006/relationships/image" Target="../media/image90.jpeg"/><Relationship Id="rId4" Type="http://schemas.openxmlformats.org/officeDocument/2006/relationships/image" Target="../media/image79.png"/><Relationship Id="rId9" Type="http://schemas.openxmlformats.org/officeDocument/2006/relationships/image" Target="../media/image83.png"/><Relationship Id="rId14" Type="http://schemas.openxmlformats.org/officeDocument/2006/relationships/image" Target="../media/image86.png"/></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394.xml"/></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3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0.xml"/><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54.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29.png"/></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ext Placeholder 1" descr="" title=""/>
          <p:cNvSpPr>
            <a:spLocks noGrp="1"/>
          </p:cNvSpPr>
          <p:nvPr>
            <p:ph type="body" sz="quarter" idx="13"/>
          </p:nvPr>
        </p:nvSpPr>
        <p:spPr>
          <a:xfrm>
            <a:off x="410551" y="4377047"/>
            <a:ext cx="8302625" cy="398668"/>
          </a:xfrm>
        </p:spPr>
        <p:txBody>
          <a:bodyPr>
            <a:normAutofit fontScale="92500" lnSpcReduction="10000"/>
          </a:bodyPr>
          <a:lstStyle/>
          <a:p>
            <a:r>
              <a:rPr lang="en-US" dirty="0" smtClean="0"/>
              <a:t>Digitization Will Change the World</a:t>
            </a:r>
            <a:endParaRPr lang="en-US" dirty="0"/>
          </a:p>
        </p:txBody>
      </p:sp>
      <p:sp>
        <p:nvSpPr>
          <p:cNvPr id="6" name="Title 5" descr="" title=""/>
          <p:cNvSpPr>
            <a:spLocks noGrp="1"/>
          </p:cNvSpPr>
          <p:nvPr>
            <p:ph type="ctrTitle"/>
          </p:nvPr>
        </p:nvSpPr>
        <p:spPr>
          <a:xfrm>
            <a:off x="373008" y="3615065"/>
            <a:ext cx="8340152" cy="859640"/>
          </a:xfrm>
        </p:spPr>
        <p:txBody>
          <a:bodyPr>
            <a:normAutofit/>
          </a:bodyPr>
          <a:lstStyle/>
          <a:p>
            <a:r>
              <a:rPr lang="en-US" dirty="0" smtClean="0"/>
              <a:t>The Internet of Everything</a:t>
            </a:r>
            <a:endParaRPr lang="en-US" dirty="0"/>
          </a:p>
        </p:txBody>
      </p:sp>
      <p:sp>
        <p:nvSpPr>
          <p:cNvPr id="3" name="Subtitle 2" descr="" title=""/>
          <p:cNvSpPr>
            <a:spLocks noGrp="1"/>
          </p:cNvSpPr>
          <p:nvPr>
            <p:ph type="subTitle" idx="1"/>
          </p:nvPr>
        </p:nvSpPr>
        <p:spPr/>
        <p:txBody>
          <a:bodyPr/>
          <a:lstStyle/>
          <a:p>
            <a:r>
              <a:rPr lang="en-US" dirty="0" smtClean="0"/>
              <a:t>Ned Cabot</a:t>
            </a:r>
          </a:p>
          <a:p>
            <a:r>
              <a:rPr lang="en-US" dirty="0" smtClean="0"/>
              <a:t>Country Digitization, Americas</a:t>
            </a:r>
          </a:p>
          <a:p>
            <a:r>
              <a:rPr lang="en-US" dirty="0" smtClean="0"/>
              <a:t>Office of the Executive Chairman</a:t>
            </a:r>
            <a:endParaRPr lang="en-US" dirty="0"/>
          </a:p>
        </p:txBody>
      </p:sp>
    </p:spTree>
    <p:extLst>
      <p:ext uri="{BB962C8B-B14F-4D97-AF65-F5344CB8AC3E}">
        <p14:creationId xmlns:p14="http://schemas.microsoft.com/office/powerpoint/2010/main" val="380106218"/>
      </p:ext>
    </p:extLst>
  </p:cSld>
  <p:clrMapOvr>
    <a:masterClrMapping/>
  </p:clrMapOvr>
  <p:transition spd="slow">
    <p:wipe/>
  </p:transition>
</p:sld>
</file>

<file path=ppt/slides/slide10.xml><?xml version="1.0" encoding="utf-8"?>
<p:sld xmlns:p14="http://schemas.microsoft.com/office/powerpoint/2010/main" xmlns:c="http://schemas.openxmlformats.org/drawingml/2006/chart"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028" name="Rectangle 7" descr="" title=""/>
          <p:cNvSpPr>
            <a:spLocks noGrp="1" noChangeArrowheads="1"/>
          </p:cNvSpPr>
          <p:nvPr>
            <p:ph type="title"/>
          </p:nvPr>
        </p:nvSpPr>
        <p:spPr>
          <a:xfrm>
            <a:off x="227930" y="455097"/>
            <a:ext cx="8783253" cy="975783"/>
          </a:xfrm>
        </p:spPr>
        <p:txBody>
          <a:bodyPr>
            <a:normAutofit fontScale="90000"/>
          </a:bodyPr>
          <a:lstStyle/>
          <a:p>
            <a:r>
              <a:rPr lang="en-US" dirty="0" smtClean="0">
                <a:solidFill>
                  <a:srgbClr val="343434"/>
                </a:solidFill>
                <a:latin typeface="CiscoSansTT ExtraLight"/>
                <a:cs typeface="CiscoSansTT ExtraLight"/>
              </a:rPr>
              <a:t>Worldwide Connected Device Growth</a:t>
            </a:r>
            <a:br>
              <a:rPr lang="en-US" dirty="0" smtClean="0">
                <a:solidFill>
                  <a:srgbClr val="343434"/>
                </a:solidFill>
                <a:latin typeface="CiscoSansTT ExtraLight"/>
                <a:cs typeface="CiscoSansTT ExtraLight"/>
              </a:rPr>
            </a:br>
            <a:r>
              <a:rPr lang="en-US" sz="2000" dirty="0" smtClean="0">
                <a:solidFill>
                  <a:srgbClr val="343434"/>
                </a:solidFill>
                <a:latin typeface="CiscoSansTT ExtraLight"/>
                <a:cs typeface="CiscoSansTT ExtraLight"/>
              </a:rPr>
              <a:t>14.2bn in 2014 to 24.4bn by 2019</a:t>
            </a:r>
            <a:endParaRPr lang="en-US" dirty="0" smtClean="0">
              <a:solidFill>
                <a:srgbClr val="343434"/>
              </a:solidFill>
              <a:latin typeface="CiscoSansTT ExtraLight"/>
              <a:cs typeface="CiscoSansTT ExtraLight"/>
            </a:endParaRPr>
          </a:p>
        </p:txBody>
      </p:sp>
      <p:graphicFrame>
        <p:nvGraphicFramePr>
          <p:cNvPr id="14" name="Object 2" descr="" title=""/>
          <p:cNvGraphicFramePr>
            <a:graphicFrameLocks noChangeAspect="1"/>
          </p:cNvGraphicFramePr>
          <p:nvPr>
            <p:extLst>
              <p:ext uri="{D42A27DB-BD31-4B8C-83A1-F6EECF244321}">
                <p14:modId xmlns:p14="http://schemas.microsoft.com/office/powerpoint/2010/main" val="1573883698"/>
              </p:ext>
            </p:extLst>
          </p:nvPr>
        </p:nvGraphicFramePr>
        <p:xfrm>
          <a:off x="227930" y="1455496"/>
          <a:ext cx="8783253" cy="5475511"/>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 Box 20" descr="" title=""/>
          <p:cNvSpPr txBox="1">
            <a:spLocks noChangeArrowheads="1"/>
          </p:cNvSpPr>
          <p:nvPr/>
        </p:nvSpPr>
        <p:spPr bwMode="auto">
          <a:xfrm>
            <a:off x="5100764" y="6242549"/>
            <a:ext cx="3728276" cy="252201"/>
          </a:xfrm>
          <a:prstGeom prst="rect">
            <a:avLst/>
          </a:prstGeom>
          <a:noFill/>
          <a:ln w="9525" algn="ctr">
            <a:noFill/>
            <a:miter lim="800000"/>
            <a:headEnd/>
            <a:tailEnd/>
          </a:ln>
        </p:spPr>
        <p:txBody>
          <a:bodyPr wrap="none" lIns="82124" tIns="41061" rIns="82124" bIns="41061">
            <a:spAutoFit/>
          </a:bodyPr>
          <a:lstStyle>
            <a:defPPr>
              <a:defRPr lang="en-US"/>
            </a:defPPr>
            <a:lvl1pPr defTabSz="814388">
              <a:defRPr sz="1100">
                <a:solidFill>
                  <a:schemeClr val="bg1">
                    <a:lumMod val="50000"/>
                  </a:schemeClr>
                </a:solidFill>
                <a:latin typeface="+mn-lt"/>
              </a:defRPr>
            </a:lvl1pPr>
          </a:lstStyle>
          <a:p>
            <a:pPr algn="r"/>
            <a:r>
              <a:rPr lang="en-US" dirty="0" smtClean="0">
                <a:solidFill>
                  <a:prstClr val="white">
                    <a:lumMod val="50000"/>
                  </a:prstClr>
                </a:solidFill>
                <a:latin typeface="CiscoSansTT ExtraLight"/>
                <a:cs typeface="CiscoSansTT ExtraLight"/>
              </a:rPr>
              <a:t>Source: Cisco VNI Global IP Traffic Forecast, 2014–2019</a:t>
            </a:r>
            <a:endParaRPr lang="en-US" dirty="0">
              <a:solidFill>
                <a:prstClr val="white">
                  <a:lumMod val="50000"/>
                </a:prstClr>
              </a:solidFill>
              <a:latin typeface="CiscoSansTT ExtraLight"/>
              <a:cs typeface="CiscoSansTT ExtraLight"/>
            </a:endParaRPr>
          </a:p>
        </p:txBody>
      </p:sp>
      <p:sp>
        <p:nvSpPr>
          <p:cNvPr id="25" name="TextBox 24" descr="" title=""/>
          <p:cNvSpPr txBox="1"/>
          <p:nvPr/>
        </p:nvSpPr>
        <p:spPr>
          <a:xfrm>
            <a:off x="227925" y="2981114"/>
            <a:ext cx="1109160" cy="584776"/>
          </a:xfrm>
          <a:prstGeom prst="rect">
            <a:avLst/>
          </a:prstGeom>
          <a:noFill/>
        </p:spPr>
        <p:txBody>
          <a:bodyPr wrap="square" rtlCol="0" anchor="ctr">
            <a:spAutoFit/>
          </a:bodyPr>
          <a:lstStyle/>
          <a:p>
            <a:pPr algn="ctr"/>
            <a:r>
              <a:rPr lang="en-US" sz="1600" dirty="0">
                <a:solidFill>
                  <a:prstClr val="black">
                    <a:lumMod val="50000"/>
                  </a:prstClr>
                </a:solidFill>
                <a:latin typeface="CiscoSansTT ExtraLight"/>
                <a:cs typeface="CiscoSansTT ExtraLight"/>
              </a:rPr>
              <a:t>Billions of Devices</a:t>
            </a:r>
          </a:p>
        </p:txBody>
      </p:sp>
      <p:sp>
        <p:nvSpPr>
          <p:cNvPr id="12" name="TextBox 11" descr="" title=""/>
          <p:cNvSpPr txBox="1"/>
          <p:nvPr/>
        </p:nvSpPr>
        <p:spPr>
          <a:xfrm>
            <a:off x="5181600" y="6009352"/>
            <a:ext cx="3647440" cy="276999"/>
          </a:xfrm>
          <a:prstGeom prst="rect">
            <a:avLst/>
          </a:prstGeom>
          <a:noFill/>
        </p:spPr>
        <p:txBody>
          <a:bodyPr wrap="square" rtlCol="0" anchor="b">
            <a:spAutoFit/>
          </a:bodyPr>
          <a:lstStyle/>
          <a:p>
            <a:pPr marL="111125" indent="-111125" algn="r"/>
            <a:r>
              <a:rPr lang="en-US" sz="1200" dirty="0">
                <a:solidFill>
                  <a:srgbClr val="F79646"/>
                </a:solidFill>
                <a:latin typeface="CiscoSansTT ExtraLight"/>
                <a:cs typeface="CiscoSansTT ExtraLight"/>
              </a:rPr>
              <a:t>*	Figures (n) refer to 2014, 2019 device share  </a:t>
            </a:r>
          </a:p>
        </p:txBody>
      </p:sp>
    </p:spTree>
    <p:extLst>
      <p:ext uri="{BB962C8B-B14F-4D97-AF65-F5344CB8AC3E}">
        <p14:creationId xmlns:p14="http://schemas.microsoft.com/office/powerpoint/2010/main" val="752466986"/>
      </p:ext>
    </p:extLst>
  </p:cSld>
  <p:clrMapOvr>
    <a:masterClrMapping/>
  </p:clrMapOvr>
  <mc:AlternateContent xmlns:mc="http://schemas.openxmlformats.org/markup-compatibility/2006" xmlns:p14="http://schemas.microsoft.com/office/powerpoint/2010/main">
    <mc:Choice Requires="p14">
      <p:transition p14:dur="0"/>
    </mc:Choice>
    <mc:Fallback>
      <p:transition xmlns:p14="http://schemas.microsoft.com/office/powerpoint/2010/main"/>
    </mc:Fallback>
  </mc:AlternateContent>
</p:sld>
</file>

<file path=ppt/slides/slide11.xml><?xml version="1.0" encoding="utf-8"?>
<p:sld xmlns:a14="http://schemas.microsoft.com/office/drawing/2010/main" xmlns:p14="http://schemas.microsoft.com/office/powerpoint/2010/main" xmlns:mc="http://schemas.openxmlformats.org/markup-compatibility/2006" xmlns:mv="urn:schemas-microsoft-com:mac:vml"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9" name="Rectangle 388" descr="" title=""/>
          <p:cNvSpPr/>
          <p:nvPr/>
        </p:nvSpPr>
        <p:spPr>
          <a:xfrm>
            <a:off x="-1" y="1144993"/>
            <a:ext cx="9144001" cy="2485517"/>
          </a:xfrm>
          <a:prstGeom prst="rect">
            <a:avLst/>
          </a:prstGeom>
          <a:gradFill flip="none" rotWithShape="1">
            <a:gsLst>
              <a:gs pos="0">
                <a:schemeClr val="tx1">
                  <a:alpha val="0"/>
                </a:schemeClr>
              </a:gs>
              <a:gs pos="100000">
                <a:schemeClr val="tx1">
                  <a:alpha val="3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dirty="0">
              <a:solidFill>
                <a:srgbClr val="FFFFFF"/>
              </a:solidFill>
              <a:latin typeface="CiscoSansTT Light"/>
            </a:endParaRPr>
          </a:p>
        </p:txBody>
      </p:sp>
      <p:cxnSp>
        <p:nvCxnSpPr>
          <p:cNvPr id="386" name="Straight Connector 385" descr="" title=""/>
          <p:cNvCxnSpPr/>
          <p:nvPr/>
        </p:nvCxnSpPr>
        <p:spPr>
          <a:xfrm>
            <a:off x="8267498" y="3035997"/>
            <a:ext cx="320204" cy="961482"/>
          </a:xfrm>
          <a:prstGeom prst="line">
            <a:avLst/>
          </a:prstGeom>
          <a:ln w="25400" cap="rnd">
            <a:solidFill>
              <a:srgbClr val="FFFFFF">
                <a:alpha val="65098"/>
              </a:srgbClr>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88" name="Picture 387" descr="" titl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11963" y="1323840"/>
            <a:ext cx="2760762" cy="5025183"/>
          </a:xfrm>
          <a:prstGeom prst="rect">
            <a:avLst/>
          </a:prstGeom>
          <a:noFill/>
          <a:ln w="19050">
            <a:solidFill>
              <a:schemeClr val="accent2"/>
            </a:solidFill>
            <a:miter lim="800000"/>
            <a:headEnd/>
            <a:tailEnd/>
          </a:ln>
        </p:spPr>
      </p:pic>
      <p:sp>
        <p:nvSpPr>
          <p:cNvPr id="2" name="Title 1" descr="" title=""/>
          <p:cNvSpPr>
            <a:spLocks noGrp="1"/>
          </p:cNvSpPr>
          <p:nvPr>
            <p:ph type="ctrTitle"/>
          </p:nvPr>
        </p:nvSpPr>
        <p:spPr>
          <a:xfrm>
            <a:off x="259742" y="404086"/>
            <a:ext cx="8659976" cy="971710"/>
          </a:xfrm>
        </p:spPr>
        <p:txBody>
          <a:bodyPr/>
          <a:lstStyle/>
          <a:p>
            <a:r>
              <a:rPr lang="en-US" dirty="0" smtClean="0"/>
              <a:t>How Big Is the Potential Market?</a:t>
            </a:r>
            <a:endParaRPr lang="en-US" dirty="0"/>
          </a:p>
        </p:txBody>
      </p:sp>
      <p:sp>
        <p:nvSpPr>
          <p:cNvPr id="392" name="TextBox 391" descr="" title=""/>
          <p:cNvSpPr txBox="1"/>
          <p:nvPr/>
        </p:nvSpPr>
        <p:spPr>
          <a:xfrm>
            <a:off x="259742" y="1943594"/>
            <a:ext cx="5346300" cy="3110090"/>
          </a:xfrm>
          <a:prstGeom prst="rect">
            <a:avLst/>
          </a:prstGeom>
          <a:noFill/>
        </p:spPr>
        <p:txBody>
          <a:bodyPr wrap="square" lIns="68586" tIns="34294" rIns="68586" bIns="34294" rtlCol="0">
            <a:spAutoFit/>
          </a:bodyPr>
          <a:lstStyle/>
          <a:p>
            <a:pPr marL="114295" indent="-114295" defTabSz="457181">
              <a:lnSpc>
                <a:spcPct val="120000"/>
              </a:lnSpc>
            </a:pPr>
            <a:r>
              <a:rPr lang="en-US" sz="2000" b="1" i="1" dirty="0">
                <a:solidFill>
                  <a:srgbClr val="6EF4F1"/>
                </a:solidFill>
                <a:latin typeface="CiscoSansTT Light"/>
              </a:rPr>
              <a:t>“Trying to determine the market size for the Internet of Things is like trying to calculate the market for plastics, circa 1940. At that time, it was difficult to imagine that plastics could be in everything.”</a:t>
            </a:r>
          </a:p>
          <a:p>
            <a:pPr marL="114295" indent="-114295" defTabSz="457181">
              <a:lnSpc>
                <a:spcPct val="120000"/>
              </a:lnSpc>
            </a:pPr>
            <a:endParaRPr lang="en-US" b="1" i="1" dirty="0">
              <a:solidFill>
                <a:srgbClr val="6EF4F1"/>
              </a:solidFill>
              <a:latin typeface="CiscoSansTT ExtraLight"/>
            </a:endParaRPr>
          </a:p>
          <a:p>
            <a:pPr defTabSz="457181"/>
            <a:r>
              <a:rPr lang="en-US" sz="1400" b="1" dirty="0">
                <a:solidFill>
                  <a:srgbClr val="FFFFFF"/>
                </a:solidFill>
                <a:latin typeface="CiscoSansTT Light"/>
              </a:rPr>
              <a:t>  </a:t>
            </a:r>
            <a:r>
              <a:rPr lang="en-US" sz="1600" b="1" dirty="0">
                <a:solidFill>
                  <a:srgbClr val="FFFFFF"/>
                </a:solidFill>
                <a:latin typeface="CiscoSans"/>
              </a:rPr>
              <a:t>Prof. Michael Nelson</a:t>
            </a:r>
          </a:p>
          <a:p>
            <a:pPr marL="114295" defTabSz="457181"/>
            <a:r>
              <a:rPr lang="en-US" sz="1600" dirty="0">
                <a:solidFill>
                  <a:srgbClr val="FFFFFF"/>
                </a:solidFill>
                <a:latin typeface="CiscoSans"/>
              </a:rPr>
              <a:t>Georgetown University</a:t>
            </a:r>
          </a:p>
        </p:txBody>
      </p:sp>
    </p:spTree>
    <p:extLst>
      <p:ext uri="{BB962C8B-B14F-4D97-AF65-F5344CB8AC3E}">
        <p14:creationId xmlns:p14="http://schemas.microsoft.com/office/powerpoint/2010/main" val="37825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p:transition spd="med">
        <p:fade/>
      </p:transition>
    </mc:Fallback>
  </mc:AlternateContent>
</p:sld>
</file>

<file path=ppt/slides/slide12.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 name="Rectangle 37" descr="" title=""/>
          <p:cNvSpPr/>
          <p:nvPr/>
        </p:nvSpPr>
        <p:spPr>
          <a:xfrm>
            <a:off x="827584" y="2027992"/>
            <a:ext cx="7478216" cy="2862322"/>
          </a:xfrm>
          <a:prstGeom prst="rect">
            <a:avLst/>
          </a:prstGeom>
          <a:ln>
            <a:noFill/>
          </a:ln>
        </p:spPr>
        <p:txBody>
          <a:bodyPr wrap="square">
            <a:spAutoFit/>
          </a:bodyPr>
          <a:lstStyle/>
          <a:p>
            <a:pPr algn="ctr"/>
            <a:r>
              <a:rPr lang="en-US" sz="6000" b="1" dirty="0" smtClean="0">
                <a:solidFill>
                  <a:schemeClr val="bg1"/>
                </a:solidFill>
                <a:latin typeface="CiscoSans Thin" panose="020B0203020201020303" pitchFamily="34" charset="0"/>
                <a:cs typeface="CiscoSansTT Condensed"/>
              </a:rPr>
              <a:t>You have probably interacted with the digitized world today</a:t>
            </a:r>
            <a:endParaRPr lang="en-US" sz="6000" b="1" dirty="0">
              <a:solidFill>
                <a:schemeClr val="bg1"/>
              </a:solidFill>
              <a:latin typeface="CiscoSans Thin" panose="020B0203020201020303" pitchFamily="34" charset="0"/>
              <a:cs typeface="CiscoSansTT Condensed"/>
            </a:endParaRPr>
          </a:p>
        </p:txBody>
      </p:sp>
    </p:spTree>
    <p:extLst>
      <p:ext uri="{BB962C8B-B14F-4D97-AF65-F5344CB8AC3E}">
        <p14:creationId xmlns:p14="http://schemas.microsoft.com/office/powerpoint/2010/main" val="39421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3.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3" name="Picture 2" descr="" title=""/>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
            <a:ext cx="9144000" cy="6857747"/>
          </a:xfrm>
          <a:prstGeom prst="rect">
            <a:avLst/>
          </a:prstGeom>
        </p:spPr>
      </p:pic>
      <p:sp>
        <p:nvSpPr>
          <p:cNvPr id="78" name="Rectangle 77" descr="" title=""/>
          <p:cNvSpPr/>
          <p:nvPr/>
        </p:nvSpPr>
        <p:spPr>
          <a:xfrm rot="10800000">
            <a:off x="13" y="2286"/>
            <a:ext cx="9143999" cy="2734756"/>
          </a:xfrm>
          <a:prstGeom prst="rect">
            <a:avLst/>
          </a:prstGeom>
          <a:gradFill flip="none" rotWithShape="1">
            <a:gsLst>
              <a:gs pos="100000">
                <a:srgbClr val="0C0C0C">
                  <a:alpha val="0"/>
                </a:srgbClr>
              </a:gs>
              <a:gs pos="18000">
                <a:srgbClr val="0C0C0C">
                  <a:alpha val="7000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fontAlgn="base">
              <a:spcBef>
                <a:spcPct val="0"/>
              </a:spcBef>
              <a:spcAft>
                <a:spcPct val="0"/>
              </a:spcAft>
            </a:pPr>
            <a:endParaRPr lang="en-US" dirty="0">
              <a:solidFill>
                <a:srgbClr val="FFFFFF"/>
              </a:solidFill>
              <a:latin typeface="Arial"/>
            </a:endParaRPr>
          </a:p>
        </p:txBody>
      </p:sp>
      <p:sp>
        <p:nvSpPr>
          <p:cNvPr id="94" name="TextBox 93" descr="" title=""/>
          <p:cNvSpPr txBox="1"/>
          <p:nvPr/>
        </p:nvSpPr>
        <p:spPr>
          <a:xfrm>
            <a:off x="688914" y="5459944"/>
            <a:ext cx="1656184" cy="307777"/>
          </a:xfrm>
          <a:prstGeom prst="rect">
            <a:avLst/>
          </a:prstGeom>
          <a:noFill/>
        </p:spPr>
        <p:txBody>
          <a:bodyPr wrap="square" rtlCol="0">
            <a:spAutoFit/>
          </a:bodyPr>
          <a:lstStyle/>
          <a:p>
            <a:pPr algn="ctr"/>
            <a:r>
              <a:rPr lang="en-US" sz="1400" dirty="0" smtClean="0">
                <a:solidFill>
                  <a:schemeClr val="bg1"/>
                </a:solidFill>
                <a:latin typeface="CiscoSansTT Condensed" panose="020B0506020200020303" pitchFamily="34" charset="0"/>
              </a:rPr>
              <a:t>Hotel</a:t>
            </a:r>
            <a:endParaRPr lang="en-US" sz="1400" dirty="0">
              <a:solidFill>
                <a:schemeClr val="bg1"/>
              </a:solidFill>
              <a:latin typeface="CiscoSansTT Condensed" panose="020B0506020200020303" pitchFamily="34" charset="0"/>
            </a:endParaRPr>
          </a:p>
        </p:txBody>
      </p:sp>
      <p:sp>
        <p:nvSpPr>
          <p:cNvPr id="95" name="TextBox 94" descr="" title=""/>
          <p:cNvSpPr txBox="1"/>
          <p:nvPr/>
        </p:nvSpPr>
        <p:spPr>
          <a:xfrm>
            <a:off x="6660232" y="5489684"/>
            <a:ext cx="1971410" cy="276999"/>
          </a:xfrm>
          <a:prstGeom prst="rect">
            <a:avLst/>
          </a:prstGeom>
          <a:noFill/>
        </p:spPr>
        <p:txBody>
          <a:bodyPr wrap="square" rtlCol="0">
            <a:spAutoFit/>
          </a:bodyPr>
          <a:lstStyle/>
          <a:p>
            <a:pPr algn="ctr"/>
            <a:r>
              <a:rPr lang="en-US" sz="1200" dirty="0" smtClean="0">
                <a:solidFill>
                  <a:schemeClr val="bg1"/>
                </a:solidFill>
                <a:latin typeface="CiscoSansTT Condensed" panose="020B0506020200020303" pitchFamily="34" charset="0"/>
              </a:rPr>
              <a:t>Payment / Point-of-Sale</a:t>
            </a:r>
            <a:endParaRPr lang="en-US" sz="1200" dirty="0">
              <a:solidFill>
                <a:schemeClr val="bg1"/>
              </a:solidFill>
              <a:latin typeface="CiscoSansTT Condensed" panose="020B0506020200020303" pitchFamily="34" charset="0"/>
            </a:endParaRPr>
          </a:p>
        </p:txBody>
      </p:sp>
      <p:sp>
        <p:nvSpPr>
          <p:cNvPr id="96" name="TextBox 95" descr="" title=""/>
          <p:cNvSpPr txBox="1"/>
          <p:nvPr/>
        </p:nvSpPr>
        <p:spPr>
          <a:xfrm>
            <a:off x="4761729" y="5458399"/>
            <a:ext cx="1656184" cy="307777"/>
          </a:xfrm>
          <a:prstGeom prst="rect">
            <a:avLst/>
          </a:prstGeom>
          <a:noFill/>
        </p:spPr>
        <p:txBody>
          <a:bodyPr wrap="square" rtlCol="0">
            <a:spAutoFit/>
          </a:bodyPr>
          <a:lstStyle/>
          <a:p>
            <a:pPr algn="ctr"/>
            <a:r>
              <a:rPr lang="en-US" sz="1400" dirty="0" smtClean="0">
                <a:solidFill>
                  <a:schemeClr val="bg1"/>
                </a:solidFill>
                <a:latin typeface="CiscoSansTT Condensed" panose="020B0506020200020303" pitchFamily="34" charset="0"/>
              </a:rPr>
              <a:t>Car</a:t>
            </a:r>
            <a:endParaRPr lang="en-US" sz="1400" dirty="0">
              <a:solidFill>
                <a:schemeClr val="bg1"/>
              </a:solidFill>
              <a:latin typeface="CiscoSansTT Condensed" panose="020B0506020200020303" pitchFamily="34" charset="0"/>
            </a:endParaRPr>
          </a:p>
        </p:txBody>
      </p:sp>
      <p:sp>
        <p:nvSpPr>
          <p:cNvPr id="97" name="TextBox 96" descr="" title=""/>
          <p:cNvSpPr txBox="1"/>
          <p:nvPr/>
        </p:nvSpPr>
        <p:spPr>
          <a:xfrm>
            <a:off x="2728140" y="5459944"/>
            <a:ext cx="1656184" cy="307777"/>
          </a:xfrm>
          <a:prstGeom prst="rect">
            <a:avLst/>
          </a:prstGeom>
          <a:noFill/>
        </p:spPr>
        <p:txBody>
          <a:bodyPr wrap="square" rtlCol="0">
            <a:spAutoFit/>
          </a:bodyPr>
          <a:lstStyle/>
          <a:p>
            <a:pPr algn="ctr"/>
            <a:r>
              <a:rPr lang="en-US" sz="1400" dirty="0" smtClean="0">
                <a:solidFill>
                  <a:schemeClr val="bg1"/>
                </a:solidFill>
                <a:latin typeface="CiscoSansTT Condensed" panose="020B0506020200020303" pitchFamily="34" charset="0"/>
              </a:rPr>
              <a:t>Print Advertising</a:t>
            </a:r>
            <a:endParaRPr lang="en-US" sz="1400" dirty="0">
              <a:solidFill>
                <a:schemeClr val="bg1"/>
              </a:solidFill>
              <a:latin typeface="CiscoSansTT Condensed" panose="020B0506020200020303" pitchFamily="34" charset="0"/>
            </a:endParaRPr>
          </a:p>
        </p:txBody>
      </p:sp>
      <p:sp>
        <p:nvSpPr>
          <p:cNvPr id="98" name="Rectangle 97" descr="" title=""/>
          <p:cNvSpPr/>
          <p:nvPr/>
        </p:nvSpPr>
        <p:spPr>
          <a:xfrm>
            <a:off x="827584" y="356659"/>
            <a:ext cx="7478216" cy="584776"/>
          </a:xfrm>
          <a:prstGeom prst="rect">
            <a:avLst/>
          </a:prstGeom>
          <a:ln>
            <a:noFill/>
          </a:ln>
        </p:spPr>
        <p:txBody>
          <a:bodyPr wrap="square">
            <a:spAutoFit/>
          </a:bodyPr>
          <a:lstStyle/>
          <a:p>
            <a:pPr algn="ctr"/>
            <a:r>
              <a:rPr lang="en-US" sz="3200" dirty="0" smtClean="0">
                <a:solidFill>
                  <a:schemeClr val="bg1"/>
                </a:solidFill>
                <a:latin typeface="CiscoSans Thin" panose="020B0203020201020303" pitchFamily="34" charset="0"/>
                <a:cs typeface="CiscoSansTT Condensed"/>
              </a:rPr>
              <a:t>Exponential Innovation</a:t>
            </a:r>
            <a:endParaRPr lang="en-US" sz="2000" dirty="0">
              <a:solidFill>
                <a:schemeClr val="bg1"/>
              </a:solidFill>
              <a:latin typeface="CiscoSans Thin" panose="020B0203020201020303" pitchFamily="34" charset="0"/>
              <a:cs typeface="CiscoSansTT Condensed"/>
            </a:endParaRPr>
          </a:p>
        </p:txBody>
      </p:sp>
      <p:sp>
        <p:nvSpPr>
          <p:cNvPr id="99" name="Rectangle 98" descr="" title=""/>
          <p:cNvSpPr/>
          <p:nvPr/>
        </p:nvSpPr>
        <p:spPr>
          <a:xfrm>
            <a:off x="2540104" y="3684454"/>
            <a:ext cx="1972532" cy="2224621"/>
          </a:xfrm>
          <a:prstGeom prst="rect">
            <a:avLst/>
          </a:prstGeom>
          <a:gradFill flip="none" rotWithShape="1">
            <a:gsLst>
              <a:gs pos="84000">
                <a:schemeClr val="accent5">
                  <a:lumMod val="40000"/>
                  <a:lumOff val="60000"/>
                </a:schemeClr>
              </a:gs>
              <a:gs pos="5000">
                <a:srgbClr val="36A4D7"/>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435"/>
            <a:endParaRPr lang="en-US" sz="1400">
              <a:solidFill>
                <a:srgbClr val="FFFFFF"/>
              </a:solidFill>
            </a:endParaRPr>
          </a:p>
        </p:txBody>
      </p:sp>
      <p:sp>
        <p:nvSpPr>
          <p:cNvPr id="101" name="Rectangle 100" descr="" title=""/>
          <p:cNvSpPr/>
          <p:nvPr/>
        </p:nvSpPr>
        <p:spPr>
          <a:xfrm>
            <a:off x="2540108" y="3684461"/>
            <a:ext cx="1972531" cy="1456391"/>
          </a:xfrm>
          <a:prstGeom prst="rect">
            <a:avLst/>
          </a:prstGeom>
          <a:blipFill>
            <a:blip r:embed="rId4" cstate="screen">
              <a:extLst>
                <a:ext uri="{28A0092B-C50C-407E-A947-70E740481C1C}">
                  <a14:useLocalDpi xmlns:a14="http://schemas.microsoft.com/office/drawing/2010/main"/>
                </a:ext>
              </a:extLst>
            </a:blip>
            <a:stretch>
              <a:fillRect/>
            </a:stretch>
          </a:blipFill>
          <a:ln w="12700" cap="flat">
            <a:noFill/>
            <a:miter lim="800000"/>
            <a:headEnd type="none" w="med" len="med"/>
            <a:tailEnd type="none" w="med" len="med"/>
          </a:ln>
          <a:effectLst/>
        </p:spPr>
        <p:txBody>
          <a:bodyPr lIns="68532" tIns="68532" rIns="68532" bIns="68532" rtlCol="0" anchor="t"/>
          <a:lstStyle/>
          <a:p>
            <a:pPr defTabSz="289126"/>
            <a:endParaRPr lang="en-US" sz="800" dirty="0">
              <a:solidFill>
                <a:srgbClr val="2C2C2C"/>
              </a:solidFill>
              <a:latin typeface="CiscoSansTT ExtraLight"/>
              <a:ea typeface="Arial" pitchFamily="-107" charset="0"/>
              <a:cs typeface="Arial" pitchFamily="-107" charset="0"/>
            </a:endParaRPr>
          </a:p>
        </p:txBody>
      </p:sp>
      <p:sp>
        <p:nvSpPr>
          <p:cNvPr id="103" name="Rectangle 102" descr="" title=""/>
          <p:cNvSpPr/>
          <p:nvPr/>
        </p:nvSpPr>
        <p:spPr>
          <a:xfrm>
            <a:off x="6711019" y="3701518"/>
            <a:ext cx="1972532" cy="2224621"/>
          </a:xfrm>
          <a:prstGeom prst="rect">
            <a:avLst/>
          </a:prstGeom>
          <a:gradFill flip="none" rotWithShape="1">
            <a:gsLst>
              <a:gs pos="84000">
                <a:schemeClr val="accent5">
                  <a:lumMod val="40000"/>
                  <a:lumOff val="60000"/>
                </a:schemeClr>
              </a:gs>
              <a:gs pos="5000">
                <a:srgbClr val="36A4D7"/>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435"/>
            <a:endParaRPr lang="en-US" sz="1400">
              <a:solidFill>
                <a:srgbClr val="FFFFFF"/>
              </a:solidFill>
            </a:endParaRPr>
          </a:p>
        </p:txBody>
      </p:sp>
      <p:sp>
        <p:nvSpPr>
          <p:cNvPr id="104" name="Rectangle 103" descr="" title=""/>
          <p:cNvSpPr/>
          <p:nvPr/>
        </p:nvSpPr>
        <p:spPr>
          <a:xfrm>
            <a:off x="4634755" y="3684454"/>
            <a:ext cx="1972532" cy="2224621"/>
          </a:xfrm>
          <a:prstGeom prst="rect">
            <a:avLst/>
          </a:prstGeom>
          <a:gradFill flip="none" rotWithShape="1">
            <a:gsLst>
              <a:gs pos="84000">
                <a:schemeClr val="accent5">
                  <a:lumMod val="40000"/>
                  <a:lumOff val="60000"/>
                </a:schemeClr>
              </a:gs>
              <a:gs pos="5000">
                <a:srgbClr val="36A4D7"/>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435"/>
            <a:endParaRPr lang="en-US" sz="1400">
              <a:solidFill>
                <a:srgbClr val="FFFFFF"/>
              </a:solidFill>
            </a:endParaRPr>
          </a:p>
        </p:txBody>
      </p:sp>
      <p:sp>
        <p:nvSpPr>
          <p:cNvPr id="105" name="Rectangle 104" descr="" title=""/>
          <p:cNvSpPr/>
          <p:nvPr/>
        </p:nvSpPr>
        <p:spPr>
          <a:xfrm>
            <a:off x="441973" y="3703715"/>
            <a:ext cx="1972532" cy="2224621"/>
          </a:xfrm>
          <a:prstGeom prst="rect">
            <a:avLst/>
          </a:prstGeom>
          <a:gradFill flip="none" rotWithShape="1">
            <a:gsLst>
              <a:gs pos="84000">
                <a:schemeClr val="accent5">
                  <a:lumMod val="40000"/>
                  <a:lumOff val="60000"/>
                </a:schemeClr>
              </a:gs>
              <a:gs pos="5000">
                <a:srgbClr val="36A4D7"/>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435"/>
            <a:endParaRPr lang="en-US" sz="1400">
              <a:solidFill>
                <a:srgbClr val="FFFFFF"/>
              </a:solidFill>
            </a:endParaRPr>
          </a:p>
        </p:txBody>
      </p:sp>
      <p:sp>
        <p:nvSpPr>
          <p:cNvPr id="106" name="Rectangle 105" descr="" title=""/>
          <p:cNvSpPr/>
          <p:nvPr/>
        </p:nvSpPr>
        <p:spPr>
          <a:xfrm>
            <a:off x="1492712" y="1316779"/>
            <a:ext cx="1972532" cy="2224621"/>
          </a:xfrm>
          <a:prstGeom prst="rect">
            <a:avLst/>
          </a:prstGeom>
          <a:gradFill flip="none" rotWithShape="1">
            <a:gsLst>
              <a:gs pos="84000">
                <a:schemeClr val="accent5">
                  <a:lumMod val="40000"/>
                  <a:lumOff val="60000"/>
                </a:schemeClr>
              </a:gs>
              <a:gs pos="5000">
                <a:srgbClr val="36A4D7"/>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435"/>
            <a:endParaRPr lang="en-US" sz="1400">
              <a:solidFill>
                <a:srgbClr val="FFFFFF"/>
              </a:solidFill>
            </a:endParaRPr>
          </a:p>
        </p:txBody>
      </p:sp>
      <p:sp>
        <p:nvSpPr>
          <p:cNvPr id="107" name="Rectangle 106" descr="" title=""/>
          <p:cNvSpPr/>
          <p:nvPr/>
        </p:nvSpPr>
        <p:spPr>
          <a:xfrm>
            <a:off x="3587451" y="1316779"/>
            <a:ext cx="1972532" cy="2224621"/>
          </a:xfrm>
          <a:prstGeom prst="rect">
            <a:avLst/>
          </a:prstGeom>
          <a:gradFill flip="none" rotWithShape="1">
            <a:gsLst>
              <a:gs pos="84000">
                <a:schemeClr val="accent5">
                  <a:lumMod val="40000"/>
                  <a:lumOff val="60000"/>
                </a:schemeClr>
              </a:gs>
              <a:gs pos="5000">
                <a:srgbClr val="36A4D7"/>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435"/>
            <a:endParaRPr lang="en-US" sz="1400">
              <a:solidFill>
                <a:srgbClr val="FFFFFF"/>
              </a:solidFill>
            </a:endParaRPr>
          </a:p>
        </p:txBody>
      </p:sp>
      <p:sp>
        <p:nvSpPr>
          <p:cNvPr id="108" name="Rectangle 107" descr="" title=""/>
          <p:cNvSpPr/>
          <p:nvPr/>
        </p:nvSpPr>
        <p:spPr>
          <a:xfrm>
            <a:off x="5682147" y="1316779"/>
            <a:ext cx="1972532" cy="2224621"/>
          </a:xfrm>
          <a:prstGeom prst="rect">
            <a:avLst/>
          </a:prstGeom>
          <a:gradFill flip="none" rotWithShape="1">
            <a:gsLst>
              <a:gs pos="84000">
                <a:schemeClr val="accent5">
                  <a:lumMod val="40000"/>
                  <a:lumOff val="60000"/>
                </a:schemeClr>
              </a:gs>
              <a:gs pos="5000">
                <a:srgbClr val="36A4D7"/>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435"/>
            <a:endParaRPr lang="en-US" sz="1400">
              <a:solidFill>
                <a:srgbClr val="FFFFFF"/>
              </a:solidFill>
            </a:endParaRPr>
          </a:p>
        </p:txBody>
      </p:sp>
      <p:sp>
        <p:nvSpPr>
          <p:cNvPr id="109" name="Rectangle 108" descr="" title=""/>
          <p:cNvSpPr/>
          <p:nvPr/>
        </p:nvSpPr>
        <p:spPr>
          <a:xfrm>
            <a:off x="6711019" y="5158011"/>
            <a:ext cx="1972532" cy="7682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62">
              <a:lnSpc>
                <a:spcPct val="95000"/>
              </a:lnSpc>
            </a:pPr>
            <a:r>
              <a:rPr lang="en-US" sz="1500" dirty="0">
                <a:solidFill>
                  <a:srgbClr val="FFFFFF"/>
                </a:solidFill>
                <a:latin typeface="CiscoSansTT Thin" panose="020B0203020201020303" pitchFamily="34" charset="0"/>
              </a:rPr>
              <a:t>Point-of-Sale</a:t>
            </a:r>
          </a:p>
        </p:txBody>
      </p:sp>
      <p:sp>
        <p:nvSpPr>
          <p:cNvPr id="110" name="Rectangle 109" descr="" title=""/>
          <p:cNvSpPr/>
          <p:nvPr/>
        </p:nvSpPr>
        <p:spPr>
          <a:xfrm>
            <a:off x="2540104" y="5140945"/>
            <a:ext cx="1972532" cy="7682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62">
              <a:lnSpc>
                <a:spcPct val="95000"/>
              </a:lnSpc>
            </a:pPr>
            <a:r>
              <a:rPr lang="en-US" sz="1500" dirty="0">
                <a:solidFill>
                  <a:srgbClr val="FFFFFF"/>
                </a:solidFill>
                <a:latin typeface="CiscoSansTT Thin" panose="020B0203020201020303" pitchFamily="34" charset="0"/>
              </a:rPr>
              <a:t>Print</a:t>
            </a:r>
            <a:br>
              <a:rPr lang="en-US" sz="1500" dirty="0">
                <a:solidFill>
                  <a:srgbClr val="FFFFFF"/>
                </a:solidFill>
                <a:latin typeface="CiscoSansTT Thin" panose="020B0203020201020303" pitchFamily="34" charset="0"/>
              </a:rPr>
            </a:br>
            <a:r>
              <a:rPr lang="en-US" sz="1500" dirty="0">
                <a:solidFill>
                  <a:srgbClr val="FFFFFF"/>
                </a:solidFill>
                <a:latin typeface="CiscoSansTT Thin" panose="020B0203020201020303" pitchFamily="34" charset="0"/>
              </a:rPr>
              <a:t>Advertising</a:t>
            </a:r>
          </a:p>
        </p:txBody>
      </p:sp>
      <p:sp>
        <p:nvSpPr>
          <p:cNvPr id="111" name="Rectangle 110" descr="" title=""/>
          <p:cNvSpPr/>
          <p:nvPr/>
        </p:nvSpPr>
        <p:spPr>
          <a:xfrm>
            <a:off x="4634755" y="5140945"/>
            <a:ext cx="1972532" cy="7682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62">
              <a:lnSpc>
                <a:spcPct val="95000"/>
              </a:lnSpc>
            </a:pPr>
            <a:r>
              <a:rPr lang="en-US" sz="1500" dirty="0">
                <a:solidFill>
                  <a:srgbClr val="FFFFFF"/>
                </a:solidFill>
                <a:latin typeface="CiscoSansTT Thin" panose="020B0203020201020303" pitchFamily="34" charset="0"/>
              </a:rPr>
              <a:t>Car</a:t>
            </a:r>
          </a:p>
        </p:txBody>
      </p:sp>
      <p:sp>
        <p:nvSpPr>
          <p:cNvPr id="112" name="Rectangle 111" descr="" title=""/>
          <p:cNvSpPr/>
          <p:nvPr/>
        </p:nvSpPr>
        <p:spPr>
          <a:xfrm>
            <a:off x="441973" y="5160206"/>
            <a:ext cx="1972532" cy="7682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62">
              <a:lnSpc>
                <a:spcPct val="95000"/>
              </a:lnSpc>
            </a:pPr>
            <a:r>
              <a:rPr lang="en-US" sz="1500" dirty="0">
                <a:solidFill>
                  <a:srgbClr val="FFFFFF"/>
                </a:solidFill>
                <a:latin typeface="CiscoSansTT Thin" panose="020B0203020201020303" pitchFamily="34" charset="0"/>
              </a:rPr>
              <a:t>Hotel</a:t>
            </a:r>
          </a:p>
        </p:txBody>
      </p:sp>
      <p:sp>
        <p:nvSpPr>
          <p:cNvPr id="113" name="Rectangle 112" descr="" title=""/>
          <p:cNvSpPr/>
          <p:nvPr/>
        </p:nvSpPr>
        <p:spPr>
          <a:xfrm>
            <a:off x="1492712" y="2773275"/>
            <a:ext cx="1972532" cy="7682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62">
              <a:lnSpc>
                <a:spcPct val="95000"/>
              </a:lnSpc>
            </a:pPr>
            <a:r>
              <a:rPr lang="en-US" sz="1500" dirty="0">
                <a:solidFill>
                  <a:srgbClr val="FFFFFF"/>
                </a:solidFill>
                <a:latin typeface="CiscoSansTT Thin" panose="020B0203020201020303" pitchFamily="34" charset="0"/>
              </a:rPr>
              <a:t>Bookstore</a:t>
            </a:r>
          </a:p>
        </p:txBody>
      </p:sp>
      <p:sp>
        <p:nvSpPr>
          <p:cNvPr id="114" name="Rectangle 113" descr="" title=""/>
          <p:cNvSpPr/>
          <p:nvPr/>
        </p:nvSpPr>
        <p:spPr>
          <a:xfrm>
            <a:off x="3587451" y="2773275"/>
            <a:ext cx="1972532" cy="7682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62">
              <a:lnSpc>
                <a:spcPct val="95000"/>
              </a:lnSpc>
            </a:pPr>
            <a:r>
              <a:rPr lang="en-US" sz="1500" dirty="0">
                <a:solidFill>
                  <a:srgbClr val="FFFFFF"/>
                </a:solidFill>
                <a:latin typeface="CiscoSansTT Thin" panose="020B0203020201020303" pitchFamily="34" charset="0"/>
              </a:rPr>
              <a:t>Taxi</a:t>
            </a:r>
          </a:p>
        </p:txBody>
      </p:sp>
      <p:sp>
        <p:nvSpPr>
          <p:cNvPr id="115" name="Rectangle 114" descr="" title=""/>
          <p:cNvSpPr/>
          <p:nvPr/>
        </p:nvSpPr>
        <p:spPr>
          <a:xfrm>
            <a:off x="5682146" y="2773275"/>
            <a:ext cx="1972532" cy="7682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85862">
              <a:lnSpc>
                <a:spcPct val="95000"/>
              </a:lnSpc>
            </a:pPr>
            <a:r>
              <a:rPr lang="en-US" sz="1500" dirty="0">
                <a:solidFill>
                  <a:srgbClr val="FFFFFF"/>
                </a:solidFill>
                <a:latin typeface="CiscoSansTT Thin" panose="020B0203020201020303" pitchFamily="34" charset="0"/>
              </a:rPr>
              <a:t>Music</a:t>
            </a:r>
          </a:p>
        </p:txBody>
      </p:sp>
      <p:pic>
        <p:nvPicPr>
          <p:cNvPr id="116" name="Picture 5" descr="" title=""/>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92767" y="1316767"/>
            <a:ext cx="1972531" cy="1456393"/>
          </a:xfrm>
          <a:prstGeom prst="rect">
            <a:avLst/>
          </a:prstGeom>
          <a:noFill/>
          <a:effectLst/>
        </p:spPr>
      </p:pic>
      <p:pic>
        <p:nvPicPr>
          <p:cNvPr id="117" name="Picture 7" descr="" title=""/>
          <p:cNvPicPr>
            <a:picLocks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587451" y="1316767"/>
            <a:ext cx="1972532" cy="1456393"/>
          </a:xfrm>
          <a:prstGeom prst="rect">
            <a:avLst/>
          </a:prstGeom>
          <a:noFill/>
          <a:effectLst/>
        </p:spPr>
      </p:pic>
      <p:pic>
        <p:nvPicPr>
          <p:cNvPr id="118" name="Picture 6" descr="" title=""/>
          <p:cNvPicPr>
            <a:picLocks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682147" y="1316767"/>
            <a:ext cx="1972532" cy="1456393"/>
          </a:xfrm>
          <a:prstGeom prst="rect">
            <a:avLst/>
          </a:prstGeom>
          <a:noFill/>
          <a:effectLst/>
        </p:spPr>
      </p:pic>
      <p:pic>
        <p:nvPicPr>
          <p:cNvPr id="119" name="Picture 118" descr="" title=""/>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08966" y="3679759"/>
            <a:ext cx="1972532" cy="1456393"/>
          </a:xfrm>
          <a:prstGeom prst="rect">
            <a:avLst/>
          </a:prstGeom>
        </p:spPr>
      </p:pic>
      <p:pic>
        <p:nvPicPr>
          <p:cNvPr id="120" name="Picture 119" descr="" title=""/>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34755" y="3684461"/>
            <a:ext cx="1972532" cy="1456391"/>
          </a:xfrm>
          <a:prstGeom prst="rect">
            <a:avLst/>
          </a:prstGeom>
        </p:spPr>
      </p:pic>
      <p:pic>
        <p:nvPicPr>
          <p:cNvPr id="121" name="Picture 2" descr="" titl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1973" y="3703722"/>
            <a:ext cx="1972532" cy="1456393"/>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descr="" title=""/>
          <p:cNvSpPr/>
          <p:nvPr/>
        </p:nvSpPr>
        <p:spPr>
          <a:xfrm>
            <a:off x="2540108" y="3684457"/>
            <a:ext cx="1972531" cy="1456393"/>
          </a:xfrm>
          <a:prstGeom prst="rect">
            <a:avLst/>
          </a:prstGeom>
          <a:gradFill flip="none" rotWithShape="1">
            <a:gsLst>
              <a:gs pos="0">
                <a:schemeClr val="accent1">
                  <a:lumMod val="75000"/>
                </a:schemeClr>
              </a:gs>
              <a:gs pos="100000">
                <a:schemeClr val="tx2">
                  <a:alpha val="40000"/>
                </a:schemeClr>
              </a:gs>
            </a:gsLst>
            <a:lin ang="13500000" scaled="1"/>
            <a:tileRect/>
          </a:gradFill>
          <a:ln w="12700" cap="flat">
            <a:noFill/>
            <a:miter lim="800000"/>
            <a:headEnd type="none" w="med" len="med"/>
            <a:tailEnd type="none" w="med" len="med"/>
          </a:ln>
          <a:effectLst/>
        </p:spPr>
        <p:txBody>
          <a:bodyPr lIns="68532" tIns="68532" rIns="68532" bIns="68532" rtlCol="0" anchor="t"/>
          <a:lstStyle/>
          <a:p>
            <a:pPr defTabSz="289126"/>
            <a:endParaRPr lang="en-US" sz="800" dirty="0">
              <a:solidFill>
                <a:srgbClr val="2C2C2C"/>
              </a:solidFill>
              <a:latin typeface="CiscoSansTT ExtraLight"/>
              <a:ea typeface="Arial" pitchFamily="-107" charset="0"/>
              <a:cs typeface="Arial" pitchFamily="-107" charset="0"/>
            </a:endParaRPr>
          </a:p>
        </p:txBody>
      </p:sp>
      <p:sp>
        <p:nvSpPr>
          <p:cNvPr id="123" name="Rectangle 122" descr="" title=""/>
          <p:cNvSpPr/>
          <p:nvPr/>
        </p:nvSpPr>
        <p:spPr>
          <a:xfrm>
            <a:off x="6707857" y="3679656"/>
            <a:ext cx="1975965" cy="1456393"/>
          </a:xfrm>
          <a:prstGeom prst="rect">
            <a:avLst/>
          </a:prstGeom>
          <a:gradFill flip="none" rotWithShape="1">
            <a:gsLst>
              <a:gs pos="0">
                <a:schemeClr val="accent1">
                  <a:lumMod val="75000"/>
                </a:schemeClr>
              </a:gs>
              <a:gs pos="100000">
                <a:schemeClr val="tx2">
                  <a:alpha val="40000"/>
                </a:schemeClr>
              </a:gs>
            </a:gsLst>
            <a:lin ang="13500000" scaled="1"/>
            <a:tileRect/>
          </a:gradFill>
          <a:ln w="12700" cap="flat">
            <a:noFill/>
            <a:miter lim="800000"/>
            <a:headEnd type="none" w="med" len="med"/>
            <a:tailEnd type="none" w="med" len="med"/>
          </a:ln>
          <a:effectLst/>
        </p:spPr>
        <p:txBody>
          <a:bodyPr lIns="68532" tIns="68532" rIns="68532" bIns="68532" rtlCol="0" anchor="t"/>
          <a:lstStyle/>
          <a:p>
            <a:pPr defTabSz="289126"/>
            <a:endParaRPr lang="en-US" sz="800" dirty="0">
              <a:solidFill>
                <a:srgbClr val="2C2C2C"/>
              </a:solidFill>
              <a:latin typeface="CiscoSansTT ExtraLight"/>
              <a:ea typeface="Arial" pitchFamily="-107" charset="0"/>
              <a:cs typeface="Arial" pitchFamily="-107" charset="0"/>
            </a:endParaRPr>
          </a:p>
        </p:txBody>
      </p:sp>
      <p:sp>
        <p:nvSpPr>
          <p:cNvPr id="124" name="Rectangle 123" descr="" title=""/>
          <p:cNvSpPr/>
          <p:nvPr/>
        </p:nvSpPr>
        <p:spPr>
          <a:xfrm>
            <a:off x="4634813" y="3684461"/>
            <a:ext cx="1972531" cy="1456391"/>
          </a:xfrm>
          <a:prstGeom prst="rect">
            <a:avLst/>
          </a:prstGeom>
          <a:gradFill flip="none" rotWithShape="1">
            <a:gsLst>
              <a:gs pos="0">
                <a:schemeClr val="accent1">
                  <a:lumMod val="75000"/>
                </a:schemeClr>
              </a:gs>
              <a:gs pos="100000">
                <a:schemeClr val="tx2">
                  <a:alpha val="40000"/>
                </a:schemeClr>
              </a:gs>
            </a:gsLst>
            <a:lin ang="13500000" scaled="1"/>
            <a:tileRect/>
          </a:gradFill>
          <a:ln w="12700" cap="flat">
            <a:noFill/>
            <a:miter lim="800000"/>
            <a:headEnd type="none" w="med" len="med"/>
            <a:tailEnd type="none" w="med" len="med"/>
          </a:ln>
          <a:effectLst/>
        </p:spPr>
        <p:txBody>
          <a:bodyPr lIns="68532" tIns="68532" rIns="68532" bIns="68532" rtlCol="0" anchor="t"/>
          <a:lstStyle/>
          <a:p>
            <a:pPr defTabSz="289126"/>
            <a:endParaRPr lang="en-US" sz="800" dirty="0">
              <a:solidFill>
                <a:srgbClr val="2C2C2C"/>
              </a:solidFill>
              <a:latin typeface="CiscoSansTT ExtraLight"/>
              <a:ea typeface="Arial" pitchFamily="-107" charset="0"/>
              <a:cs typeface="Arial" pitchFamily="-107" charset="0"/>
            </a:endParaRPr>
          </a:p>
        </p:txBody>
      </p:sp>
      <p:sp>
        <p:nvSpPr>
          <p:cNvPr id="125" name="Rectangle 124" descr="" title=""/>
          <p:cNvSpPr/>
          <p:nvPr/>
        </p:nvSpPr>
        <p:spPr>
          <a:xfrm>
            <a:off x="442033" y="3703720"/>
            <a:ext cx="1972531" cy="1456391"/>
          </a:xfrm>
          <a:prstGeom prst="rect">
            <a:avLst/>
          </a:prstGeom>
          <a:gradFill flip="none" rotWithShape="1">
            <a:gsLst>
              <a:gs pos="0">
                <a:schemeClr val="accent1">
                  <a:lumMod val="75000"/>
                </a:schemeClr>
              </a:gs>
              <a:gs pos="100000">
                <a:schemeClr val="tx2">
                  <a:alpha val="40000"/>
                </a:schemeClr>
              </a:gs>
            </a:gsLst>
            <a:lin ang="13500000" scaled="1"/>
            <a:tileRect/>
          </a:gradFill>
          <a:ln w="12700" cap="flat">
            <a:noFill/>
            <a:miter lim="800000"/>
            <a:headEnd type="none" w="med" len="med"/>
            <a:tailEnd type="none" w="med" len="med"/>
          </a:ln>
          <a:effectLst/>
        </p:spPr>
        <p:txBody>
          <a:bodyPr lIns="68532" tIns="68532" rIns="68532" bIns="68532" rtlCol="0" anchor="t"/>
          <a:lstStyle/>
          <a:p>
            <a:pPr defTabSz="289126"/>
            <a:endParaRPr lang="en-US" sz="800" dirty="0">
              <a:solidFill>
                <a:srgbClr val="2C2C2C"/>
              </a:solidFill>
              <a:latin typeface="CiscoSansTT ExtraLight"/>
              <a:ea typeface="Arial" pitchFamily="-107" charset="0"/>
              <a:cs typeface="Arial" pitchFamily="-107" charset="0"/>
            </a:endParaRPr>
          </a:p>
        </p:txBody>
      </p:sp>
      <p:sp>
        <p:nvSpPr>
          <p:cNvPr id="126" name="Rectangle 125" descr="" title=""/>
          <p:cNvSpPr/>
          <p:nvPr/>
        </p:nvSpPr>
        <p:spPr>
          <a:xfrm>
            <a:off x="3587454" y="1316781"/>
            <a:ext cx="1975965" cy="1456391"/>
          </a:xfrm>
          <a:prstGeom prst="rect">
            <a:avLst/>
          </a:prstGeom>
          <a:gradFill flip="none" rotWithShape="1">
            <a:gsLst>
              <a:gs pos="0">
                <a:schemeClr val="accent1">
                  <a:lumMod val="75000"/>
                </a:schemeClr>
              </a:gs>
              <a:gs pos="100000">
                <a:schemeClr val="tx2">
                  <a:alpha val="40000"/>
                </a:schemeClr>
              </a:gs>
            </a:gsLst>
            <a:lin ang="13500000" scaled="1"/>
            <a:tileRect/>
          </a:gradFill>
          <a:ln w="12700" cap="flat">
            <a:noFill/>
            <a:miter lim="800000"/>
            <a:headEnd type="none" w="med" len="med"/>
            <a:tailEnd type="none" w="med" len="med"/>
          </a:ln>
          <a:effectLst/>
        </p:spPr>
        <p:txBody>
          <a:bodyPr lIns="68532" tIns="68532" rIns="68532" bIns="68532" rtlCol="0" anchor="t"/>
          <a:lstStyle/>
          <a:p>
            <a:pPr defTabSz="289126"/>
            <a:endParaRPr lang="en-US" sz="800" dirty="0">
              <a:solidFill>
                <a:srgbClr val="2C2C2C"/>
              </a:solidFill>
              <a:latin typeface="CiscoSansTT ExtraLight"/>
              <a:ea typeface="Arial" pitchFamily="-107" charset="0"/>
              <a:cs typeface="Arial" pitchFamily="-107" charset="0"/>
            </a:endParaRPr>
          </a:p>
        </p:txBody>
      </p:sp>
      <p:sp>
        <p:nvSpPr>
          <p:cNvPr id="127" name="Rectangle 126" descr="" title=""/>
          <p:cNvSpPr/>
          <p:nvPr/>
        </p:nvSpPr>
        <p:spPr>
          <a:xfrm>
            <a:off x="1492767" y="1316780"/>
            <a:ext cx="1972531" cy="1456393"/>
          </a:xfrm>
          <a:prstGeom prst="rect">
            <a:avLst/>
          </a:prstGeom>
          <a:gradFill flip="none" rotWithShape="1">
            <a:gsLst>
              <a:gs pos="0">
                <a:schemeClr val="accent1">
                  <a:lumMod val="75000"/>
                </a:schemeClr>
              </a:gs>
              <a:gs pos="100000">
                <a:schemeClr val="tx2">
                  <a:alpha val="40000"/>
                </a:schemeClr>
              </a:gs>
            </a:gsLst>
            <a:lin ang="13500000" scaled="1"/>
            <a:tileRect/>
          </a:gradFill>
          <a:ln w="12700" cap="flat">
            <a:noFill/>
            <a:miter lim="800000"/>
            <a:headEnd type="none" w="med" len="med"/>
            <a:tailEnd type="none" w="med" len="med"/>
          </a:ln>
          <a:effectLst/>
        </p:spPr>
        <p:txBody>
          <a:bodyPr lIns="68532" tIns="68532" rIns="68532" bIns="68532" rtlCol="0" anchor="t"/>
          <a:lstStyle/>
          <a:p>
            <a:pPr defTabSz="289126"/>
            <a:endParaRPr lang="en-US" sz="800" dirty="0">
              <a:solidFill>
                <a:srgbClr val="2C2C2C"/>
              </a:solidFill>
              <a:latin typeface="CiscoSansTT ExtraLight"/>
              <a:ea typeface="Arial" pitchFamily="-107" charset="0"/>
              <a:cs typeface="Arial" pitchFamily="-107" charset="0"/>
            </a:endParaRPr>
          </a:p>
        </p:txBody>
      </p:sp>
      <p:sp>
        <p:nvSpPr>
          <p:cNvPr id="128" name="Rectangle 127" descr="" title=""/>
          <p:cNvSpPr/>
          <p:nvPr/>
        </p:nvSpPr>
        <p:spPr>
          <a:xfrm>
            <a:off x="5682124" y="1316781"/>
            <a:ext cx="1972531" cy="1456391"/>
          </a:xfrm>
          <a:prstGeom prst="rect">
            <a:avLst/>
          </a:prstGeom>
          <a:gradFill flip="none" rotWithShape="1">
            <a:gsLst>
              <a:gs pos="0">
                <a:schemeClr val="accent1">
                  <a:lumMod val="75000"/>
                </a:schemeClr>
              </a:gs>
              <a:gs pos="100000">
                <a:schemeClr val="tx2">
                  <a:alpha val="40000"/>
                </a:schemeClr>
              </a:gs>
            </a:gsLst>
            <a:lin ang="13500000" scaled="1"/>
            <a:tileRect/>
          </a:gradFill>
          <a:ln w="12700" cap="flat">
            <a:noFill/>
            <a:miter lim="800000"/>
            <a:headEnd type="none" w="med" len="med"/>
            <a:tailEnd type="none" w="med" len="med"/>
          </a:ln>
          <a:effectLst/>
        </p:spPr>
        <p:txBody>
          <a:bodyPr lIns="68532" tIns="68532" rIns="68532" bIns="68532" rtlCol="0" anchor="t"/>
          <a:lstStyle/>
          <a:p>
            <a:pPr defTabSz="289126"/>
            <a:endParaRPr lang="en-US" sz="800" dirty="0">
              <a:solidFill>
                <a:srgbClr val="2C2C2C"/>
              </a:solidFill>
              <a:latin typeface="CiscoSansTT ExtraLight"/>
              <a:ea typeface="Arial" pitchFamily="-107" charset="0"/>
              <a:cs typeface="Arial" pitchFamily="-107" charset="0"/>
            </a:endParaRPr>
          </a:p>
        </p:txBody>
      </p:sp>
      <p:pic>
        <p:nvPicPr>
          <p:cNvPr id="129" name="Picture 11" descr="" title=""/>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7168336" y="4237442"/>
            <a:ext cx="1063049" cy="384525"/>
          </a:xfrm>
          <a:prstGeom prst="rect">
            <a:avLst/>
          </a:prstGeom>
          <a:noFill/>
          <a:ln w="9525">
            <a:noFill/>
            <a:miter lim="800000"/>
            <a:headEnd/>
            <a:tailEnd/>
          </a:ln>
          <a:effectLst/>
        </p:spPr>
      </p:pic>
      <p:grpSp>
        <p:nvGrpSpPr>
          <p:cNvPr id="130" name="Group 129" descr="" title=""/>
          <p:cNvGrpSpPr/>
          <p:nvPr/>
        </p:nvGrpSpPr>
        <p:grpSpPr>
          <a:xfrm>
            <a:off x="4130367" y="1728387"/>
            <a:ext cx="890132" cy="673825"/>
            <a:chOff x="4863003" y="1734136"/>
            <a:chExt cx="1232076" cy="751907"/>
          </a:xfrm>
        </p:grpSpPr>
        <p:pic>
          <p:nvPicPr>
            <p:cNvPr id="131" name="Picture 13" descr="" titl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63003" y="1734136"/>
              <a:ext cx="1232076" cy="175704"/>
            </a:xfrm>
            <a:prstGeom prst="rect">
              <a:avLst/>
            </a:prstGeom>
            <a:noFill/>
            <a:ln w="9525">
              <a:noFill/>
              <a:miter lim="800000"/>
              <a:headEnd/>
              <a:tailEnd/>
            </a:ln>
            <a:effectLst/>
          </p:spPr>
        </p:pic>
        <p:pic>
          <p:nvPicPr>
            <p:cNvPr id="132" name="Picture 131" descr="" titl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60990" y="2035566"/>
              <a:ext cx="1049710" cy="450477"/>
            </a:xfrm>
            <a:prstGeom prst="rect">
              <a:avLst/>
            </a:prstGeom>
          </p:spPr>
        </p:pic>
      </p:grpSp>
      <p:grpSp>
        <p:nvGrpSpPr>
          <p:cNvPr id="133" name="Group 132" descr="" title=""/>
          <p:cNvGrpSpPr/>
          <p:nvPr/>
        </p:nvGrpSpPr>
        <p:grpSpPr>
          <a:xfrm>
            <a:off x="6052614" y="1567420"/>
            <a:ext cx="1231510" cy="894139"/>
            <a:chOff x="7037028" y="1530180"/>
            <a:chExt cx="1485444" cy="869474"/>
          </a:xfrm>
        </p:grpSpPr>
        <p:pic>
          <p:nvPicPr>
            <p:cNvPr id="134" name="Picture 12" descr="" titl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037028" y="1530180"/>
              <a:ext cx="1485444" cy="583616"/>
            </a:xfrm>
            <a:prstGeom prst="rect">
              <a:avLst/>
            </a:prstGeom>
            <a:noFill/>
            <a:ln w="9525">
              <a:noFill/>
              <a:miter lim="800000"/>
              <a:headEnd/>
              <a:tailEnd/>
            </a:ln>
            <a:effectLst/>
          </p:spPr>
        </p:pic>
        <p:pic>
          <p:nvPicPr>
            <p:cNvPr id="135" name="Picture 134" descr="" title=""/>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80213" y="2160411"/>
              <a:ext cx="1093680" cy="239243"/>
            </a:xfrm>
            <a:prstGeom prst="rect">
              <a:avLst/>
            </a:prstGeom>
          </p:spPr>
        </p:pic>
      </p:grpSp>
      <p:grpSp>
        <p:nvGrpSpPr>
          <p:cNvPr id="136" name="Group 135" descr="" title=""/>
          <p:cNvGrpSpPr/>
          <p:nvPr/>
        </p:nvGrpSpPr>
        <p:grpSpPr>
          <a:xfrm>
            <a:off x="3117872" y="4072088"/>
            <a:ext cx="817003" cy="681337"/>
            <a:chOff x="11880529" y="1634594"/>
            <a:chExt cx="1130855" cy="760291"/>
          </a:xfrm>
        </p:grpSpPr>
        <p:pic>
          <p:nvPicPr>
            <p:cNvPr id="137" name="Picture 10" descr="" title=""/>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1905439" y="1634594"/>
              <a:ext cx="1081035" cy="374788"/>
            </a:xfrm>
            <a:prstGeom prst="rect">
              <a:avLst/>
            </a:prstGeom>
            <a:noFill/>
            <a:ln w="9525">
              <a:noFill/>
              <a:miter lim="800000"/>
              <a:headEnd/>
              <a:tailEnd/>
            </a:ln>
            <a:effectLst/>
          </p:spPr>
        </p:pic>
        <p:pic>
          <p:nvPicPr>
            <p:cNvPr id="138" name="Picture 54" descr="" titl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1880529" y="2165180"/>
              <a:ext cx="1130855" cy="229705"/>
            </a:xfrm>
            <a:prstGeom prst="rect">
              <a:avLst/>
            </a:prstGeom>
            <a:noFill/>
            <a:ln w="9525" algn="ctr">
              <a:noFill/>
              <a:miter lim="800000"/>
              <a:headEnd/>
              <a:tailEnd/>
            </a:ln>
          </p:spPr>
        </p:pic>
      </p:grpSp>
      <p:pic>
        <p:nvPicPr>
          <p:cNvPr id="139" name="Picture 14" descr="" title=""/>
          <p:cNvPicPr>
            <a:picLocks noChangeAspect="1" noChangeArrowheads="1"/>
          </p:cNvPicPr>
          <p:nvPr/>
        </p:nvPicPr>
        <p:blipFill>
          <a:blip r:embed="rId18" cstate="screen">
            <a:lum bright="100000"/>
            <a:extLst>
              <a:ext uri="{28A0092B-C50C-407E-A947-70E740481C1C}">
                <a14:useLocalDpi xmlns:a14="http://schemas.microsoft.com/office/drawing/2010/main"/>
              </a:ext>
            </a:extLst>
          </a:blip>
          <a:srcRect/>
          <a:stretch>
            <a:fillRect/>
          </a:stretch>
        </p:blipFill>
        <p:spPr bwMode="auto">
          <a:xfrm>
            <a:off x="1961450" y="1959623"/>
            <a:ext cx="1131421" cy="273120"/>
          </a:xfrm>
          <a:prstGeom prst="rect">
            <a:avLst/>
          </a:prstGeom>
          <a:noFill/>
          <a:ln w="9525">
            <a:noFill/>
            <a:miter lim="800000"/>
            <a:headEnd/>
            <a:tailEnd/>
          </a:ln>
          <a:effectLst/>
        </p:spPr>
      </p:pic>
      <p:pic>
        <p:nvPicPr>
          <p:cNvPr id="140" name="Picture 139" descr="" title=""/>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797363" y="4058706"/>
            <a:ext cx="1674842" cy="759085"/>
          </a:xfrm>
          <a:prstGeom prst="rect">
            <a:avLst/>
          </a:prstGeom>
        </p:spPr>
      </p:pic>
      <p:pic>
        <p:nvPicPr>
          <p:cNvPr id="141" name="Picture 140" descr="" title=""/>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12391" y="4220874"/>
            <a:ext cx="1176732" cy="456215"/>
          </a:xfrm>
          <a:prstGeom prst="rect">
            <a:avLst/>
          </a:prstGeom>
        </p:spPr>
      </p:pic>
    </p:spTree>
    <p:extLst>
      <p:ext uri="{BB962C8B-B14F-4D97-AF65-F5344CB8AC3E}">
        <p14:creationId xmlns:p14="http://schemas.microsoft.com/office/powerpoint/2010/main" val="1135679581"/>
      </p:ext>
    </p:extLst>
  </p:cSld>
  <p:clrMapOvr>
    <a:masterClrMapping/>
  </p:clrMapOvr>
  <p:transition spd="med">
    <p:fade/>
  </p:transition>
</p:sld>
</file>

<file path=ppt/slides/slide14.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 name="Rectangle 37" descr="" title=""/>
          <p:cNvSpPr/>
          <p:nvPr/>
        </p:nvSpPr>
        <p:spPr>
          <a:xfrm>
            <a:off x="827584" y="2674242"/>
            <a:ext cx="7478216" cy="2800767"/>
          </a:xfrm>
          <a:prstGeom prst="rect">
            <a:avLst/>
          </a:prstGeom>
          <a:ln>
            <a:noFill/>
          </a:ln>
        </p:spPr>
        <p:txBody>
          <a:bodyPr wrap="square">
            <a:spAutoFit/>
          </a:bodyPr>
          <a:lstStyle/>
          <a:p>
            <a:pPr algn="ctr"/>
            <a:r>
              <a:rPr lang="en-US" sz="8800" b="1" dirty="0" smtClean="0">
                <a:solidFill>
                  <a:schemeClr val="bg1"/>
                </a:solidFill>
                <a:latin typeface="CiscoSans Thin" panose="020B0203020201020303" pitchFamily="34" charset="0"/>
                <a:cs typeface="CiscoSansTT Condensed"/>
              </a:rPr>
              <a:t>You are not Immune!</a:t>
            </a:r>
            <a:endParaRPr lang="en-US" sz="8800" b="1" dirty="0">
              <a:solidFill>
                <a:schemeClr val="bg1"/>
              </a:solidFill>
              <a:latin typeface="CiscoSans Thin" panose="020B0203020201020303" pitchFamily="34" charset="0"/>
              <a:cs typeface="CiscoSansTT Condensed"/>
            </a:endParaRPr>
          </a:p>
        </p:txBody>
      </p:sp>
    </p:spTree>
    <p:extLst>
      <p:ext uri="{BB962C8B-B14F-4D97-AF65-F5344CB8AC3E}">
        <p14:creationId xmlns:p14="http://schemas.microsoft.com/office/powerpoint/2010/main" val="29842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3" name="Picture 2" descr="" title=""/>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
            <a:ext cx="9144000" cy="6857747"/>
          </a:xfrm>
          <a:prstGeom prst="rect">
            <a:avLst/>
          </a:prstGeom>
        </p:spPr>
      </p:pic>
      <p:sp>
        <p:nvSpPr>
          <p:cNvPr id="78" name="Rectangle 77" descr="" title=""/>
          <p:cNvSpPr/>
          <p:nvPr/>
        </p:nvSpPr>
        <p:spPr>
          <a:xfrm rot="10800000">
            <a:off x="13" y="2286"/>
            <a:ext cx="9143999" cy="2734756"/>
          </a:xfrm>
          <a:prstGeom prst="rect">
            <a:avLst/>
          </a:prstGeom>
          <a:gradFill flip="none" rotWithShape="1">
            <a:gsLst>
              <a:gs pos="100000">
                <a:srgbClr val="0C0C0C">
                  <a:alpha val="0"/>
                </a:srgbClr>
              </a:gs>
              <a:gs pos="18000">
                <a:srgbClr val="0C0C0C">
                  <a:alpha val="7000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61" tIns="25731" rIns="51461" bIns="25731" spcCol="0" rtlCol="0" anchor="ctr"/>
          <a:lstStyle/>
          <a:p>
            <a:pPr algn="ctr" defTabSz="342991" fontAlgn="base">
              <a:spcBef>
                <a:spcPct val="0"/>
              </a:spcBef>
              <a:spcAft>
                <a:spcPct val="0"/>
              </a:spcAft>
            </a:pPr>
            <a:endParaRPr lang="en-US" dirty="0">
              <a:solidFill>
                <a:srgbClr val="FFFFFF"/>
              </a:solidFill>
              <a:latin typeface="Arial"/>
            </a:endParaRPr>
          </a:p>
        </p:txBody>
      </p:sp>
      <p:sp>
        <p:nvSpPr>
          <p:cNvPr id="60" name="Rectangle 59" descr="" title=""/>
          <p:cNvSpPr/>
          <p:nvPr/>
        </p:nvSpPr>
        <p:spPr bwMode="gray">
          <a:xfrm>
            <a:off x="1509627" y="6052915"/>
            <a:ext cx="6126909" cy="253916"/>
          </a:xfrm>
          <a:prstGeom prst="rect">
            <a:avLst/>
          </a:prstGeom>
          <a:noFill/>
        </p:spPr>
        <p:txBody>
          <a:bodyPr wrap="square" lIns="0" tIns="0" rIns="0" bIns="0" rtlCol="0">
            <a:spAutoFit/>
          </a:bodyPr>
          <a:lstStyle/>
          <a:p>
            <a:pPr algn="ctr" defTabSz="457230" eaLnBrk="0" fontAlgn="base" hangingPunct="0">
              <a:lnSpc>
                <a:spcPct val="90000"/>
              </a:lnSpc>
              <a:spcBef>
                <a:spcPct val="0"/>
              </a:spcBef>
              <a:spcAft>
                <a:spcPct val="0"/>
              </a:spcAft>
            </a:pPr>
            <a:endParaRPr lang="en-US" dirty="0">
              <a:solidFill>
                <a:srgbClr val="FFFFFF"/>
              </a:solidFill>
              <a:latin typeface="Arial"/>
              <a:ea typeface="ＭＳ Ｐゴシック" charset="0"/>
              <a:cs typeface="ＭＳ Ｐゴシック" charset="0"/>
            </a:endParaRPr>
          </a:p>
        </p:txBody>
      </p:sp>
      <p:sp>
        <p:nvSpPr>
          <p:cNvPr id="76" name="Rectangle 75" descr="" title=""/>
          <p:cNvSpPr/>
          <p:nvPr/>
        </p:nvSpPr>
        <p:spPr>
          <a:xfrm>
            <a:off x="827584" y="381003"/>
            <a:ext cx="7478216" cy="584776"/>
          </a:xfrm>
          <a:prstGeom prst="rect">
            <a:avLst/>
          </a:prstGeom>
          <a:ln>
            <a:noFill/>
          </a:ln>
        </p:spPr>
        <p:txBody>
          <a:bodyPr wrap="square">
            <a:spAutoFit/>
          </a:bodyPr>
          <a:lstStyle/>
          <a:p>
            <a:pPr algn="ctr"/>
            <a:r>
              <a:rPr lang="en-US" sz="3200" dirty="0" smtClean="0">
                <a:solidFill>
                  <a:schemeClr val="bg1"/>
                </a:solidFill>
                <a:latin typeface="CiscoSans Thin" panose="020B0203020201020303" pitchFamily="34" charset="0"/>
                <a:cs typeface="CiscoSansTT Condensed"/>
              </a:rPr>
              <a:t>Economic Challenges &amp; Opportunities</a:t>
            </a:r>
            <a:endParaRPr lang="en-US" sz="2000" dirty="0">
              <a:solidFill>
                <a:schemeClr val="bg1"/>
              </a:solidFill>
              <a:latin typeface="CiscoSans Thin" panose="020B0203020201020303" pitchFamily="34" charset="0"/>
              <a:cs typeface="CiscoSansTT Condensed"/>
            </a:endParaRPr>
          </a:p>
        </p:txBody>
      </p:sp>
      <p:grpSp>
        <p:nvGrpSpPr>
          <p:cNvPr id="80" name="Group 79" descr="" title=""/>
          <p:cNvGrpSpPr/>
          <p:nvPr/>
        </p:nvGrpSpPr>
        <p:grpSpPr>
          <a:xfrm>
            <a:off x="222821" y="5060951"/>
            <a:ext cx="8690003" cy="864328"/>
            <a:chOff x="0" y="3795713"/>
            <a:chExt cx="9144000" cy="648245"/>
          </a:xfrm>
        </p:grpSpPr>
        <p:sp>
          <p:nvSpPr>
            <p:cNvPr id="84" name="Rectangle 83" descr="" title=""/>
            <p:cNvSpPr/>
            <p:nvPr/>
          </p:nvSpPr>
          <p:spPr>
            <a:xfrm>
              <a:off x="0" y="3795713"/>
              <a:ext cx="9144000" cy="64824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84" descr="" title=""/>
            <p:cNvSpPr/>
            <p:nvPr/>
          </p:nvSpPr>
          <p:spPr>
            <a:xfrm>
              <a:off x="140677" y="3964036"/>
              <a:ext cx="8844433" cy="346248"/>
            </a:xfrm>
            <a:prstGeom prst="rect">
              <a:avLst/>
            </a:prstGeom>
            <a:effectLst/>
          </p:spPr>
          <p:txBody>
            <a:bodyPr wrap="square">
              <a:spAutoFit/>
            </a:bodyPr>
            <a:lstStyle/>
            <a:p>
              <a:pPr lvl="0" algn="ctr"/>
              <a:r>
                <a:rPr lang="en-GB" sz="2400" dirty="0" smtClean="0">
                  <a:solidFill>
                    <a:schemeClr val="accent3">
                      <a:lumMod val="50000"/>
                    </a:schemeClr>
                  </a:solidFill>
                  <a:latin typeface="CiscoSansTT Condensed" panose="020B0506020200020303" pitchFamily="34" charset="0"/>
                </a:rPr>
                <a:t>Digitization</a:t>
              </a:r>
              <a:r>
                <a:rPr lang="en-GB" sz="2400" b="1" dirty="0" smtClean="0">
                  <a:solidFill>
                    <a:schemeClr val="accent3">
                      <a:lumMod val="50000"/>
                    </a:schemeClr>
                  </a:solidFill>
                  <a:latin typeface="CiscoSansTT Condensed" panose="020B0506020200020303" pitchFamily="34" charset="0"/>
                </a:rPr>
                <a:t>: </a:t>
              </a:r>
              <a:r>
                <a:rPr lang="en-GB" sz="2400" b="1" dirty="0">
                  <a:solidFill>
                    <a:schemeClr val="accent3">
                      <a:lumMod val="50000"/>
                    </a:schemeClr>
                  </a:solidFill>
                  <a:latin typeface="CiscoSansTT Condensed" panose="020B0506020200020303" pitchFamily="34" charset="0"/>
                </a:rPr>
                <a:t>5-10x </a:t>
              </a:r>
              <a:r>
                <a:rPr lang="en-GB" sz="2400" dirty="0">
                  <a:solidFill>
                    <a:schemeClr val="accent3">
                      <a:lumMod val="50000"/>
                    </a:schemeClr>
                  </a:solidFill>
                  <a:latin typeface="CiscoSansTT Condensed" panose="020B0506020200020303" pitchFamily="34" charset="0"/>
                </a:rPr>
                <a:t>the impact of the Internet </a:t>
              </a:r>
              <a:r>
                <a:rPr lang="en-GB" sz="2400" dirty="0" smtClean="0">
                  <a:solidFill>
                    <a:schemeClr val="accent3">
                      <a:lumMod val="50000"/>
                    </a:schemeClr>
                  </a:solidFill>
                  <a:latin typeface="CiscoSansTT Condensed" panose="020B0506020200020303" pitchFamily="34" charset="0"/>
                </a:rPr>
                <a:t>now.</a:t>
              </a:r>
              <a:endParaRPr lang="en-GB" sz="2400" dirty="0">
                <a:solidFill>
                  <a:schemeClr val="accent3">
                    <a:lumMod val="50000"/>
                  </a:schemeClr>
                </a:solidFill>
                <a:latin typeface="CiscoSansTT Condensed" panose="020B0506020200020303" pitchFamily="34" charset="0"/>
              </a:endParaRPr>
            </a:p>
          </p:txBody>
        </p:sp>
      </p:grpSp>
      <p:grpSp>
        <p:nvGrpSpPr>
          <p:cNvPr id="87" name="Group 86" descr="" title=""/>
          <p:cNvGrpSpPr/>
          <p:nvPr/>
        </p:nvGrpSpPr>
        <p:grpSpPr>
          <a:xfrm>
            <a:off x="1024976" y="1576456"/>
            <a:ext cx="2725914" cy="3472345"/>
            <a:chOff x="755576" y="1030611"/>
            <a:chExt cx="2797697" cy="2975946"/>
          </a:xfrm>
        </p:grpSpPr>
        <p:sp>
          <p:nvSpPr>
            <p:cNvPr id="88" name="Shape 10437" descr="" title=""/>
            <p:cNvSpPr txBox="1">
              <a:spLocks/>
            </p:cNvSpPr>
            <p:nvPr/>
          </p:nvSpPr>
          <p:spPr>
            <a:xfrm>
              <a:off x="755576" y="1030611"/>
              <a:ext cx="2797697" cy="2975946"/>
            </a:xfrm>
            <a:prstGeom prst="rect">
              <a:avLst/>
            </a:prstGeom>
          </p:spPr>
          <p:txBody>
            <a:bodyPr lIns="40797" tIns="40797" rIns="40797" bIns="40797">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808988">
                <a:defRPr sz="1800">
                  <a:solidFill>
                    <a:srgbClr val="000000"/>
                  </a:solidFill>
                </a:defRPr>
              </a:pPr>
              <a:r>
                <a:rPr lang="en-GB" sz="2000" b="1" dirty="0" smtClean="0">
                  <a:solidFill>
                    <a:srgbClr val="FFFFFF"/>
                  </a:solidFill>
                  <a:latin typeface="CiscoSansTT Condensed" panose="020B0506020200020303" pitchFamily="34" charset="0"/>
                  <a:ea typeface="Calibri"/>
                  <a:cs typeface="Calibri"/>
                  <a:sym typeface="Calibri"/>
                </a:rPr>
                <a:t>Every</a:t>
              </a:r>
              <a:br>
                <a:rPr lang="en-GB" sz="2000" b="1" dirty="0" smtClean="0">
                  <a:solidFill>
                    <a:srgbClr val="FFFFFF"/>
                  </a:solidFill>
                  <a:latin typeface="CiscoSansTT Condensed" panose="020B0506020200020303" pitchFamily="34" charset="0"/>
                  <a:ea typeface="Calibri"/>
                  <a:cs typeface="Calibri"/>
                  <a:sym typeface="Calibri"/>
                </a:rPr>
              </a:br>
              <a:r>
                <a:rPr lang="en-GB" sz="2000" b="1" dirty="0" smtClean="0">
                  <a:solidFill>
                    <a:srgbClr val="FFFFFF"/>
                  </a:solidFill>
                  <a:latin typeface="CiscoSansTT Condensed" panose="020B0506020200020303" pitchFamily="34" charset="0"/>
                  <a:ea typeface="Calibri"/>
                  <a:cs typeface="Calibri"/>
                  <a:sym typeface="Calibri"/>
                </a:rPr>
                <a:t>City, Country, </a:t>
              </a:r>
            </a:p>
            <a:p>
              <a:pPr defTabSz="808988">
                <a:defRPr sz="1800">
                  <a:solidFill>
                    <a:srgbClr val="000000"/>
                  </a:solidFill>
                </a:defRPr>
              </a:pPr>
              <a:r>
                <a:rPr lang="en-GB" sz="2000" b="1" dirty="0" smtClean="0">
                  <a:solidFill>
                    <a:srgbClr val="FFFFFF"/>
                  </a:solidFill>
                  <a:latin typeface="CiscoSansTT Condensed" panose="020B0506020200020303" pitchFamily="34" charset="0"/>
                  <a:ea typeface="Calibri"/>
                  <a:cs typeface="Calibri"/>
                  <a:sym typeface="Calibri"/>
                </a:rPr>
                <a:t>Company, Industry</a:t>
              </a:r>
              <a:r>
                <a:rPr lang="en-GB" sz="3200" b="1" dirty="0" smtClean="0">
                  <a:solidFill>
                    <a:srgbClr val="FFFFFF"/>
                  </a:solidFill>
                  <a:latin typeface="CiscoSansTT Condensed" panose="020B0506020200020303" pitchFamily="34" charset="0"/>
                  <a:ea typeface="Calibri"/>
                  <a:cs typeface="Calibri"/>
                  <a:sym typeface="Calibri"/>
                </a:rPr>
                <a:t/>
              </a:r>
              <a:br>
                <a:rPr lang="en-GB" sz="3200" b="1" dirty="0" smtClean="0">
                  <a:solidFill>
                    <a:srgbClr val="FFFFFF"/>
                  </a:solidFill>
                  <a:latin typeface="CiscoSansTT Condensed" panose="020B0506020200020303" pitchFamily="34" charset="0"/>
                  <a:ea typeface="Calibri"/>
                  <a:cs typeface="Calibri"/>
                  <a:sym typeface="Calibri"/>
                </a:rPr>
              </a:br>
              <a:r>
                <a:rPr lang="en-GB" sz="6000" b="1" dirty="0" smtClean="0">
                  <a:solidFill>
                    <a:srgbClr val="FFFFFF"/>
                  </a:solidFill>
                  <a:latin typeface="CiscoSansTT Condensed" panose="020B0506020200020303" pitchFamily="34" charset="0"/>
                  <a:ea typeface="Calibri"/>
                  <a:cs typeface="Calibri"/>
                  <a:sym typeface="Calibri"/>
                </a:rPr>
                <a:t>  </a:t>
              </a:r>
              <a:r>
                <a:rPr lang="en-GB" sz="6400" b="1" dirty="0" smtClean="0">
                  <a:solidFill>
                    <a:srgbClr val="FFFFFF"/>
                  </a:solidFill>
                  <a:latin typeface="CiscoSansTT Condensed" panose="020B0506020200020303" pitchFamily="34" charset="0"/>
                  <a:ea typeface="Calibri"/>
                  <a:cs typeface="Calibri"/>
                  <a:sym typeface="Calibri"/>
                </a:rPr>
                <a:t/>
              </a:r>
              <a:br>
                <a:rPr lang="en-GB" sz="6400" b="1" dirty="0" smtClean="0">
                  <a:solidFill>
                    <a:srgbClr val="FFFFFF"/>
                  </a:solidFill>
                  <a:latin typeface="CiscoSansTT Condensed" panose="020B0506020200020303" pitchFamily="34" charset="0"/>
                  <a:ea typeface="Calibri"/>
                  <a:cs typeface="Calibri"/>
                  <a:sym typeface="Calibri"/>
                </a:rPr>
              </a:br>
              <a:r>
                <a:rPr lang="en-GB" sz="4800" b="1" dirty="0" smtClean="0">
                  <a:solidFill>
                    <a:srgbClr val="FFFFFF"/>
                  </a:solidFill>
                  <a:latin typeface="CiscoSansTT Condensed Thin" panose="020B0406020200020303" pitchFamily="34" charset="0"/>
                  <a:ea typeface="Calibri"/>
                  <a:cs typeface="Calibri"/>
                  <a:sym typeface="Calibri"/>
                </a:rPr>
                <a:t>DIGITAL</a:t>
              </a:r>
              <a:endParaRPr lang="en-GB" sz="4800" b="1" dirty="0">
                <a:solidFill>
                  <a:srgbClr val="FFFFFF"/>
                </a:solidFill>
                <a:latin typeface="CiscoSansTT Condensed Thin" panose="020B0406020200020303" pitchFamily="34" charset="0"/>
                <a:ea typeface="Calibri"/>
                <a:cs typeface="Calibri"/>
                <a:sym typeface="Calibri"/>
              </a:endParaRPr>
            </a:p>
          </p:txBody>
        </p:sp>
        <p:sp>
          <p:nvSpPr>
            <p:cNvPr id="90" name="Shape 10440" descr="" title=""/>
            <p:cNvSpPr/>
            <p:nvPr/>
          </p:nvSpPr>
          <p:spPr>
            <a:xfrm>
              <a:off x="1937438" y="2148778"/>
              <a:ext cx="433972" cy="606301"/>
            </a:xfrm>
            <a:custGeom>
              <a:avLst/>
              <a:gdLst/>
              <a:ahLst/>
              <a:cxnLst>
                <a:cxn ang="0">
                  <a:pos x="wd2" y="hd2"/>
                </a:cxn>
                <a:cxn ang="5400000">
                  <a:pos x="wd2" y="hd2"/>
                </a:cxn>
                <a:cxn ang="10800000">
                  <a:pos x="wd2" y="hd2"/>
                </a:cxn>
                <a:cxn ang="16200000">
                  <a:pos x="wd2" y="hd2"/>
                </a:cxn>
              </a:cxnLst>
              <a:rect l="0" t="0" r="r" b="b"/>
              <a:pathLst>
                <a:path w="21600" h="21600" extrusionOk="0">
                  <a:moveTo>
                    <a:pt x="0" y="13870"/>
                  </a:moveTo>
                  <a:lnTo>
                    <a:pt x="5400" y="13870"/>
                  </a:lnTo>
                  <a:lnTo>
                    <a:pt x="5400" y="0"/>
                  </a:lnTo>
                  <a:lnTo>
                    <a:pt x="16200" y="0"/>
                  </a:lnTo>
                  <a:lnTo>
                    <a:pt x="16200" y="13870"/>
                  </a:lnTo>
                  <a:lnTo>
                    <a:pt x="21600" y="13870"/>
                  </a:lnTo>
                  <a:lnTo>
                    <a:pt x="10800" y="21600"/>
                  </a:lnTo>
                  <a:close/>
                </a:path>
              </a:pathLst>
            </a:custGeom>
            <a:gradFill>
              <a:gsLst>
                <a:gs pos="8000">
                  <a:srgbClr val="2D5AA3"/>
                </a:gs>
                <a:gs pos="100000">
                  <a:srgbClr val="36A4D7"/>
                </a:gs>
              </a:gsLst>
              <a:lin ang="13500000"/>
            </a:gradFill>
            <a:ln w="12700">
              <a:miter lim="400000"/>
            </a:ln>
          </p:spPr>
          <p:txBody>
            <a:bodyPr lIns="0" tIns="0" rIns="0" bIns="0" anchor="ctr"/>
            <a:lstStyle/>
            <a:p>
              <a:pPr lvl="0" algn="ctr" defTabSz="911446">
                <a:defRPr>
                  <a:solidFill>
                    <a:srgbClr val="FFFFFF"/>
                  </a:solidFill>
                  <a:latin typeface="Calibri"/>
                  <a:ea typeface="Calibri"/>
                  <a:cs typeface="Calibri"/>
                  <a:sym typeface="Calibri"/>
                </a:defRPr>
              </a:pPr>
              <a:endParaRPr/>
            </a:p>
          </p:txBody>
        </p:sp>
      </p:grpSp>
      <p:sp>
        <p:nvSpPr>
          <p:cNvPr id="93" name="Shape 10437" descr="" title=""/>
          <p:cNvSpPr txBox="1">
            <a:spLocks/>
          </p:cNvSpPr>
          <p:nvPr/>
        </p:nvSpPr>
        <p:spPr>
          <a:xfrm>
            <a:off x="4434135" y="1443543"/>
            <a:ext cx="4295029" cy="3472345"/>
          </a:xfrm>
          <a:prstGeom prst="rect">
            <a:avLst/>
          </a:prstGeom>
        </p:spPr>
        <p:txBody>
          <a:bodyPr lIns="40797" tIns="40797" rIns="40797" bIns="40797">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75588" indent="-285750" algn="l" defTabSz="760853">
              <a:lnSpc>
                <a:spcPct val="120000"/>
              </a:lnSpc>
              <a:buClr>
                <a:srgbClr val="0183B7"/>
              </a:buClr>
              <a:buSzPct val="100000"/>
              <a:buBlip>
                <a:blip r:embed="rId4"/>
              </a:buBlip>
              <a:defRPr sz="1800"/>
            </a:pPr>
            <a:r>
              <a:rPr lang="en-GB" sz="2000" b="1" dirty="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rPr>
              <a:t>Innovation Speed: 2x </a:t>
            </a:r>
            <a:r>
              <a:rPr lang="en-GB" sz="2000" b="1" dirty="0">
                <a:solidFill>
                  <a:srgbClr val="FFFFFF"/>
                </a:solidFill>
                <a:effectLst>
                  <a:outerShdw blurRad="37719" dist="35833" dir="2700000" rotWithShape="0">
                    <a:srgbClr val="000000">
                      <a:alpha val="43137"/>
                    </a:srgbClr>
                  </a:outerShdw>
                </a:effectLst>
                <a:latin typeface="CiscoSansTT Condensed"/>
                <a:ea typeface="Wingdings"/>
                <a:cs typeface="CiscoSansTT Condensed"/>
                <a:sym typeface="Wingdings"/>
              </a:rPr>
              <a:t> </a:t>
            </a:r>
            <a:r>
              <a:rPr lang="en-GB" sz="2000" b="1" dirty="0" smtClean="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rPr>
              <a:t>X</a:t>
            </a:r>
            <a:r>
              <a:rPr lang="en-GB" sz="2000" b="1" baseline="29872" dirty="0" smtClean="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rPr>
              <a:t>2</a:t>
            </a:r>
            <a:endParaRPr lang="en-GB" sz="2000" b="1" dirty="0" smtClean="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endParaRPr>
          </a:p>
          <a:p>
            <a:pPr marL="575588" indent="-285750" algn="l" defTabSz="760853">
              <a:lnSpc>
                <a:spcPct val="120000"/>
              </a:lnSpc>
              <a:buClr>
                <a:srgbClr val="0183B7"/>
              </a:buClr>
              <a:buSzPct val="100000"/>
              <a:buBlip>
                <a:blip r:embed="rId4"/>
              </a:buBlip>
              <a:defRPr sz="1800"/>
            </a:pPr>
            <a:r>
              <a:rPr lang="en-GB" sz="2000" b="1" dirty="0" smtClean="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rPr>
              <a:t>Clouds: Private, Hybrid, Public, Fog</a:t>
            </a:r>
            <a:endParaRPr lang="en-GB" sz="2000" b="1" dirty="0" smtClean="0">
              <a:solidFill>
                <a:srgbClr val="FFFFFF"/>
              </a:solidFill>
              <a:latin typeface="CiscoSansTT Condensed"/>
              <a:ea typeface="Calibri"/>
              <a:cs typeface="CiscoSansTT Condensed"/>
              <a:sym typeface="Calibri"/>
            </a:endParaRPr>
          </a:p>
          <a:p>
            <a:pPr marL="575588" indent="-285750" algn="l" defTabSz="760853">
              <a:lnSpc>
                <a:spcPct val="120000"/>
              </a:lnSpc>
              <a:buClr>
                <a:srgbClr val="0183B7"/>
              </a:buClr>
              <a:buSzPct val="100000"/>
              <a:buBlip>
                <a:blip r:embed="rId4"/>
              </a:buBlip>
              <a:defRPr sz="1800"/>
            </a:pPr>
            <a:r>
              <a:rPr lang="en-GB" sz="2000" b="1" dirty="0" smtClean="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rPr>
              <a:t>Cybersecurity</a:t>
            </a:r>
            <a:endParaRPr lang="en-GB" sz="2000" b="1" dirty="0" smtClean="0">
              <a:solidFill>
                <a:srgbClr val="FFFFFF"/>
              </a:solidFill>
              <a:latin typeface="CiscoSansTT Condensed"/>
              <a:ea typeface="Calibri"/>
              <a:cs typeface="CiscoSansTT Condensed"/>
              <a:sym typeface="Calibri"/>
            </a:endParaRPr>
          </a:p>
          <a:p>
            <a:pPr marL="575588" indent="-285750" algn="l" defTabSz="760853">
              <a:lnSpc>
                <a:spcPct val="120000"/>
              </a:lnSpc>
              <a:buClr>
                <a:srgbClr val="0183B7"/>
              </a:buClr>
              <a:buSzPct val="100000"/>
              <a:buBlip>
                <a:blip r:embed="rId4"/>
              </a:buBlip>
              <a:defRPr sz="1800"/>
            </a:pPr>
            <a:r>
              <a:rPr lang="en-GB" sz="2000" b="1" dirty="0" smtClean="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rPr>
              <a:t>Global &amp; Mobile </a:t>
            </a:r>
            <a:endParaRPr lang="en-GB" sz="2000" b="1" dirty="0" smtClean="0">
              <a:solidFill>
                <a:srgbClr val="FFFFFF"/>
              </a:solidFill>
              <a:latin typeface="CiscoSansTT Condensed"/>
              <a:ea typeface="Calibri"/>
              <a:cs typeface="CiscoSansTT Condensed"/>
              <a:sym typeface="Calibri"/>
            </a:endParaRPr>
          </a:p>
          <a:p>
            <a:pPr marL="575588" indent="-285750" algn="l" defTabSz="760853">
              <a:lnSpc>
                <a:spcPct val="120000"/>
              </a:lnSpc>
              <a:buClr>
                <a:srgbClr val="0183B7"/>
              </a:buClr>
              <a:buSzPct val="100000"/>
              <a:buBlip>
                <a:blip r:embed="rId4"/>
              </a:buBlip>
              <a:defRPr sz="1800"/>
            </a:pPr>
            <a:r>
              <a:rPr lang="en-GB" sz="2000" b="1" dirty="0" smtClean="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rPr>
              <a:t>Big Data &amp; Analytics</a:t>
            </a:r>
            <a:endParaRPr lang="en-GB" sz="2000" b="1" dirty="0" smtClean="0">
              <a:solidFill>
                <a:srgbClr val="FFFFFF"/>
              </a:solidFill>
              <a:latin typeface="CiscoSansTT Condensed"/>
              <a:ea typeface="Calibri"/>
              <a:cs typeface="CiscoSansTT Condensed"/>
              <a:sym typeface="Calibri"/>
            </a:endParaRPr>
          </a:p>
          <a:p>
            <a:pPr marL="575588" indent="-285750" algn="l" defTabSz="760853">
              <a:lnSpc>
                <a:spcPct val="120000"/>
              </a:lnSpc>
              <a:buClr>
                <a:srgbClr val="0183B7"/>
              </a:buClr>
              <a:buSzPct val="100000"/>
              <a:buBlip>
                <a:blip r:embed="rId4"/>
              </a:buBlip>
              <a:defRPr sz="1800"/>
            </a:pPr>
            <a:r>
              <a:rPr lang="en-GB" sz="2000" b="1" dirty="0" smtClean="0">
                <a:solidFill>
                  <a:srgbClr val="FFFFFF"/>
                </a:solidFill>
                <a:effectLst>
                  <a:outerShdw blurRad="37719" dist="35833" dir="2700000" rotWithShape="0">
                    <a:srgbClr val="000000">
                      <a:alpha val="43137"/>
                    </a:srgbClr>
                  </a:outerShdw>
                </a:effectLst>
                <a:latin typeface="CiscoSansTT Condensed"/>
                <a:ea typeface="Calibri"/>
                <a:cs typeface="CiscoSansTT Condensed"/>
                <a:sym typeface="Calibri"/>
              </a:rPr>
              <a:t>New Business Models</a:t>
            </a:r>
          </a:p>
        </p:txBody>
      </p:sp>
    </p:spTree>
    <p:extLst>
      <p:ext uri="{BB962C8B-B14F-4D97-AF65-F5344CB8AC3E}">
        <p14:creationId xmlns:p14="http://schemas.microsoft.com/office/powerpoint/2010/main" val="4040468022"/>
      </p:ext>
    </p:extLst>
  </p:cSld>
  <p:clrMapOvr>
    <a:masterClrMapping/>
  </p:clrMapOvr>
  <p:transition spd="med">
    <p:fade/>
  </p:transition>
</p:sld>
</file>

<file path=ppt/slides/slide16.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 name="Rectangle 37" descr="" title=""/>
          <p:cNvSpPr/>
          <p:nvPr/>
        </p:nvSpPr>
        <p:spPr>
          <a:xfrm>
            <a:off x="827584" y="2027992"/>
            <a:ext cx="7478216" cy="3785652"/>
          </a:xfrm>
          <a:prstGeom prst="rect">
            <a:avLst/>
          </a:prstGeom>
          <a:ln>
            <a:noFill/>
          </a:ln>
        </p:spPr>
        <p:txBody>
          <a:bodyPr wrap="square">
            <a:spAutoFit/>
          </a:bodyPr>
          <a:lstStyle/>
          <a:p>
            <a:pPr algn="ctr"/>
            <a:r>
              <a:rPr lang="en-US" sz="6000" b="1" dirty="0" smtClean="0">
                <a:solidFill>
                  <a:schemeClr val="bg1"/>
                </a:solidFill>
                <a:latin typeface="CiscoSans Thin" panose="020B0203020201020303" pitchFamily="34" charset="0"/>
                <a:cs typeface="CiscoSansTT Condensed"/>
              </a:rPr>
              <a:t>Digitization will thoroughly transform public safety</a:t>
            </a:r>
          </a:p>
          <a:p>
            <a:pPr algn="ctr"/>
            <a:r>
              <a:rPr lang="mr-IN" sz="6000" b="1" dirty="0" smtClean="0">
                <a:solidFill>
                  <a:schemeClr val="bg1"/>
                </a:solidFill>
                <a:latin typeface="CiscoSans Thin" panose="020B0203020201020303" pitchFamily="34" charset="0"/>
                <a:cs typeface="CiscoSansTT Condensed"/>
              </a:rPr>
              <a:t>…</a:t>
            </a:r>
            <a:r>
              <a:rPr lang="en-US" sz="6000" b="1" dirty="0" smtClean="0">
                <a:solidFill>
                  <a:schemeClr val="bg1"/>
                </a:solidFill>
                <a:latin typeface="CiscoSans Thin" panose="020B0203020201020303" pitchFamily="34" charset="0"/>
                <a:cs typeface="CiscoSansTT Condensed"/>
              </a:rPr>
              <a:t>and more</a:t>
            </a:r>
            <a:endParaRPr lang="en-US" sz="6000" b="1" dirty="0">
              <a:solidFill>
                <a:schemeClr val="bg1"/>
              </a:solidFill>
              <a:latin typeface="CiscoSans Thin" panose="020B0203020201020303" pitchFamily="34" charset="0"/>
              <a:cs typeface="CiscoSansTT Condensed"/>
            </a:endParaRPr>
          </a:p>
        </p:txBody>
      </p:sp>
    </p:spTree>
    <p:extLst>
      <p:ext uri="{BB962C8B-B14F-4D97-AF65-F5344CB8AC3E}">
        <p14:creationId xmlns:p14="http://schemas.microsoft.com/office/powerpoint/2010/main" val="228587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7.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186594" y="167276"/>
            <a:ext cx="8861569" cy="975783"/>
          </a:xfrm>
        </p:spPr>
        <p:txBody>
          <a:bodyPr>
            <a:normAutofit fontScale="90000"/>
          </a:bodyPr>
          <a:lstStyle/>
          <a:p>
            <a:r>
              <a:rPr lang="en-US" dirty="0" smtClean="0">
                <a:solidFill>
                  <a:schemeClr val="tx1"/>
                </a:solidFill>
              </a:rPr>
              <a:t>Digital Disruption has Major Implications for the Public Sector</a:t>
            </a:r>
            <a:endParaRPr lang="en-US" dirty="0">
              <a:solidFill>
                <a:schemeClr val="tx1"/>
              </a:solidFill>
            </a:endParaRPr>
          </a:p>
        </p:txBody>
      </p:sp>
      <p:sp>
        <p:nvSpPr>
          <p:cNvPr id="5" name="Rounded Rectangle 4" descr="" title=""/>
          <p:cNvSpPr/>
          <p:nvPr/>
        </p:nvSpPr>
        <p:spPr>
          <a:xfrm>
            <a:off x="630140" y="5621290"/>
            <a:ext cx="8215837" cy="828429"/>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 </a:t>
            </a:r>
            <a:r>
              <a:rPr lang="en-US" sz="1600" dirty="0" smtClean="0">
                <a:solidFill>
                  <a:schemeClr val="tx1"/>
                </a:solidFill>
              </a:rPr>
              <a:t>   </a:t>
            </a:r>
            <a:r>
              <a:rPr lang="en-US" sz="2000" dirty="0" smtClean="0">
                <a:solidFill>
                  <a:schemeClr val="tx1"/>
                </a:solidFill>
              </a:rPr>
              <a:t>What areas of your jurisdiction are witnessing disruption? </a:t>
            </a:r>
          </a:p>
          <a:p>
            <a:r>
              <a:rPr lang="en-US" sz="1200" dirty="0">
                <a:solidFill>
                  <a:schemeClr val="tx1"/>
                </a:solidFill>
              </a:rPr>
              <a:t> </a:t>
            </a:r>
            <a:r>
              <a:rPr lang="en-US" sz="1200" dirty="0" smtClean="0">
                <a:solidFill>
                  <a:schemeClr val="tx1"/>
                </a:solidFill>
              </a:rPr>
              <a:t>    </a:t>
            </a:r>
            <a:r>
              <a:rPr lang="en-US" sz="1400" dirty="0" smtClean="0">
                <a:solidFill>
                  <a:schemeClr val="tx1"/>
                </a:solidFill>
              </a:rPr>
              <a:t>Are there impacts in terms of revenues? Talent? Citizen engagement? Are businesses fleeing (or coming)?</a:t>
            </a:r>
          </a:p>
        </p:txBody>
      </p:sp>
      <p:pic>
        <p:nvPicPr>
          <p:cNvPr id="6" name="Picture 5" descr="" titl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4246" y="69293"/>
            <a:ext cx="4613020" cy="6150691"/>
          </a:xfrm>
          <a:prstGeom prst="rect">
            <a:avLst/>
          </a:prstGeom>
        </p:spPr>
      </p:pic>
      <p:sp>
        <p:nvSpPr>
          <p:cNvPr id="7" name="Rounded Rectangle 6" descr="" title=""/>
          <p:cNvSpPr/>
          <p:nvPr/>
        </p:nvSpPr>
        <p:spPr>
          <a:xfrm>
            <a:off x="1583557" y="1330083"/>
            <a:ext cx="1517383" cy="1096399"/>
          </a:xfrm>
          <a:prstGeom prst="round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Digitization and job creation </a:t>
            </a:r>
            <a:endParaRPr lang="en-US" sz="2000" dirty="0"/>
          </a:p>
        </p:txBody>
      </p:sp>
      <p:sp>
        <p:nvSpPr>
          <p:cNvPr id="8" name="Rounded Rectangle 7" descr="" title=""/>
          <p:cNvSpPr/>
          <p:nvPr/>
        </p:nvSpPr>
        <p:spPr>
          <a:xfrm>
            <a:off x="2119359" y="3824827"/>
            <a:ext cx="1734185" cy="1771292"/>
          </a:xfrm>
          <a:prstGeom prst="round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Regulatory complexity in an era of accelerated change</a:t>
            </a:r>
          </a:p>
        </p:txBody>
      </p:sp>
      <p:sp>
        <p:nvSpPr>
          <p:cNvPr id="9" name="Rounded Rectangle 8" descr="" title=""/>
          <p:cNvSpPr/>
          <p:nvPr/>
        </p:nvSpPr>
        <p:spPr>
          <a:xfrm>
            <a:off x="5166190" y="1500697"/>
            <a:ext cx="1621837" cy="685610"/>
          </a:xfrm>
          <a:prstGeom prst="round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Reduced tax revenue</a:t>
            </a:r>
          </a:p>
        </p:txBody>
      </p:sp>
      <p:sp>
        <p:nvSpPr>
          <p:cNvPr id="10" name="Rounded Rectangle 9" descr="" title=""/>
          <p:cNvSpPr/>
          <p:nvPr/>
        </p:nvSpPr>
        <p:spPr>
          <a:xfrm>
            <a:off x="4875148" y="4182004"/>
            <a:ext cx="1815547" cy="948716"/>
          </a:xfrm>
          <a:prstGeom prst="round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Security, transparency, and trust</a:t>
            </a:r>
          </a:p>
        </p:txBody>
      </p:sp>
      <p:sp>
        <p:nvSpPr>
          <p:cNvPr id="14" name="Rounded Rectangle 13" descr="" title=""/>
          <p:cNvSpPr/>
          <p:nvPr/>
        </p:nvSpPr>
        <p:spPr>
          <a:xfrm>
            <a:off x="3808580" y="2524135"/>
            <a:ext cx="2133136" cy="1300688"/>
          </a:xfrm>
          <a:prstGeom prst="round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Citizen expectations for how to engage with government</a:t>
            </a:r>
          </a:p>
        </p:txBody>
      </p:sp>
      <p:pic>
        <p:nvPicPr>
          <p:cNvPr id="6146" name="Picture 2" descr="" titl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632" b="27311"/>
          <a:stretch/>
        </p:blipFill>
        <p:spPr bwMode="auto">
          <a:xfrm>
            <a:off x="3717203" y="1286560"/>
            <a:ext cx="729076" cy="4282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 tit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54" r="25873" b="5578"/>
          <a:stretch/>
        </p:blipFill>
        <p:spPr bwMode="auto">
          <a:xfrm>
            <a:off x="7164464" y="689338"/>
            <a:ext cx="592763" cy="73877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 tit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954" t="24289" r="24472" b="24470"/>
          <a:stretch/>
        </p:blipFill>
        <p:spPr bwMode="auto">
          <a:xfrm>
            <a:off x="6210992" y="2524144"/>
            <a:ext cx="507320" cy="67206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 ti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0499" y="1195966"/>
            <a:ext cx="549394" cy="30473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 tit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9680" y="2962526"/>
            <a:ext cx="511950" cy="553141"/>
          </a:xfrm>
          <a:prstGeom prst="rect">
            <a:avLst/>
          </a:prstGeom>
          <a:solidFill>
            <a:schemeClr val="bg1"/>
          </a:solidFill>
          <a:ln>
            <a:solidFill>
              <a:schemeClr val="tx2"/>
            </a:solidFill>
          </a:ln>
        </p:spPr>
      </p:pic>
      <p:pic>
        <p:nvPicPr>
          <p:cNvPr id="6156" name="Picture 12" descr="" tit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3488" y="3463483"/>
            <a:ext cx="461686" cy="615581"/>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 titl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116" t="24351" r="22974" b="22684"/>
          <a:stretch/>
        </p:blipFill>
        <p:spPr bwMode="auto">
          <a:xfrm>
            <a:off x="3938842" y="1790180"/>
            <a:ext cx="486898" cy="637808"/>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 titl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4464" y="3360084"/>
            <a:ext cx="1449823" cy="1092201"/>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 titl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049" r="26663"/>
          <a:stretch/>
        </p:blipFill>
        <p:spPr bwMode="auto">
          <a:xfrm>
            <a:off x="501462" y="1202812"/>
            <a:ext cx="847724" cy="1084857"/>
          </a:xfrm>
          <a:prstGeom prst="rect">
            <a:avLst/>
          </a:prstGeom>
          <a:noFill/>
          <a:extLst>
            <a:ext uri="{909E8E84-426E-40DD-AFC4-6F175D3DCCD1}">
              <a14:hiddenFill xmlns:a14="http://schemas.microsoft.com/office/drawing/2010/main">
                <a:solidFill>
                  <a:srgbClr val="FFFFFF"/>
                </a:solidFill>
              </a14:hiddenFill>
            </a:ext>
          </a:extLst>
        </p:spPr>
      </p:pic>
      <p:sp>
        <p:nvSpPr>
          <p:cNvPr id="29" name="Oval Callout 28" descr="" title=""/>
          <p:cNvSpPr/>
          <p:nvPr/>
        </p:nvSpPr>
        <p:spPr>
          <a:xfrm>
            <a:off x="264380" y="5596119"/>
            <a:ext cx="660944" cy="801187"/>
          </a:xfrm>
          <a:prstGeom prst="wedgeEllipseCallout">
            <a:avLst>
              <a:gd name="adj1" fmla="val 30556"/>
              <a:gd name="adj2" fmla="val 61051"/>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p>
        </p:txBody>
      </p:sp>
      <p:grpSp>
        <p:nvGrpSpPr>
          <p:cNvPr id="17" name="Group 16" descr="" title=""/>
          <p:cNvGrpSpPr/>
          <p:nvPr/>
        </p:nvGrpSpPr>
        <p:grpSpPr>
          <a:xfrm>
            <a:off x="-1" y="2642185"/>
            <a:ext cx="1923313" cy="1264000"/>
            <a:chOff x="-2259376" y="727112"/>
            <a:chExt cx="3281763" cy="1057089"/>
          </a:xfrm>
        </p:grpSpPr>
        <p:pic>
          <p:nvPicPr>
            <p:cNvPr id="16" name="Picture 15" descr="" title=""/>
            <p:cNvPicPr>
              <a:picLocks noChangeAspect="1"/>
            </p:cNvPicPr>
            <p:nvPr/>
          </p:nvPicPr>
          <p:blipFill rotWithShape="1">
            <a:blip r:embed="rId13"/>
            <a:srcRect l="13621" t="38266" r="17055" b="29111"/>
            <a:stretch/>
          </p:blipFill>
          <p:spPr>
            <a:xfrm>
              <a:off x="-2250203" y="917927"/>
              <a:ext cx="3272590" cy="866274"/>
            </a:xfrm>
            <a:prstGeom prst="rect">
              <a:avLst/>
            </a:prstGeom>
          </p:spPr>
        </p:pic>
        <p:pic>
          <p:nvPicPr>
            <p:cNvPr id="31" name="Picture 30" descr="" title=""/>
            <p:cNvPicPr>
              <a:picLocks noChangeAspect="1"/>
            </p:cNvPicPr>
            <p:nvPr/>
          </p:nvPicPr>
          <p:blipFill rotWithShape="1">
            <a:blip r:embed="rId13"/>
            <a:srcRect l="13621" t="16064" r="22717" b="75977"/>
            <a:stretch/>
          </p:blipFill>
          <p:spPr>
            <a:xfrm>
              <a:off x="-2259376" y="727112"/>
              <a:ext cx="3005334" cy="211351"/>
            </a:xfrm>
            <a:prstGeom prst="rect">
              <a:avLst/>
            </a:prstGeom>
          </p:spPr>
        </p:pic>
      </p:grpSp>
      <p:pic>
        <p:nvPicPr>
          <p:cNvPr id="6168" name="Picture 24" descr="" tit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72585" y="2795314"/>
            <a:ext cx="876462" cy="8764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 tit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83557" y="3959809"/>
            <a:ext cx="406403" cy="541872"/>
          </a:xfrm>
          <a:prstGeom prst="rect">
            <a:avLst/>
          </a:prstGeom>
        </p:spPr>
      </p:pic>
      <p:pic>
        <p:nvPicPr>
          <p:cNvPr id="6178" name="Picture 34" descr="" titl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27970" y="4369282"/>
            <a:ext cx="599220" cy="419456"/>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descr="" title=""/>
          <p:cNvSpPr/>
          <p:nvPr/>
        </p:nvSpPr>
        <p:spPr>
          <a:xfrm>
            <a:off x="7164464" y="2268407"/>
            <a:ext cx="1621837" cy="685610"/>
          </a:xfrm>
          <a:prstGeom prst="round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Privacy, liability</a:t>
            </a:r>
          </a:p>
        </p:txBody>
      </p:sp>
    </p:spTree>
    <p:extLst>
      <p:ext uri="{BB962C8B-B14F-4D97-AF65-F5344CB8AC3E}">
        <p14:creationId xmlns:p14="http://schemas.microsoft.com/office/powerpoint/2010/main" val="137277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xmlns:p14="http://schemas.microsoft.com/office/powerpoint/2010/main" spd="med">
        <p:fade/>
      </p:transition>
    </mc:Fallback>
  </mc:AlternateContent>
</p:sld>
</file>

<file path=ppt/slides/slide18.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2050" name="Picture 2" descr="" titl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012084" y="1216971"/>
            <a:ext cx="5630661" cy="569294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descr="" title=""/>
          <p:cNvSpPr/>
          <p:nvPr/>
        </p:nvSpPr>
        <p:spPr>
          <a:xfrm>
            <a:off x="770419" y="511450"/>
            <a:ext cx="7919584" cy="653055"/>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 </a:t>
            </a:r>
            <a:r>
              <a:rPr lang="en-US" sz="2200" dirty="0" smtClean="0">
                <a:solidFill>
                  <a:schemeClr val="tx1"/>
                </a:solidFill>
              </a:rPr>
              <a:t>   </a:t>
            </a:r>
            <a:r>
              <a:rPr lang="en-US" sz="2200" dirty="0">
                <a:solidFill>
                  <a:schemeClr val="tx1"/>
                </a:solidFill>
              </a:rPr>
              <a:t>Which </a:t>
            </a:r>
            <a:r>
              <a:rPr lang="en-US" sz="2200" dirty="0" smtClean="0">
                <a:solidFill>
                  <a:schemeClr val="tx1"/>
                </a:solidFill>
              </a:rPr>
              <a:t>Public Sector Agencies </a:t>
            </a:r>
            <a:r>
              <a:rPr lang="en-US" sz="2200" dirty="0">
                <a:solidFill>
                  <a:schemeClr val="tx1"/>
                </a:solidFill>
              </a:rPr>
              <a:t>Will Autonomous Cars Disrupt?</a:t>
            </a:r>
            <a:endParaRPr lang="en-US" sz="2200" dirty="0" smtClean="0">
              <a:solidFill>
                <a:schemeClr val="tx1"/>
              </a:solidFill>
            </a:endParaRPr>
          </a:p>
        </p:txBody>
      </p:sp>
      <p:sp>
        <p:nvSpPr>
          <p:cNvPr id="5" name="Oval Callout 4" descr="" title=""/>
          <p:cNvSpPr/>
          <p:nvPr/>
        </p:nvSpPr>
        <p:spPr>
          <a:xfrm>
            <a:off x="404658" y="443436"/>
            <a:ext cx="627018" cy="801187"/>
          </a:xfrm>
          <a:prstGeom prst="wedgeEllipseCallout">
            <a:avLst>
              <a:gd name="adj1" fmla="val 30556"/>
              <a:gd name="adj2" fmla="val 61051"/>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a:t>
            </a:r>
          </a:p>
        </p:txBody>
      </p:sp>
    </p:spTree>
    <p:extLst>
      <p:ext uri="{BB962C8B-B14F-4D97-AF65-F5344CB8AC3E}">
        <p14:creationId xmlns:p14="http://schemas.microsoft.com/office/powerpoint/2010/main" val="428224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xmlns:p14="http://schemas.microsoft.com/office/powerpoint/2010/main" spd="med">
        <p:fade/>
      </p:transition>
    </mc:Fallback>
  </mc:AlternateContent>
</p:sld>
</file>

<file path=ppt/slides/slide19.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p:cNvSpPr>
            <a:spLocks noGrp="1"/>
          </p:cNvSpPr>
          <p:nvPr>
            <p:ph type="title"/>
          </p:nvPr>
        </p:nvSpPr>
        <p:spPr/>
        <p:txBody>
          <a:bodyPr anchor="ctr"/>
          <a:lstStyle/>
          <a:p>
            <a:r>
              <a:rPr lang="en-US" dirty="0" smtClean="0"/>
              <a:t>Ripple Effects Across Agencies…</a:t>
            </a:r>
            <a:endParaRPr lang="en-US" dirty="0"/>
          </a:p>
        </p:txBody>
      </p:sp>
      <p:sp>
        <p:nvSpPr>
          <p:cNvPr id="21" name="Rectangle 20" descr="" title=""/>
          <p:cNvSpPr/>
          <p:nvPr/>
        </p:nvSpPr>
        <p:spPr>
          <a:xfrm>
            <a:off x="463464" y="3802200"/>
            <a:ext cx="8210102" cy="1158136"/>
          </a:xfrm>
          <a:prstGeom prst="rect">
            <a:avLst/>
          </a:prstGeom>
          <a:gradFill>
            <a:gsLst>
              <a:gs pos="0">
                <a:schemeClr val="bg1">
                  <a:lumMod val="95000"/>
                </a:schemeClr>
              </a:gs>
              <a:gs pos="100000">
                <a:schemeClr val="bg1">
                  <a:lumMod val="95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a:endParaRPr lang="en-US" dirty="0">
              <a:solidFill>
                <a:srgbClr val="FFFFFF"/>
              </a:solidFill>
              <a:latin typeface="Arial"/>
            </a:endParaRPr>
          </a:p>
        </p:txBody>
      </p:sp>
      <p:sp>
        <p:nvSpPr>
          <p:cNvPr id="22" name="Rectangle 21" descr="" title=""/>
          <p:cNvSpPr/>
          <p:nvPr/>
        </p:nvSpPr>
        <p:spPr>
          <a:xfrm>
            <a:off x="463464" y="2489415"/>
            <a:ext cx="8210102" cy="1158136"/>
          </a:xfrm>
          <a:prstGeom prst="rect">
            <a:avLst/>
          </a:prstGeom>
          <a:gradFill>
            <a:gsLst>
              <a:gs pos="0">
                <a:schemeClr val="bg1">
                  <a:lumMod val="95000"/>
                </a:schemeClr>
              </a:gs>
              <a:gs pos="100000">
                <a:schemeClr val="bg1">
                  <a:lumMod val="95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a:endParaRPr lang="en-US" dirty="0">
              <a:solidFill>
                <a:srgbClr val="FFFFFF"/>
              </a:solidFill>
              <a:latin typeface="Arial"/>
            </a:endParaRPr>
          </a:p>
        </p:txBody>
      </p:sp>
      <p:sp>
        <p:nvSpPr>
          <p:cNvPr id="23" name="Rectangle 22" descr="" title=""/>
          <p:cNvSpPr/>
          <p:nvPr/>
        </p:nvSpPr>
        <p:spPr>
          <a:xfrm>
            <a:off x="680591" y="1958859"/>
            <a:ext cx="8210102" cy="1158136"/>
          </a:xfrm>
          <a:prstGeom prst="rect">
            <a:avLst/>
          </a:prstGeom>
          <a:gradFill>
            <a:gsLst>
              <a:gs pos="0">
                <a:schemeClr val="bg1">
                  <a:lumMod val="95000"/>
                </a:schemeClr>
              </a:gs>
              <a:gs pos="100000">
                <a:schemeClr val="bg1">
                  <a:lumMod val="95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a:endParaRPr lang="en-US" dirty="0">
              <a:solidFill>
                <a:srgbClr val="FFFFFF"/>
              </a:solidFill>
              <a:latin typeface="Arial"/>
            </a:endParaRPr>
          </a:p>
        </p:txBody>
      </p:sp>
      <p:sp>
        <p:nvSpPr>
          <p:cNvPr id="24" name="Rectangle 23" descr="" title=""/>
          <p:cNvSpPr/>
          <p:nvPr/>
        </p:nvSpPr>
        <p:spPr>
          <a:xfrm flipH="1">
            <a:off x="1006244" y="1227499"/>
            <a:ext cx="45719" cy="115813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a:endParaRPr lang="en-US" dirty="0">
              <a:solidFill>
                <a:srgbClr val="FFFFFF"/>
              </a:solidFill>
              <a:latin typeface="Arial"/>
            </a:endParaRPr>
          </a:p>
        </p:txBody>
      </p:sp>
      <p:sp>
        <p:nvSpPr>
          <p:cNvPr id="25" name="Rectangle 24" descr="" title=""/>
          <p:cNvSpPr/>
          <p:nvPr/>
        </p:nvSpPr>
        <p:spPr>
          <a:xfrm flipH="1">
            <a:off x="1006244" y="3802200"/>
            <a:ext cx="45719" cy="115813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a:endParaRPr lang="en-US" dirty="0">
              <a:solidFill>
                <a:srgbClr val="FFFFFF"/>
              </a:solidFill>
              <a:latin typeface="Arial"/>
            </a:endParaRPr>
          </a:p>
        </p:txBody>
      </p:sp>
      <p:sp>
        <p:nvSpPr>
          <p:cNvPr id="26" name="Rectangle 25" descr="" title=""/>
          <p:cNvSpPr/>
          <p:nvPr/>
        </p:nvSpPr>
        <p:spPr>
          <a:xfrm flipH="1">
            <a:off x="1006244" y="2489415"/>
            <a:ext cx="45719" cy="115813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a:endParaRPr lang="en-US" dirty="0">
              <a:solidFill>
                <a:srgbClr val="FFFFFF"/>
              </a:solidFill>
              <a:latin typeface="Arial"/>
            </a:endParaRPr>
          </a:p>
        </p:txBody>
      </p:sp>
      <p:sp>
        <p:nvSpPr>
          <p:cNvPr id="27" name="Rectangle 26" descr="" title=""/>
          <p:cNvSpPr/>
          <p:nvPr/>
        </p:nvSpPr>
        <p:spPr>
          <a:xfrm>
            <a:off x="467067" y="5131471"/>
            <a:ext cx="8210102" cy="1158136"/>
          </a:xfrm>
          <a:prstGeom prst="rect">
            <a:avLst/>
          </a:prstGeom>
          <a:gradFill>
            <a:gsLst>
              <a:gs pos="0">
                <a:schemeClr val="bg1">
                  <a:lumMod val="95000"/>
                </a:schemeClr>
              </a:gs>
              <a:gs pos="100000">
                <a:schemeClr val="bg1">
                  <a:lumMod val="95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a:endParaRPr lang="en-US" dirty="0">
              <a:solidFill>
                <a:srgbClr val="FFFFFF"/>
              </a:solidFill>
              <a:latin typeface="Arial"/>
            </a:endParaRPr>
          </a:p>
        </p:txBody>
      </p:sp>
      <p:sp>
        <p:nvSpPr>
          <p:cNvPr id="28" name="Rectangle 27" descr="" title=""/>
          <p:cNvSpPr/>
          <p:nvPr/>
        </p:nvSpPr>
        <p:spPr>
          <a:xfrm flipH="1">
            <a:off x="1009855" y="5115493"/>
            <a:ext cx="45719" cy="115813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p>
            <a:pPr algn="ctr"/>
            <a:endParaRPr lang="en-US" dirty="0">
              <a:solidFill>
                <a:srgbClr val="FFFFFF"/>
              </a:solidFill>
              <a:latin typeface="Arial"/>
            </a:endParaRPr>
          </a:p>
        </p:txBody>
      </p:sp>
      <p:pic>
        <p:nvPicPr>
          <p:cNvPr id="5" name="Picture 4" descr="" titl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6110" y="3859059"/>
            <a:ext cx="1281307" cy="854205"/>
          </a:xfrm>
          <a:prstGeom prst="rect">
            <a:avLst/>
          </a:prstGeom>
        </p:spPr>
      </p:pic>
      <p:sp>
        <p:nvSpPr>
          <p:cNvPr id="29" name="TextBox 28" descr="" title=""/>
          <p:cNvSpPr txBox="1"/>
          <p:nvPr/>
        </p:nvSpPr>
        <p:spPr>
          <a:xfrm>
            <a:off x="893922" y="2234012"/>
            <a:ext cx="2669923"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New Car Taxation</a:t>
            </a:r>
            <a:endParaRPr lang="en-US" sz="2000" kern="0" dirty="0">
              <a:solidFill>
                <a:srgbClr val="2968AF"/>
              </a:solidFill>
            </a:endParaRPr>
          </a:p>
        </p:txBody>
      </p:sp>
      <p:sp>
        <p:nvSpPr>
          <p:cNvPr id="30" name="TextBox 29" descr="" title=""/>
          <p:cNvSpPr txBox="1"/>
          <p:nvPr/>
        </p:nvSpPr>
        <p:spPr>
          <a:xfrm>
            <a:off x="5842616" y="2189628"/>
            <a:ext cx="2326235"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Car Registration</a:t>
            </a:r>
            <a:endParaRPr lang="en-US" sz="2000" kern="0" dirty="0">
              <a:solidFill>
                <a:srgbClr val="2968AF"/>
              </a:solidFill>
            </a:endParaRPr>
          </a:p>
        </p:txBody>
      </p:sp>
      <p:sp>
        <p:nvSpPr>
          <p:cNvPr id="31" name="TextBox 30" descr="" title=""/>
          <p:cNvSpPr txBox="1"/>
          <p:nvPr/>
        </p:nvSpPr>
        <p:spPr>
          <a:xfrm>
            <a:off x="3528342" y="2208348"/>
            <a:ext cx="2262797"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DMV Licensing</a:t>
            </a:r>
            <a:endParaRPr lang="en-US" sz="2000" kern="0" dirty="0">
              <a:solidFill>
                <a:srgbClr val="2968AF"/>
              </a:solidFill>
            </a:endParaRPr>
          </a:p>
        </p:txBody>
      </p:sp>
      <p:sp>
        <p:nvSpPr>
          <p:cNvPr id="37" name="TextBox 36" descr="" title=""/>
          <p:cNvSpPr txBox="1"/>
          <p:nvPr/>
        </p:nvSpPr>
        <p:spPr>
          <a:xfrm>
            <a:off x="974983" y="3531676"/>
            <a:ext cx="2270005"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Parking Metering</a:t>
            </a:r>
            <a:endParaRPr lang="en-US" sz="2000" kern="0" dirty="0">
              <a:solidFill>
                <a:srgbClr val="2968AF"/>
              </a:solidFill>
            </a:endParaRPr>
          </a:p>
        </p:txBody>
      </p:sp>
      <p:sp>
        <p:nvSpPr>
          <p:cNvPr id="38" name="TextBox 37" descr="" title=""/>
          <p:cNvSpPr txBox="1"/>
          <p:nvPr/>
        </p:nvSpPr>
        <p:spPr>
          <a:xfrm>
            <a:off x="5920759" y="3487292"/>
            <a:ext cx="2141707" cy="303929"/>
          </a:xfrm>
          <a:prstGeom prst="rect">
            <a:avLst/>
          </a:prstGeom>
          <a:noFill/>
        </p:spPr>
        <p:txBody>
          <a:bodyPr wrap="square" rtlCol="0" anchor="b">
            <a:spAutoFit/>
          </a:bodyPr>
          <a:lstStyle/>
          <a:p>
            <a:pPr algn="ctr">
              <a:lnSpc>
                <a:spcPts val="1500"/>
              </a:lnSpc>
              <a:defRPr/>
            </a:pPr>
            <a:r>
              <a:rPr lang="en-US" sz="2000" kern="0" dirty="0">
                <a:solidFill>
                  <a:srgbClr val="2968AF"/>
                </a:solidFill>
              </a:rPr>
              <a:t>Urban Planning</a:t>
            </a:r>
          </a:p>
        </p:txBody>
      </p:sp>
      <p:sp>
        <p:nvSpPr>
          <p:cNvPr id="39" name="TextBox 38" descr="" title=""/>
          <p:cNvSpPr txBox="1"/>
          <p:nvPr/>
        </p:nvSpPr>
        <p:spPr>
          <a:xfrm>
            <a:off x="3488441" y="3532515"/>
            <a:ext cx="2463729"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Traffic Enforcement</a:t>
            </a:r>
            <a:endParaRPr lang="en-US" sz="2000" kern="0" dirty="0">
              <a:solidFill>
                <a:srgbClr val="2968AF"/>
              </a:solidFill>
            </a:endParaRPr>
          </a:p>
        </p:txBody>
      </p:sp>
      <p:pic>
        <p:nvPicPr>
          <p:cNvPr id="42" name="Picture 41" descr="" title=""/>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58935" y="3895554"/>
            <a:ext cx="1363156" cy="838373"/>
          </a:xfrm>
          <a:prstGeom prst="rect">
            <a:avLst/>
          </a:prstGeom>
        </p:spPr>
      </p:pic>
      <p:pic>
        <p:nvPicPr>
          <p:cNvPr id="43" name="Picture 42" descr="" title=""/>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06730" y="5145591"/>
            <a:ext cx="1384500" cy="854987"/>
          </a:xfrm>
          <a:prstGeom prst="rect">
            <a:avLst/>
          </a:prstGeom>
        </p:spPr>
      </p:pic>
      <p:sp>
        <p:nvSpPr>
          <p:cNvPr id="45" name="TextBox 44" descr="" title=""/>
          <p:cNvSpPr txBox="1"/>
          <p:nvPr/>
        </p:nvSpPr>
        <p:spPr>
          <a:xfrm>
            <a:off x="956970" y="4832288"/>
            <a:ext cx="2400251"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Auto Regulations</a:t>
            </a:r>
            <a:endParaRPr lang="en-US" sz="2000" kern="0" dirty="0">
              <a:solidFill>
                <a:srgbClr val="2968AF"/>
              </a:solidFill>
            </a:endParaRPr>
          </a:p>
        </p:txBody>
      </p:sp>
      <p:sp>
        <p:nvSpPr>
          <p:cNvPr id="46" name="TextBox 45" descr="" title=""/>
          <p:cNvSpPr txBox="1"/>
          <p:nvPr/>
        </p:nvSpPr>
        <p:spPr>
          <a:xfrm>
            <a:off x="5786100" y="4827557"/>
            <a:ext cx="2545602"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IoT Infrastructure</a:t>
            </a:r>
            <a:endParaRPr lang="en-US" sz="2000" kern="0" dirty="0">
              <a:solidFill>
                <a:srgbClr val="2968AF"/>
              </a:solidFill>
            </a:endParaRPr>
          </a:p>
        </p:txBody>
      </p:sp>
      <p:sp>
        <p:nvSpPr>
          <p:cNvPr id="47" name="TextBox 46" descr="" title=""/>
          <p:cNvSpPr txBox="1"/>
          <p:nvPr/>
        </p:nvSpPr>
        <p:spPr>
          <a:xfrm>
            <a:off x="3447581" y="4841678"/>
            <a:ext cx="2519724"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Road Infrastructure</a:t>
            </a:r>
            <a:endParaRPr lang="en-US" sz="2000" kern="0" dirty="0">
              <a:solidFill>
                <a:srgbClr val="2968AF"/>
              </a:solidFill>
            </a:endParaRPr>
          </a:p>
        </p:txBody>
      </p:sp>
      <p:pic>
        <p:nvPicPr>
          <p:cNvPr id="50" name="Picture 49" descr="" title=""/>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66074" y="2596162"/>
            <a:ext cx="1300312" cy="822705"/>
          </a:xfrm>
          <a:prstGeom prst="rect">
            <a:avLst/>
          </a:prstGeom>
        </p:spPr>
      </p:pic>
      <p:sp>
        <p:nvSpPr>
          <p:cNvPr id="54" name="TextBox 53" descr="" title=""/>
          <p:cNvSpPr txBox="1"/>
          <p:nvPr/>
        </p:nvSpPr>
        <p:spPr>
          <a:xfrm>
            <a:off x="947962" y="6128012"/>
            <a:ext cx="2333737" cy="303929"/>
          </a:xfrm>
          <a:prstGeom prst="rect">
            <a:avLst/>
          </a:prstGeom>
          <a:noFill/>
        </p:spPr>
        <p:txBody>
          <a:bodyPr wrap="square" rtlCol="0" anchor="b">
            <a:spAutoFit/>
          </a:bodyPr>
          <a:lstStyle/>
          <a:p>
            <a:pPr algn="ctr">
              <a:lnSpc>
                <a:spcPts val="1500"/>
              </a:lnSpc>
              <a:defRPr/>
            </a:pPr>
            <a:r>
              <a:rPr lang="en-US" sz="2000" kern="0" dirty="0" smtClean="0">
                <a:solidFill>
                  <a:srgbClr val="2968AF"/>
                </a:solidFill>
              </a:rPr>
              <a:t>Public Safety</a:t>
            </a:r>
            <a:endParaRPr lang="en-US" sz="2000" kern="0" dirty="0">
              <a:solidFill>
                <a:srgbClr val="2968AF"/>
              </a:solidFill>
            </a:endParaRPr>
          </a:p>
        </p:txBody>
      </p:sp>
      <p:pic>
        <p:nvPicPr>
          <p:cNvPr id="3074" name="Picture 2" descr="" title=""/>
          <p:cNvPicPr>
            <a:picLocks noChangeAspect="1" noChangeArrowheads="1"/>
          </p:cNvPicPr>
          <p:nvPr/>
        </p:nvPicPr>
        <p:blipFill rotWithShape="1">
          <a:blip r:embed="rId7">
            <a:extLst>
              <a:ext uri="{28A0092B-C50C-407E-A947-70E740481C1C}">
                <a14:useLocalDpi xmlns:a14="http://schemas.microsoft.com/office/drawing/2010/main" val="0"/>
              </a:ext>
            </a:extLst>
          </a:blip>
          <a:srcRect t="3259" b="24599"/>
          <a:stretch/>
        </p:blipFill>
        <p:spPr bwMode="auto">
          <a:xfrm>
            <a:off x="1476110" y="1315483"/>
            <a:ext cx="1283099" cy="8142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 tit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5898" y="1280517"/>
            <a:ext cx="974774" cy="8301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 titl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4684"/>
          <a:stretch/>
        </p:blipFill>
        <p:spPr bwMode="auto">
          <a:xfrm>
            <a:off x="6418857" y="1315783"/>
            <a:ext cx="1215426" cy="7949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 titl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10" t="9072" r="4817" b="21221"/>
          <a:stretch/>
        </p:blipFill>
        <p:spPr bwMode="auto">
          <a:xfrm>
            <a:off x="1476110" y="2537930"/>
            <a:ext cx="1273323" cy="85817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 title=""/>
          <p:cNvPicPr>
            <a:picLocks noChangeAspect="1" noChangeArrowheads="1"/>
          </p:cNvPicPr>
          <p:nvPr/>
        </p:nvPicPr>
        <p:blipFill rotWithShape="1">
          <a:blip r:embed="rId11">
            <a:extLst>
              <a:ext uri="{28A0092B-C50C-407E-A947-70E740481C1C}">
                <a14:useLocalDpi xmlns:a14="http://schemas.microsoft.com/office/drawing/2010/main" val="0"/>
              </a:ext>
            </a:extLst>
          </a:blip>
          <a:srcRect t="14745" b="26094"/>
          <a:stretch/>
        </p:blipFill>
        <p:spPr bwMode="auto">
          <a:xfrm>
            <a:off x="4074003" y="2562821"/>
            <a:ext cx="1248088" cy="84619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 titl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9203" r="29690"/>
          <a:stretch/>
        </p:blipFill>
        <p:spPr bwMode="auto">
          <a:xfrm>
            <a:off x="6418876" y="3875476"/>
            <a:ext cx="1133077" cy="77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86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xmlns:p14="http://schemas.microsoft.com/office/powerpoint/2010/main" spd="med">
        <p:fade/>
      </p:transition>
    </mc:Fallback>
  </mc:AlternateContent>
</p:sld>
</file>

<file path=ppt/slides/slide2.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 name="Rectangle 37" descr="" title=""/>
          <p:cNvSpPr/>
          <p:nvPr/>
        </p:nvSpPr>
        <p:spPr>
          <a:xfrm>
            <a:off x="827584" y="2674230"/>
            <a:ext cx="7478216" cy="1446550"/>
          </a:xfrm>
          <a:prstGeom prst="rect">
            <a:avLst/>
          </a:prstGeom>
          <a:ln>
            <a:noFill/>
          </a:ln>
        </p:spPr>
        <p:txBody>
          <a:bodyPr wrap="square">
            <a:spAutoFit/>
          </a:bodyPr>
          <a:lstStyle/>
          <a:p>
            <a:pPr algn="ctr"/>
            <a:r>
              <a:rPr lang="en-US" sz="8800" b="1" dirty="0" smtClean="0">
                <a:solidFill>
                  <a:schemeClr val="bg1"/>
                </a:solidFill>
                <a:latin typeface="CiscoSans Thin" panose="020B0203020201020303" pitchFamily="34" charset="0"/>
                <a:cs typeface="CiscoSansTT Condensed"/>
              </a:rPr>
              <a:t>Digitization</a:t>
            </a:r>
            <a:endParaRPr lang="en-US" sz="8800" b="1" dirty="0">
              <a:solidFill>
                <a:schemeClr val="bg1"/>
              </a:solidFill>
              <a:latin typeface="CiscoSans Thin" panose="020B0203020201020303" pitchFamily="34" charset="0"/>
              <a:cs typeface="CiscoSansTT Condensed"/>
            </a:endParaRPr>
          </a:p>
        </p:txBody>
      </p:sp>
    </p:spTree>
    <p:extLst>
      <p:ext uri="{BB962C8B-B14F-4D97-AF65-F5344CB8AC3E}">
        <p14:creationId xmlns:p14="http://schemas.microsoft.com/office/powerpoint/2010/main" val="90582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0.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5" name="Rectangle 54" descr="" title=""/>
          <p:cNvSpPr/>
          <p:nvPr/>
        </p:nvSpPr>
        <p:spPr>
          <a:xfrm>
            <a:off x="0" y="1426457"/>
            <a:ext cx="9144000" cy="5160612"/>
          </a:xfrm>
          <a:prstGeom prst="rect">
            <a:avLst/>
          </a:prstGeom>
          <a:gradFill flip="none" rotWithShape="1">
            <a:gsLst>
              <a:gs pos="0">
                <a:schemeClr val="tx1">
                  <a:alpha val="0"/>
                </a:schemeClr>
              </a:gs>
              <a:gs pos="100000">
                <a:schemeClr val="tx1">
                  <a:alpha val="3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dirty="0">
              <a:solidFill>
                <a:srgbClr val="FFFFFF"/>
              </a:solidFill>
              <a:latin typeface="CiscoSansTT Light"/>
            </a:endParaRPr>
          </a:p>
        </p:txBody>
      </p:sp>
      <p:sp>
        <p:nvSpPr>
          <p:cNvPr id="63" name="Oval 62" descr="" title=""/>
          <p:cNvSpPr>
            <a:spLocks noChangeAspect="1"/>
          </p:cNvSpPr>
          <p:nvPr/>
        </p:nvSpPr>
        <p:spPr>
          <a:xfrm>
            <a:off x="6412119" y="5367854"/>
            <a:ext cx="457199" cy="609599"/>
          </a:xfrm>
          <a:prstGeom prst="ellipse">
            <a:avLst/>
          </a:prstGeom>
          <a:solidFill>
            <a:schemeClr val="bg1"/>
          </a:solidFill>
          <a:ln>
            <a:solidFill>
              <a:schemeClr val="accent6">
                <a:lumMod val="40000"/>
                <a:lumOff val="6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sz="900" b="1" dirty="0">
              <a:solidFill>
                <a:srgbClr val="FFFFFF"/>
              </a:solidFill>
              <a:latin typeface="CiscoSansTT Light"/>
            </a:endParaRPr>
          </a:p>
        </p:txBody>
      </p:sp>
      <p:sp>
        <p:nvSpPr>
          <p:cNvPr id="43014" name="Rectangle 5" descr="" title=""/>
          <p:cNvSpPr>
            <a:spLocks noGrp="1" noChangeArrowheads="1"/>
          </p:cNvSpPr>
          <p:nvPr>
            <p:ph type="ctrTitle"/>
          </p:nvPr>
        </p:nvSpPr>
        <p:spPr/>
        <p:txBody>
          <a:bodyPr/>
          <a:lstStyle/>
          <a:p>
            <a:r>
              <a:rPr lang="en-US" smtClean="0"/>
              <a:t>Connected Public Safety Vehicles</a:t>
            </a:r>
            <a:endParaRPr lang="en-US" dirty="0"/>
          </a:p>
        </p:txBody>
      </p:sp>
      <p:pic>
        <p:nvPicPr>
          <p:cNvPr id="43012" name="Picture 3" descr="" title=""/>
          <p:cNvPicPr>
            <a:picLocks noChangeAspect="1" noChangeArrowheads="1"/>
          </p:cNvPicPr>
          <p:nvPr/>
        </p:nvPicPr>
        <p:blipFill rotWithShape="1">
          <a:blip r:embed="rId3">
            <a:extLst>
              <a:ext uri="{28A0092B-C50C-407E-A947-70E740481C1C}">
                <a14:useLocalDpi xmlns:a14="http://schemas.microsoft.com/office/drawing/2010/main"/>
              </a:ext>
            </a:extLst>
          </a:blip>
          <a:srcRect l="15627" r="13605"/>
          <a:stretch/>
        </p:blipFill>
        <p:spPr bwMode="auto">
          <a:xfrm>
            <a:off x="3512811" y="2582291"/>
            <a:ext cx="2127902" cy="2837203"/>
          </a:xfrm>
          <a:prstGeom prst="ellipse">
            <a:avLst/>
          </a:prstGeom>
          <a:ln>
            <a:solidFill>
              <a:schemeClr val="accent6">
                <a:lumMod val="40000"/>
                <a:lumOff val="60000"/>
                <a:alpha val="47000"/>
              </a:schemeClr>
            </a:solidFill>
          </a:ln>
          <a:extLst>
            <a:ext uri="{909E8E84-426E-40DD-AFC4-6F175D3DCCD1}">
              <a14:hiddenFill xmlns:a14="http://schemas.microsoft.com/office/drawing/2010/main">
                <a:solidFill>
                  <a:srgbClr val="FFFFFF"/>
                </a:solidFill>
              </a14:hiddenFill>
            </a:ext>
          </a:extLst>
        </p:spPr>
      </p:pic>
      <p:pic>
        <p:nvPicPr>
          <p:cNvPr id="43016" name="Picture 7" descr="" tit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06160" y="2729445"/>
            <a:ext cx="904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9" descr="" tit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bwMode="auto">
          <a:xfrm>
            <a:off x="6535125" y="5419490"/>
            <a:ext cx="245722" cy="56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Text Box 12" descr="" title=""/>
          <p:cNvSpPr txBox="1">
            <a:spLocks noChangeArrowheads="1"/>
          </p:cNvSpPr>
          <p:nvPr/>
        </p:nvSpPr>
        <p:spPr bwMode="auto">
          <a:xfrm>
            <a:off x="1852740" y="5575095"/>
            <a:ext cx="1046162"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r>
              <a:rPr lang="en-US" dirty="0">
                <a:solidFill>
                  <a:srgbClr val="FFFFFF"/>
                </a:solidFill>
                <a:latin typeface="CiscoSansTT Light"/>
              </a:rPr>
              <a:t>Printer</a:t>
            </a:r>
          </a:p>
        </p:txBody>
      </p:sp>
      <p:sp>
        <p:nvSpPr>
          <p:cNvPr id="43024" name="Text Box 15" descr="" title=""/>
          <p:cNvSpPr txBox="1">
            <a:spLocks noChangeArrowheads="1"/>
          </p:cNvSpPr>
          <p:nvPr/>
        </p:nvSpPr>
        <p:spPr bwMode="auto">
          <a:xfrm>
            <a:off x="2636902" y="5767763"/>
            <a:ext cx="1046162"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pPr algn="r"/>
            <a:r>
              <a:rPr lang="en-US">
                <a:solidFill>
                  <a:srgbClr val="FFFFFF"/>
                </a:solidFill>
                <a:latin typeface="CiscoSansTT Light"/>
              </a:rPr>
              <a:t>PDA</a:t>
            </a:r>
          </a:p>
        </p:txBody>
      </p:sp>
      <p:sp>
        <p:nvSpPr>
          <p:cNvPr id="43025" name="Text Box 16" descr="" title=""/>
          <p:cNvSpPr txBox="1">
            <a:spLocks noChangeArrowheads="1"/>
          </p:cNvSpPr>
          <p:nvPr/>
        </p:nvSpPr>
        <p:spPr bwMode="auto">
          <a:xfrm>
            <a:off x="2665448" y="2007500"/>
            <a:ext cx="1046162"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pPr algn="r"/>
            <a:r>
              <a:rPr lang="en-US" dirty="0">
                <a:solidFill>
                  <a:srgbClr val="FFFFFF"/>
                </a:solidFill>
                <a:latin typeface="CiscoSansTT Light"/>
              </a:rPr>
              <a:t>GPS</a:t>
            </a:r>
          </a:p>
        </p:txBody>
      </p:sp>
      <p:sp>
        <p:nvSpPr>
          <p:cNvPr id="43027" name="Text Box 18" descr="" title=""/>
          <p:cNvSpPr txBox="1">
            <a:spLocks noChangeArrowheads="1"/>
          </p:cNvSpPr>
          <p:nvPr/>
        </p:nvSpPr>
        <p:spPr bwMode="auto">
          <a:xfrm>
            <a:off x="401746" y="4830351"/>
            <a:ext cx="628326"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r>
              <a:rPr lang="en-US" dirty="0">
                <a:solidFill>
                  <a:srgbClr val="FFFFFF"/>
                </a:solidFill>
                <a:latin typeface="CiscoSansTT Light"/>
              </a:rPr>
              <a:t>DVR</a:t>
            </a:r>
          </a:p>
        </p:txBody>
      </p:sp>
      <p:sp>
        <p:nvSpPr>
          <p:cNvPr id="43028" name="Text Box 19" descr="" title=""/>
          <p:cNvSpPr txBox="1">
            <a:spLocks noChangeArrowheads="1"/>
          </p:cNvSpPr>
          <p:nvPr/>
        </p:nvSpPr>
        <p:spPr bwMode="auto">
          <a:xfrm>
            <a:off x="401751" y="3503925"/>
            <a:ext cx="1039813" cy="5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r>
              <a:rPr lang="en-US" dirty="0">
                <a:solidFill>
                  <a:srgbClr val="FFFFFF"/>
                </a:solidFill>
                <a:latin typeface="CiscoSansTT Light"/>
              </a:rPr>
              <a:t>Laptop or MDT</a:t>
            </a:r>
          </a:p>
        </p:txBody>
      </p:sp>
      <p:sp>
        <p:nvSpPr>
          <p:cNvPr id="43033" name="Line 24" descr="" title=""/>
          <p:cNvSpPr>
            <a:spLocks noChangeShapeType="1"/>
          </p:cNvSpPr>
          <p:nvPr/>
        </p:nvSpPr>
        <p:spPr bwMode="auto">
          <a:xfrm flipV="1">
            <a:off x="1586660" y="2895349"/>
            <a:ext cx="3214688" cy="210025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82092" tIns="41040" rIns="82092" bIns="41040"/>
          <a:lstStyle/>
          <a:p>
            <a:pPr defTabSz="457181"/>
            <a:endParaRPr lang="en-US">
              <a:solidFill>
                <a:srgbClr val="000000"/>
              </a:solidFill>
              <a:latin typeface="CiscoSansTT Light"/>
            </a:endParaRPr>
          </a:p>
        </p:txBody>
      </p:sp>
      <p:sp>
        <p:nvSpPr>
          <p:cNvPr id="43034" name="Line 25" descr="" title=""/>
          <p:cNvSpPr>
            <a:spLocks noChangeShapeType="1"/>
          </p:cNvSpPr>
          <p:nvPr/>
        </p:nvSpPr>
        <p:spPr bwMode="auto">
          <a:xfrm>
            <a:off x="2447960" y="2729454"/>
            <a:ext cx="2386726" cy="10614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82092" tIns="41040" rIns="82092" bIns="41040"/>
          <a:lstStyle/>
          <a:p>
            <a:pPr defTabSz="457181"/>
            <a:endParaRPr lang="en-US">
              <a:solidFill>
                <a:srgbClr val="000000"/>
              </a:solidFill>
              <a:latin typeface="CiscoSansTT Light"/>
            </a:endParaRPr>
          </a:p>
        </p:txBody>
      </p:sp>
      <p:sp>
        <p:nvSpPr>
          <p:cNvPr id="43035" name="Line 26" descr="" title=""/>
          <p:cNvSpPr>
            <a:spLocks noChangeShapeType="1"/>
          </p:cNvSpPr>
          <p:nvPr/>
        </p:nvSpPr>
        <p:spPr bwMode="auto">
          <a:xfrm flipH="1" flipV="1">
            <a:off x="3962419" y="2209799"/>
            <a:ext cx="953249" cy="63559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82092" tIns="41040" rIns="82092" bIns="41040"/>
          <a:lstStyle/>
          <a:p>
            <a:pPr defTabSz="457181"/>
            <a:endParaRPr lang="en-US">
              <a:solidFill>
                <a:srgbClr val="000000"/>
              </a:solidFill>
              <a:latin typeface="CiscoSansTT Light"/>
            </a:endParaRPr>
          </a:p>
        </p:txBody>
      </p:sp>
      <p:sp>
        <p:nvSpPr>
          <p:cNvPr id="43036" name="Line 27" descr="" title=""/>
          <p:cNvSpPr>
            <a:spLocks noChangeShapeType="1"/>
          </p:cNvSpPr>
          <p:nvPr/>
        </p:nvSpPr>
        <p:spPr bwMode="auto">
          <a:xfrm flipV="1">
            <a:off x="1705711" y="2890269"/>
            <a:ext cx="3015761" cy="91815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82092" tIns="41040" rIns="82092" bIns="41040"/>
          <a:lstStyle/>
          <a:p>
            <a:pPr defTabSz="457181"/>
            <a:endParaRPr lang="en-US">
              <a:solidFill>
                <a:srgbClr val="000000"/>
              </a:solidFill>
              <a:latin typeface="CiscoSansTT Light"/>
            </a:endParaRPr>
          </a:p>
        </p:txBody>
      </p:sp>
      <p:sp>
        <p:nvSpPr>
          <p:cNvPr id="43037" name="Text Box 28" descr="" title=""/>
          <p:cNvSpPr txBox="1">
            <a:spLocks noChangeArrowheads="1"/>
          </p:cNvSpPr>
          <p:nvPr/>
        </p:nvSpPr>
        <p:spPr bwMode="auto">
          <a:xfrm>
            <a:off x="401746" y="2555906"/>
            <a:ext cx="1663888"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r>
              <a:rPr lang="en-US" dirty="0">
                <a:solidFill>
                  <a:srgbClr val="FFFFFF"/>
                </a:solidFill>
                <a:latin typeface="CiscoSansTT Light"/>
              </a:rPr>
              <a:t>Video Cameras</a:t>
            </a:r>
          </a:p>
        </p:txBody>
      </p:sp>
      <p:sp>
        <p:nvSpPr>
          <p:cNvPr id="43039" name="Line 30" descr="" title=""/>
          <p:cNvSpPr>
            <a:spLocks noChangeShapeType="1"/>
          </p:cNvSpPr>
          <p:nvPr/>
        </p:nvSpPr>
        <p:spPr bwMode="auto">
          <a:xfrm flipV="1">
            <a:off x="2898900" y="2977095"/>
            <a:ext cx="1935786" cy="2056251"/>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82092" tIns="41040" rIns="82092" bIns="41040"/>
          <a:lstStyle/>
          <a:p>
            <a:pPr defTabSz="457181"/>
            <a:endParaRPr lang="en-US">
              <a:solidFill>
                <a:srgbClr val="000000"/>
              </a:solidFill>
              <a:latin typeface="CiscoSansTT Light"/>
            </a:endParaRPr>
          </a:p>
        </p:txBody>
      </p:sp>
      <p:sp>
        <p:nvSpPr>
          <p:cNvPr id="43040" name="Text Box 31" descr="" title=""/>
          <p:cNvSpPr txBox="1">
            <a:spLocks noChangeArrowheads="1"/>
          </p:cNvSpPr>
          <p:nvPr/>
        </p:nvSpPr>
        <p:spPr bwMode="auto">
          <a:xfrm>
            <a:off x="6216166" y="2126403"/>
            <a:ext cx="2594461"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r>
              <a:rPr lang="en-US" dirty="0">
                <a:solidFill>
                  <a:srgbClr val="FFFFFF"/>
                </a:solidFill>
                <a:latin typeface="CiscoSansTT Light"/>
              </a:rPr>
              <a:t>License </a:t>
            </a:r>
            <a:r>
              <a:rPr lang="en-US" dirty="0" smtClean="0">
                <a:solidFill>
                  <a:srgbClr val="FFFFFF"/>
                </a:solidFill>
                <a:latin typeface="CiscoSansTT Light"/>
              </a:rPr>
              <a:t>Plate Recognition</a:t>
            </a:r>
            <a:endParaRPr lang="en-US" dirty="0">
              <a:solidFill>
                <a:srgbClr val="FFFFFF"/>
              </a:solidFill>
              <a:latin typeface="CiscoSansTT Light"/>
            </a:endParaRPr>
          </a:p>
        </p:txBody>
      </p:sp>
      <p:sp>
        <p:nvSpPr>
          <p:cNvPr id="43041" name="Line 32" descr="" title=""/>
          <p:cNvSpPr>
            <a:spLocks noChangeShapeType="1"/>
          </p:cNvSpPr>
          <p:nvPr/>
        </p:nvSpPr>
        <p:spPr bwMode="auto">
          <a:xfrm flipV="1">
            <a:off x="4991848" y="2291762"/>
            <a:ext cx="1016778" cy="532933"/>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82092" tIns="41040" rIns="82092" bIns="41040"/>
          <a:lstStyle/>
          <a:p>
            <a:pPr defTabSz="457181"/>
            <a:endParaRPr lang="en-US">
              <a:solidFill>
                <a:srgbClr val="000000"/>
              </a:solidFill>
              <a:latin typeface="CiscoSansTT Light"/>
            </a:endParaRPr>
          </a:p>
        </p:txBody>
      </p:sp>
      <p:grpSp>
        <p:nvGrpSpPr>
          <p:cNvPr id="43042" name="Group 33" descr="" title=""/>
          <p:cNvGrpSpPr>
            <a:grpSpLocks/>
          </p:cNvGrpSpPr>
          <p:nvPr/>
        </p:nvGrpSpPr>
        <p:grpSpPr bwMode="auto">
          <a:xfrm rot="14007258">
            <a:off x="5186376" y="2272033"/>
            <a:ext cx="1592183" cy="1264364"/>
            <a:chOff x="1428" y="724"/>
            <a:chExt cx="906" cy="1008"/>
          </a:xfrm>
        </p:grpSpPr>
        <p:sp>
          <p:nvSpPr>
            <p:cNvPr id="43063" name="Freeform 34" descr="" title=""/>
            <p:cNvSpPr>
              <a:spLocks/>
            </p:cNvSpPr>
            <p:nvPr/>
          </p:nvSpPr>
          <p:spPr bwMode="auto">
            <a:xfrm>
              <a:off x="1428" y="724"/>
              <a:ext cx="894" cy="997"/>
            </a:xfrm>
            <a:custGeom>
              <a:avLst/>
              <a:gdLst>
                <a:gd name="T0" fmla="*/ 3 w 894"/>
                <a:gd name="T1" fmla="*/ 958 h 997"/>
                <a:gd name="T2" fmla="*/ 5 w 894"/>
                <a:gd name="T3" fmla="*/ 924 h 997"/>
                <a:gd name="T4" fmla="*/ 29 w 894"/>
                <a:gd name="T5" fmla="*/ 908 h 997"/>
                <a:gd name="T6" fmla="*/ 68 w 894"/>
                <a:gd name="T7" fmla="*/ 916 h 997"/>
                <a:gd name="T8" fmla="*/ 117 w 894"/>
                <a:gd name="T9" fmla="*/ 933 h 997"/>
                <a:gd name="T10" fmla="*/ 150 w 894"/>
                <a:gd name="T11" fmla="*/ 923 h 997"/>
                <a:gd name="T12" fmla="*/ 160 w 894"/>
                <a:gd name="T13" fmla="*/ 892 h 997"/>
                <a:gd name="T14" fmla="*/ 153 w 894"/>
                <a:gd name="T15" fmla="*/ 859 h 997"/>
                <a:gd name="T16" fmla="*/ 141 w 894"/>
                <a:gd name="T17" fmla="*/ 808 h 997"/>
                <a:gd name="T18" fmla="*/ 150 w 894"/>
                <a:gd name="T19" fmla="*/ 764 h 997"/>
                <a:gd name="T20" fmla="*/ 171 w 894"/>
                <a:gd name="T21" fmla="*/ 759 h 997"/>
                <a:gd name="T22" fmla="*/ 212 w 894"/>
                <a:gd name="T23" fmla="*/ 768 h 997"/>
                <a:gd name="T24" fmla="*/ 253 w 894"/>
                <a:gd name="T25" fmla="*/ 781 h 997"/>
                <a:gd name="T26" fmla="*/ 282 w 894"/>
                <a:gd name="T27" fmla="*/ 773 h 997"/>
                <a:gd name="T28" fmla="*/ 294 w 894"/>
                <a:gd name="T29" fmla="*/ 746 h 997"/>
                <a:gd name="T30" fmla="*/ 281 w 894"/>
                <a:gd name="T31" fmla="*/ 695 h 997"/>
                <a:gd name="T32" fmla="*/ 273 w 894"/>
                <a:gd name="T33" fmla="*/ 658 h 997"/>
                <a:gd name="T34" fmla="*/ 275 w 894"/>
                <a:gd name="T35" fmla="*/ 632 h 997"/>
                <a:gd name="T36" fmla="*/ 287 w 894"/>
                <a:gd name="T37" fmla="*/ 610 h 997"/>
                <a:gd name="T38" fmla="*/ 328 w 894"/>
                <a:gd name="T39" fmla="*/ 610 h 997"/>
                <a:gd name="T40" fmla="*/ 384 w 894"/>
                <a:gd name="T41" fmla="*/ 627 h 997"/>
                <a:gd name="T42" fmla="*/ 415 w 894"/>
                <a:gd name="T43" fmla="*/ 626 h 997"/>
                <a:gd name="T44" fmla="*/ 430 w 894"/>
                <a:gd name="T45" fmla="*/ 602 h 997"/>
                <a:gd name="T46" fmla="*/ 425 w 894"/>
                <a:gd name="T47" fmla="*/ 567 h 997"/>
                <a:gd name="T48" fmla="*/ 410 w 894"/>
                <a:gd name="T49" fmla="*/ 519 h 997"/>
                <a:gd name="T50" fmla="*/ 410 w 894"/>
                <a:gd name="T51" fmla="*/ 477 h 997"/>
                <a:gd name="T52" fmla="*/ 421 w 894"/>
                <a:gd name="T53" fmla="*/ 459 h 997"/>
                <a:gd name="T54" fmla="*/ 446 w 894"/>
                <a:gd name="T55" fmla="*/ 454 h 997"/>
                <a:gd name="T56" fmla="*/ 494 w 894"/>
                <a:gd name="T57" fmla="*/ 470 h 997"/>
                <a:gd name="T58" fmla="*/ 529 w 894"/>
                <a:gd name="T59" fmla="*/ 479 h 997"/>
                <a:gd name="T60" fmla="*/ 546 w 894"/>
                <a:gd name="T61" fmla="*/ 477 h 997"/>
                <a:gd name="T62" fmla="*/ 558 w 894"/>
                <a:gd name="T63" fmla="*/ 466 h 997"/>
                <a:gd name="T64" fmla="*/ 565 w 894"/>
                <a:gd name="T65" fmla="*/ 449 h 997"/>
                <a:gd name="T66" fmla="*/ 565 w 894"/>
                <a:gd name="T67" fmla="*/ 425 h 997"/>
                <a:gd name="T68" fmla="*/ 548 w 894"/>
                <a:gd name="T69" fmla="*/ 370 h 997"/>
                <a:gd name="T70" fmla="*/ 544 w 894"/>
                <a:gd name="T71" fmla="*/ 334 h 997"/>
                <a:gd name="T72" fmla="*/ 547 w 894"/>
                <a:gd name="T73" fmla="*/ 322 h 997"/>
                <a:gd name="T74" fmla="*/ 550 w 894"/>
                <a:gd name="T75" fmla="*/ 313 h 997"/>
                <a:gd name="T76" fmla="*/ 568 w 894"/>
                <a:gd name="T77" fmla="*/ 305 h 997"/>
                <a:gd name="T78" fmla="*/ 604 w 894"/>
                <a:gd name="T79" fmla="*/ 309 h 997"/>
                <a:gd name="T80" fmla="*/ 659 w 894"/>
                <a:gd name="T81" fmla="*/ 325 h 997"/>
                <a:gd name="T82" fmla="*/ 690 w 894"/>
                <a:gd name="T83" fmla="*/ 320 h 997"/>
                <a:gd name="T84" fmla="*/ 699 w 894"/>
                <a:gd name="T85" fmla="*/ 293 h 997"/>
                <a:gd name="T86" fmla="*/ 693 w 894"/>
                <a:gd name="T87" fmla="*/ 245 h 997"/>
                <a:gd name="T88" fmla="*/ 678 w 894"/>
                <a:gd name="T89" fmla="*/ 199 h 997"/>
                <a:gd name="T90" fmla="*/ 684 w 894"/>
                <a:gd name="T91" fmla="*/ 171 h 997"/>
                <a:gd name="T92" fmla="*/ 701 w 894"/>
                <a:gd name="T93" fmla="*/ 156 h 997"/>
                <a:gd name="T94" fmla="*/ 721 w 894"/>
                <a:gd name="T95" fmla="*/ 152 h 997"/>
                <a:gd name="T96" fmla="*/ 760 w 894"/>
                <a:gd name="T97" fmla="*/ 165 h 997"/>
                <a:gd name="T98" fmla="*/ 804 w 894"/>
                <a:gd name="T99" fmla="*/ 175 h 997"/>
                <a:gd name="T100" fmla="*/ 829 w 894"/>
                <a:gd name="T101" fmla="*/ 168 h 997"/>
                <a:gd name="T102" fmla="*/ 839 w 894"/>
                <a:gd name="T103" fmla="*/ 141 h 997"/>
                <a:gd name="T104" fmla="*/ 827 w 894"/>
                <a:gd name="T105" fmla="*/ 96 h 997"/>
                <a:gd name="T106" fmla="*/ 815 w 894"/>
                <a:gd name="T107" fmla="*/ 60 h 997"/>
                <a:gd name="T108" fmla="*/ 820 w 894"/>
                <a:gd name="T109" fmla="*/ 22 h 997"/>
                <a:gd name="T110" fmla="*/ 840 w 894"/>
                <a:gd name="T111" fmla="*/ 0 h 997"/>
                <a:gd name="T112" fmla="*/ 875 w 894"/>
                <a:gd name="T113" fmla="*/ 7 h 9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4"/>
                <a:gd name="T172" fmla="*/ 0 h 997"/>
                <a:gd name="T173" fmla="*/ 894 w 894"/>
                <a:gd name="T174" fmla="*/ 997 h 9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4" h="997">
                  <a:moveTo>
                    <a:pt x="15" y="997"/>
                  </a:moveTo>
                  <a:lnTo>
                    <a:pt x="7" y="980"/>
                  </a:lnTo>
                  <a:lnTo>
                    <a:pt x="3" y="958"/>
                  </a:lnTo>
                  <a:lnTo>
                    <a:pt x="0" y="948"/>
                  </a:lnTo>
                  <a:lnTo>
                    <a:pt x="1" y="934"/>
                  </a:lnTo>
                  <a:lnTo>
                    <a:pt x="5" y="924"/>
                  </a:lnTo>
                  <a:lnTo>
                    <a:pt x="12" y="917"/>
                  </a:lnTo>
                  <a:lnTo>
                    <a:pt x="18" y="911"/>
                  </a:lnTo>
                  <a:lnTo>
                    <a:pt x="29" y="908"/>
                  </a:lnTo>
                  <a:lnTo>
                    <a:pt x="41" y="908"/>
                  </a:lnTo>
                  <a:lnTo>
                    <a:pt x="53" y="911"/>
                  </a:lnTo>
                  <a:lnTo>
                    <a:pt x="68" y="916"/>
                  </a:lnTo>
                  <a:lnTo>
                    <a:pt x="85" y="924"/>
                  </a:lnTo>
                  <a:lnTo>
                    <a:pt x="101" y="929"/>
                  </a:lnTo>
                  <a:lnTo>
                    <a:pt x="117" y="933"/>
                  </a:lnTo>
                  <a:lnTo>
                    <a:pt x="128" y="933"/>
                  </a:lnTo>
                  <a:lnTo>
                    <a:pt x="140" y="929"/>
                  </a:lnTo>
                  <a:lnTo>
                    <a:pt x="150" y="923"/>
                  </a:lnTo>
                  <a:lnTo>
                    <a:pt x="154" y="916"/>
                  </a:lnTo>
                  <a:lnTo>
                    <a:pt x="158" y="909"/>
                  </a:lnTo>
                  <a:lnTo>
                    <a:pt x="160" y="892"/>
                  </a:lnTo>
                  <a:lnTo>
                    <a:pt x="159" y="895"/>
                  </a:lnTo>
                  <a:lnTo>
                    <a:pt x="159" y="879"/>
                  </a:lnTo>
                  <a:lnTo>
                    <a:pt x="153" y="859"/>
                  </a:lnTo>
                  <a:lnTo>
                    <a:pt x="148" y="841"/>
                  </a:lnTo>
                  <a:lnTo>
                    <a:pt x="144" y="821"/>
                  </a:lnTo>
                  <a:lnTo>
                    <a:pt x="141" y="808"/>
                  </a:lnTo>
                  <a:lnTo>
                    <a:pt x="141" y="792"/>
                  </a:lnTo>
                  <a:lnTo>
                    <a:pt x="144" y="777"/>
                  </a:lnTo>
                  <a:lnTo>
                    <a:pt x="150" y="764"/>
                  </a:lnTo>
                  <a:lnTo>
                    <a:pt x="158" y="760"/>
                  </a:lnTo>
                  <a:lnTo>
                    <a:pt x="163" y="759"/>
                  </a:lnTo>
                  <a:lnTo>
                    <a:pt x="171" y="759"/>
                  </a:lnTo>
                  <a:lnTo>
                    <a:pt x="178" y="759"/>
                  </a:lnTo>
                  <a:lnTo>
                    <a:pt x="193" y="761"/>
                  </a:lnTo>
                  <a:lnTo>
                    <a:pt x="212" y="768"/>
                  </a:lnTo>
                  <a:lnTo>
                    <a:pt x="223" y="773"/>
                  </a:lnTo>
                  <a:lnTo>
                    <a:pt x="236" y="777"/>
                  </a:lnTo>
                  <a:lnTo>
                    <a:pt x="253" y="781"/>
                  </a:lnTo>
                  <a:lnTo>
                    <a:pt x="267" y="781"/>
                  </a:lnTo>
                  <a:lnTo>
                    <a:pt x="275" y="779"/>
                  </a:lnTo>
                  <a:lnTo>
                    <a:pt x="282" y="773"/>
                  </a:lnTo>
                  <a:lnTo>
                    <a:pt x="290" y="765"/>
                  </a:lnTo>
                  <a:lnTo>
                    <a:pt x="293" y="758"/>
                  </a:lnTo>
                  <a:lnTo>
                    <a:pt x="294" y="746"/>
                  </a:lnTo>
                  <a:lnTo>
                    <a:pt x="293" y="734"/>
                  </a:lnTo>
                  <a:lnTo>
                    <a:pt x="288" y="718"/>
                  </a:lnTo>
                  <a:lnTo>
                    <a:pt x="281" y="695"/>
                  </a:lnTo>
                  <a:lnTo>
                    <a:pt x="276" y="676"/>
                  </a:lnTo>
                  <a:lnTo>
                    <a:pt x="274" y="667"/>
                  </a:lnTo>
                  <a:lnTo>
                    <a:pt x="273" y="658"/>
                  </a:lnTo>
                  <a:lnTo>
                    <a:pt x="273" y="647"/>
                  </a:lnTo>
                  <a:lnTo>
                    <a:pt x="273" y="642"/>
                  </a:lnTo>
                  <a:lnTo>
                    <a:pt x="275" y="632"/>
                  </a:lnTo>
                  <a:lnTo>
                    <a:pt x="278" y="622"/>
                  </a:lnTo>
                  <a:lnTo>
                    <a:pt x="282" y="615"/>
                  </a:lnTo>
                  <a:lnTo>
                    <a:pt x="287" y="610"/>
                  </a:lnTo>
                  <a:lnTo>
                    <a:pt x="297" y="607"/>
                  </a:lnTo>
                  <a:lnTo>
                    <a:pt x="310" y="606"/>
                  </a:lnTo>
                  <a:lnTo>
                    <a:pt x="328" y="610"/>
                  </a:lnTo>
                  <a:lnTo>
                    <a:pt x="354" y="618"/>
                  </a:lnTo>
                  <a:lnTo>
                    <a:pt x="371" y="624"/>
                  </a:lnTo>
                  <a:lnTo>
                    <a:pt x="384" y="627"/>
                  </a:lnTo>
                  <a:lnTo>
                    <a:pt x="394" y="628"/>
                  </a:lnTo>
                  <a:lnTo>
                    <a:pt x="408" y="628"/>
                  </a:lnTo>
                  <a:lnTo>
                    <a:pt x="415" y="626"/>
                  </a:lnTo>
                  <a:lnTo>
                    <a:pt x="421" y="622"/>
                  </a:lnTo>
                  <a:lnTo>
                    <a:pt x="427" y="612"/>
                  </a:lnTo>
                  <a:lnTo>
                    <a:pt x="430" y="602"/>
                  </a:lnTo>
                  <a:lnTo>
                    <a:pt x="430" y="591"/>
                  </a:lnTo>
                  <a:lnTo>
                    <a:pt x="427" y="579"/>
                  </a:lnTo>
                  <a:lnTo>
                    <a:pt x="425" y="567"/>
                  </a:lnTo>
                  <a:lnTo>
                    <a:pt x="420" y="553"/>
                  </a:lnTo>
                  <a:lnTo>
                    <a:pt x="415" y="538"/>
                  </a:lnTo>
                  <a:lnTo>
                    <a:pt x="410" y="519"/>
                  </a:lnTo>
                  <a:lnTo>
                    <a:pt x="407" y="501"/>
                  </a:lnTo>
                  <a:lnTo>
                    <a:pt x="408" y="487"/>
                  </a:lnTo>
                  <a:lnTo>
                    <a:pt x="410" y="477"/>
                  </a:lnTo>
                  <a:lnTo>
                    <a:pt x="413" y="471"/>
                  </a:lnTo>
                  <a:lnTo>
                    <a:pt x="416" y="465"/>
                  </a:lnTo>
                  <a:lnTo>
                    <a:pt x="421" y="459"/>
                  </a:lnTo>
                  <a:lnTo>
                    <a:pt x="430" y="455"/>
                  </a:lnTo>
                  <a:lnTo>
                    <a:pt x="439" y="454"/>
                  </a:lnTo>
                  <a:lnTo>
                    <a:pt x="446" y="454"/>
                  </a:lnTo>
                  <a:lnTo>
                    <a:pt x="455" y="455"/>
                  </a:lnTo>
                  <a:lnTo>
                    <a:pt x="475" y="462"/>
                  </a:lnTo>
                  <a:lnTo>
                    <a:pt x="494" y="470"/>
                  </a:lnTo>
                  <a:lnTo>
                    <a:pt x="505" y="475"/>
                  </a:lnTo>
                  <a:lnTo>
                    <a:pt x="516" y="478"/>
                  </a:lnTo>
                  <a:lnTo>
                    <a:pt x="529" y="479"/>
                  </a:lnTo>
                  <a:lnTo>
                    <a:pt x="537" y="479"/>
                  </a:lnTo>
                  <a:lnTo>
                    <a:pt x="541" y="478"/>
                  </a:lnTo>
                  <a:lnTo>
                    <a:pt x="546" y="477"/>
                  </a:lnTo>
                  <a:lnTo>
                    <a:pt x="550" y="474"/>
                  </a:lnTo>
                  <a:lnTo>
                    <a:pt x="554" y="471"/>
                  </a:lnTo>
                  <a:lnTo>
                    <a:pt x="558" y="466"/>
                  </a:lnTo>
                  <a:lnTo>
                    <a:pt x="560" y="462"/>
                  </a:lnTo>
                  <a:lnTo>
                    <a:pt x="562" y="455"/>
                  </a:lnTo>
                  <a:lnTo>
                    <a:pt x="565" y="449"/>
                  </a:lnTo>
                  <a:lnTo>
                    <a:pt x="565" y="445"/>
                  </a:lnTo>
                  <a:lnTo>
                    <a:pt x="566" y="437"/>
                  </a:lnTo>
                  <a:lnTo>
                    <a:pt x="565" y="425"/>
                  </a:lnTo>
                  <a:lnTo>
                    <a:pt x="560" y="408"/>
                  </a:lnTo>
                  <a:lnTo>
                    <a:pt x="553" y="388"/>
                  </a:lnTo>
                  <a:lnTo>
                    <a:pt x="548" y="370"/>
                  </a:lnTo>
                  <a:lnTo>
                    <a:pt x="546" y="360"/>
                  </a:lnTo>
                  <a:lnTo>
                    <a:pt x="543" y="348"/>
                  </a:lnTo>
                  <a:lnTo>
                    <a:pt x="544" y="334"/>
                  </a:lnTo>
                  <a:lnTo>
                    <a:pt x="546" y="328"/>
                  </a:lnTo>
                  <a:lnTo>
                    <a:pt x="547" y="324"/>
                  </a:lnTo>
                  <a:lnTo>
                    <a:pt x="547" y="322"/>
                  </a:lnTo>
                  <a:lnTo>
                    <a:pt x="546" y="325"/>
                  </a:lnTo>
                  <a:lnTo>
                    <a:pt x="548" y="318"/>
                  </a:lnTo>
                  <a:lnTo>
                    <a:pt x="550" y="313"/>
                  </a:lnTo>
                  <a:lnTo>
                    <a:pt x="558" y="309"/>
                  </a:lnTo>
                  <a:lnTo>
                    <a:pt x="564" y="306"/>
                  </a:lnTo>
                  <a:lnTo>
                    <a:pt x="568" y="305"/>
                  </a:lnTo>
                  <a:lnTo>
                    <a:pt x="578" y="304"/>
                  </a:lnTo>
                  <a:lnTo>
                    <a:pt x="592" y="306"/>
                  </a:lnTo>
                  <a:lnTo>
                    <a:pt x="604" y="309"/>
                  </a:lnTo>
                  <a:lnTo>
                    <a:pt x="623" y="316"/>
                  </a:lnTo>
                  <a:lnTo>
                    <a:pt x="644" y="322"/>
                  </a:lnTo>
                  <a:lnTo>
                    <a:pt x="659" y="325"/>
                  </a:lnTo>
                  <a:lnTo>
                    <a:pt x="676" y="328"/>
                  </a:lnTo>
                  <a:lnTo>
                    <a:pt x="683" y="324"/>
                  </a:lnTo>
                  <a:lnTo>
                    <a:pt x="690" y="320"/>
                  </a:lnTo>
                  <a:lnTo>
                    <a:pt x="698" y="308"/>
                  </a:lnTo>
                  <a:lnTo>
                    <a:pt x="699" y="297"/>
                  </a:lnTo>
                  <a:lnTo>
                    <a:pt x="699" y="293"/>
                  </a:lnTo>
                  <a:lnTo>
                    <a:pt x="699" y="277"/>
                  </a:lnTo>
                  <a:lnTo>
                    <a:pt x="696" y="258"/>
                  </a:lnTo>
                  <a:lnTo>
                    <a:pt x="693" y="245"/>
                  </a:lnTo>
                  <a:lnTo>
                    <a:pt x="688" y="231"/>
                  </a:lnTo>
                  <a:lnTo>
                    <a:pt x="682" y="215"/>
                  </a:lnTo>
                  <a:lnTo>
                    <a:pt x="678" y="199"/>
                  </a:lnTo>
                  <a:lnTo>
                    <a:pt x="681" y="183"/>
                  </a:lnTo>
                  <a:lnTo>
                    <a:pt x="682" y="176"/>
                  </a:lnTo>
                  <a:lnTo>
                    <a:pt x="684" y="171"/>
                  </a:lnTo>
                  <a:lnTo>
                    <a:pt x="688" y="164"/>
                  </a:lnTo>
                  <a:lnTo>
                    <a:pt x="694" y="159"/>
                  </a:lnTo>
                  <a:lnTo>
                    <a:pt x="701" y="156"/>
                  </a:lnTo>
                  <a:lnTo>
                    <a:pt x="708" y="153"/>
                  </a:lnTo>
                  <a:lnTo>
                    <a:pt x="717" y="152"/>
                  </a:lnTo>
                  <a:lnTo>
                    <a:pt x="721" y="152"/>
                  </a:lnTo>
                  <a:lnTo>
                    <a:pt x="732" y="156"/>
                  </a:lnTo>
                  <a:lnTo>
                    <a:pt x="744" y="159"/>
                  </a:lnTo>
                  <a:lnTo>
                    <a:pt x="760" y="165"/>
                  </a:lnTo>
                  <a:lnTo>
                    <a:pt x="774" y="169"/>
                  </a:lnTo>
                  <a:lnTo>
                    <a:pt x="790" y="173"/>
                  </a:lnTo>
                  <a:lnTo>
                    <a:pt x="804" y="175"/>
                  </a:lnTo>
                  <a:lnTo>
                    <a:pt x="814" y="175"/>
                  </a:lnTo>
                  <a:lnTo>
                    <a:pt x="822" y="173"/>
                  </a:lnTo>
                  <a:lnTo>
                    <a:pt x="829" y="168"/>
                  </a:lnTo>
                  <a:lnTo>
                    <a:pt x="835" y="159"/>
                  </a:lnTo>
                  <a:lnTo>
                    <a:pt x="837" y="151"/>
                  </a:lnTo>
                  <a:lnTo>
                    <a:pt x="839" y="141"/>
                  </a:lnTo>
                  <a:lnTo>
                    <a:pt x="836" y="125"/>
                  </a:lnTo>
                  <a:lnTo>
                    <a:pt x="831" y="108"/>
                  </a:lnTo>
                  <a:lnTo>
                    <a:pt x="827" y="96"/>
                  </a:lnTo>
                  <a:lnTo>
                    <a:pt x="822" y="84"/>
                  </a:lnTo>
                  <a:lnTo>
                    <a:pt x="818" y="74"/>
                  </a:lnTo>
                  <a:lnTo>
                    <a:pt x="815" y="60"/>
                  </a:lnTo>
                  <a:lnTo>
                    <a:pt x="814" y="48"/>
                  </a:lnTo>
                  <a:lnTo>
                    <a:pt x="815" y="39"/>
                  </a:lnTo>
                  <a:lnTo>
                    <a:pt x="820" y="22"/>
                  </a:lnTo>
                  <a:lnTo>
                    <a:pt x="827" y="7"/>
                  </a:lnTo>
                  <a:lnTo>
                    <a:pt x="835" y="3"/>
                  </a:lnTo>
                  <a:lnTo>
                    <a:pt x="840" y="0"/>
                  </a:lnTo>
                  <a:lnTo>
                    <a:pt x="848" y="0"/>
                  </a:lnTo>
                  <a:lnTo>
                    <a:pt x="858" y="2"/>
                  </a:lnTo>
                  <a:lnTo>
                    <a:pt x="875" y="7"/>
                  </a:lnTo>
                  <a:lnTo>
                    <a:pt x="886" y="11"/>
                  </a:lnTo>
                  <a:lnTo>
                    <a:pt x="894" y="12"/>
                  </a:lnTo>
                </a:path>
              </a:pathLst>
            </a:custGeom>
            <a:noFill/>
            <a:ln w="222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sp>
          <p:nvSpPr>
            <p:cNvPr id="43064" name="Freeform 35" descr="" title=""/>
            <p:cNvSpPr>
              <a:spLocks/>
            </p:cNvSpPr>
            <p:nvPr/>
          </p:nvSpPr>
          <p:spPr bwMode="auto">
            <a:xfrm>
              <a:off x="1438" y="738"/>
              <a:ext cx="896" cy="994"/>
            </a:xfrm>
            <a:custGeom>
              <a:avLst/>
              <a:gdLst>
                <a:gd name="T0" fmla="*/ 33 w 896"/>
                <a:gd name="T1" fmla="*/ 991 h 994"/>
                <a:gd name="T2" fmla="*/ 66 w 896"/>
                <a:gd name="T3" fmla="*/ 988 h 994"/>
                <a:gd name="T4" fmla="*/ 80 w 896"/>
                <a:gd name="T5" fmla="*/ 960 h 994"/>
                <a:gd name="T6" fmla="*/ 73 w 896"/>
                <a:gd name="T7" fmla="*/ 918 h 994"/>
                <a:gd name="T8" fmla="*/ 57 w 896"/>
                <a:gd name="T9" fmla="*/ 863 h 994"/>
                <a:gd name="T10" fmla="*/ 67 w 896"/>
                <a:gd name="T11" fmla="*/ 826 h 994"/>
                <a:gd name="T12" fmla="*/ 94 w 896"/>
                <a:gd name="T13" fmla="*/ 815 h 994"/>
                <a:gd name="T14" fmla="*/ 124 w 896"/>
                <a:gd name="T15" fmla="*/ 823 h 994"/>
                <a:gd name="T16" fmla="*/ 170 w 896"/>
                <a:gd name="T17" fmla="*/ 835 h 994"/>
                <a:gd name="T18" fmla="*/ 209 w 896"/>
                <a:gd name="T19" fmla="*/ 826 h 994"/>
                <a:gd name="T20" fmla="*/ 214 w 896"/>
                <a:gd name="T21" fmla="*/ 803 h 994"/>
                <a:gd name="T22" fmla="*/ 205 w 896"/>
                <a:gd name="T23" fmla="*/ 758 h 994"/>
                <a:gd name="T24" fmla="*/ 192 w 896"/>
                <a:gd name="T25" fmla="*/ 713 h 994"/>
                <a:gd name="T26" fmla="*/ 199 w 896"/>
                <a:gd name="T27" fmla="*/ 680 h 994"/>
                <a:gd name="T28" fmla="*/ 225 w 896"/>
                <a:gd name="T29" fmla="*/ 666 h 994"/>
                <a:gd name="T30" fmla="*/ 271 w 896"/>
                <a:gd name="T31" fmla="*/ 680 h 994"/>
                <a:gd name="T32" fmla="*/ 305 w 896"/>
                <a:gd name="T33" fmla="*/ 690 h 994"/>
                <a:gd name="T34" fmla="*/ 327 w 896"/>
                <a:gd name="T35" fmla="*/ 688 h 994"/>
                <a:gd name="T36" fmla="*/ 347 w 896"/>
                <a:gd name="T37" fmla="*/ 673 h 994"/>
                <a:gd name="T38" fmla="*/ 348 w 896"/>
                <a:gd name="T39" fmla="*/ 629 h 994"/>
                <a:gd name="T40" fmla="*/ 332 w 896"/>
                <a:gd name="T41" fmla="*/ 567 h 994"/>
                <a:gd name="T42" fmla="*/ 333 w 896"/>
                <a:gd name="T43" fmla="*/ 532 h 994"/>
                <a:gd name="T44" fmla="*/ 355 w 896"/>
                <a:gd name="T45" fmla="*/ 516 h 994"/>
                <a:gd name="T46" fmla="*/ 386 w 896"/>
                <a:gd name="T47" fmla="*/ 521 h 994"/>
                <a:gd name="T48" fmla="*/ 429 w 896"/>
                <a:gd name="T49" fmla="*/ 537 h 994"/>
                <a:gd name="T50" fmla="*/ 467 w 896"/>
                <a:gd name="T51" fmla="*/ 537 h 994"/>
                <a:gd name="T52" fmla="*/ 483 w 896"/>
                <a:gd name="T53" fmla="*/ 525 h 994"/>
                <a:gd name="T54" fmla="*/ 488 w 896"/>
                <a:gd name="T55" fmla="*/ 497 h 994"/>
                <a:gd name="T56" fmla="*/ 472 w 896"/>
                <a:gd name="T57" fmla="*/ 444 h 994"/>
                <a:gd name="T58" fmla="*/ 464 w 896"/>
                <a:gd name="T59" fmla="*/ 405 h 994"/>
                <a:gd name="T60" fmla="*/ 467 w 896"/>
                <a:gd name="T61" fmla="*/ 387 h 994"/>
                <a:gd name="T62" fmla="*/ 477 w 896"/>
                <a:gd name="T63" fmla="*/ 374 h 994"/>
                <a:gd name="T64" fmla="*/ 493 w 896"/>
                <a:gd name="T65" fmla="*/ 366 h 994"/>
                <a:gd name="T66" fmla="*/ 513 w 896"/>
                <a:gd name="T67" fmla="*/ 366 h 994"/>
                <a:gd name="T68" fmla="*/ 562 w 896"/>
                <a:gd name="T69" fmla="*/ 384 h 994"/>
                <a:gd name="T70" fmla="*/ 595 w 896"/>
                <a:gd name="T71" fmla="*/ 388 h 994"/>
                <a:gd name="T72" fmla="*/ 606 w 896"/>
                <a:gd name="T73" fmla="*/ 384 h 994"/>
                <a:gd name="T74" fmla="*/ 615 w 896"/>
                <a:gd name="T75" fmla="*/ 380 h 994"/>
                <a:gd name="T76" fmla="*/ 622 w 896"/>
                <a:gd name="T77" fmla="*/ 360 h 994"/>
                <a:gd name="T78" fmla="*/ 617 w 896"/>
                <a:gd name="T79" fmla="*/ 322 h 994"/>
                <a:gd name="T80" fmla="*/ 603 w 896"/>
                <a:gd name="T81" fmla="*/ 260 h 994"/>
                <a:gd name="T82" fmla="*/ 609 w 896"/>
                <a:gd name="T83" fmla="*/ 226 h 994"/>
                <a:gd name="T84" fmla="*/ 632 w 896"/>
                <a:gd name="T85" fmla="*/ 215 h 994"/>
                <a:gd name="T86" fmla="*/ 674 w 896"/>
                <a:gd name="T87" fmla="*/ 223 h 994"/>
                <a:gd name="T88" fmla="*/ 717 w 896"/>
                <a:gd name="T89" fmla="*/ 238 h 994"/>
                <a:gd name="T90" fmla="*/ 743 w 896"/>
                <a:gd name="T91" fmla="*/ 233 h 994"/>
                <a:gd name="T92" fmla="*/ 756 w 896"/>
                <a:gd name="T93" fmla="*/ 214 h 994"/>
                <a:gd name="T94" fmla="*/ 758 w 896"/>
                <a:gd name="T95" fmla="*/ 191 h 994"/>
                <a:gd name="T96" fmla="*/ 747 w 896"/>
                <a:gd name="T97" fmla="*/ 149 h 994"/>
                <a:gd name="T98" fmla="*/ 739 w 896"/>
                <a:gd name="T99" fmla="*/ 98 h 994"/>
                <a:gd name="T100" fmla="*/ 745 w 896"/>
                <a:gd name="T101" fmla="*/ 71 h 994"/>
                <a:gd name="T102" fmla="*/ 769 w 896"/>
                <a:gd name="T103" fmla="*/ 61 h 994"/>
                <a:gd name="T104" fmla="*/ 810 w 896"/>
                <a:gd name="T105" fmla="*/ 74 h 994"/>
                <a:gd name="T106" fmla="*/ 842 w 896"/>
                <a:gd name="T107" fmla="*/ 87 h 994"/>
                <a:gd name="T108" fmla="*/ 876 w 896"/>
                <a:gd name="T109" fmla="*/ 82 h 994"/>
                <a:gd name="T110" fmla="*/ 896 w 896"/>
                <a:gd name="T111" fmla="*/ 60 h 994"/>
                <a:gd name="T112" fmla="*/ 890 w 896"/>
                <a:gd name="T113" fmla="*/ 20 h 9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6"/>
                <a:gd name="T172" fmla="*/ 0 h 994"/>
                <a:gd name="T173" fmla="*/ 896 w 896"/>
                <a:gd name="T174" fmla="*/ 994 h 9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6" h="994">
                  <a:moveTo>
                    <a:pt x="0" y="978"/>
                  </a:moveTo>
                  <a:lnTo>
                    <a:pt x="15" y="984"/>
                  </a:lnTo>
                  <a:lnTo>
                    <a:pt x="33" y="991"/>
                  </a:lnTo>
                  <a:lnTo>
                    <a:pt x="44" y="994"/>
                  </a:lnTo>
                  <a:lnTo>
                    <a:pt x="56" y="992"/>
                  </a:lnTo>
                  <a:lnTo>
                    <a:pt x="66" y="988"/>
                  </a:lnTo>
                  <a:lnTo>
                    <a:pt x="72" y="980"/>
                  </a:lnTo>
                  <a:lnTo>
                    <a:pt x="77" y="974"/>
                  </a:lnTo>
                  <a:lnTo>
                    <a:pt x="80" y="960"/>
                  </a:lnTo>
                  <a:lnTo>
                    <a:pt x="80" y="948"/>
                  </a:lnTo>
                  <a:lnTo>
                    <a:pt x="77" y="935"/>
                  </a:lnTo>
                  <a:lnTo>
                    <a:pt x="73" y="918"/>
                  </a:lnTo>
                  <a:lnTo>
                    <a:pt x="66" y="899"/>
                  </a:lnTo>
                  <a:lnTo>
                    <a:pt x="61" y="882"/>
                  </a:lnTo>
                  <a:lnTo>
                    <a:pt x="57" y="863"/>
                  </a:lnTo>
                  <a:lnTo>
                    <a:pt x="57" y="851"/>
                  </a:lnTo>
                  <a:lnTo>
                    <a:pt x="60" y="838"/>
                  </a:lnTo>
                  <a:lnTo>
                    <a:pt x="67" y="826"/>
                  </a:lnTo>
                  <a:lnTo>
                    <a:pt x="73" y="822"/>
                  </a:lnTo>
                  <a:lnTo>
                    <a:pt x="79" y="818"/>
                  </a:lnTo>
                  <a:lnTo>
                    <a:pt x="94" y="815"/>
                  </a:lnTo>
                  <a:lnTo>
                    <a:pt x="92" y="817"/>
                  </a:lnTo>
                  <a:lnTo>
                    <a:pt x="106" y="817"/>
                  </a:lnTo>
                  <a:lnTo>
                    <a:pt x="124" y="823"/>
                  </a:lnTo>
                  <a:lnTo>
                    <a:pt x="140" y="827"/>
                  </a:lnTo>
                  <a:lnTo>
                    <a:pt x="156" y="834"/>
                  </a:lnTo>
                  <a:lnTo>
                    <a:pt x="170" y="835"/>
                  </a:lnTo>
                  <a:lnTo>
                    <a:pt x="184" y="837"/>
                  </a:lnTo>
                  <a:lnTo>
                    <a:pt x="197" y="834"/>
                  </a:lnTo>
                  <a:lnTo>
                    <a:pt x="209" y="826"/>
                  </a:lnTo>
                  <a:lnTo>
                    <a:pt x="213" y="818"/>
                  </a:lnTo>
                  <a:lnTo>
                    <a:pt x="213" y="813"/>
                  </a:lnTo>
                  <a:lnTo>
                    <a:pt x="214" y="803"/>
                  </a:lnTo>
                  <a:lnTo>
                    <a:pt x="214" y="795"/>
                  </a:lnTo>
                  <a:lnTo>
                    <a:pt x="211" y="779"/>
                  </a:lnTo>
                  <a:lnTo>
                    <a:pt x="205" y="758"/>
                  </a:lnTo>
                  <a:lnTo>
                    <a:pt x="201" y="745"/>
                  </a:lnTo>
                  <a:lnTo>
                    <a:pt x="197" y="732"/>
                  </a:lnTo>
                  <a:lnTo>
                    <a:pt x="192" y="713"/>
                  </a:lnTo>
                  <a:lnTo>
                    <a:pt x="194" y="697"/>
                  </a:lnTo>
                  <a:lnTo>
                    <a:pt x="196" y="688"/>
                  </a:lnTo>
                  <a:lnTo>
                    <a:pt x="199" y="680"/>
                  </a:lnTo>
                  <a:lnTo>
                    <a:pt x="208" y="672"/>
                  </a:lnTo>
                  <a:lnTo>
                    <a:pt x="215" y="668"/>
                  </a:lnTo>
                  <a:lnTo>
                    <a:pt x="225" y="666"/>
                  </a:lnTo>
                  <a:lnTo>
                    <a:pt x="237" y="668"/>
                  </a:lnTo>
                  <a:lnTo>
                    <a:pt x="251" y="672"/>
                  </a:lnTo>
                  <a:lnTo>
                    <a:pt x="271" y="680"/>
                  </a:lnTo>
                  <a:lnTo>
                    <a:pt x="288" y="686"/>
                  </a:lnTo>
                  <a:lnTo>
                    <a:pt x="296" y="688"/>
                  </a:lnTo>
                  <a:lnTo>
                    <a:pt x="305" y="690"/>
                  </a:lnTo>
                  <a:lnTo>
                    <a:pt x="314" y="690"/>
                  </a:lnTo>
                  <a:lnTo>
                    <a:pt x="318" y="689"/>
                  </a:lnTo>
                  <a:lnTo>
                    <a:pt x="327" y="688"/>
                  </a:lnTo>
                  <a:lnTo>
                    <a:pt x="337" y="685"/>
                  </a:lnTo>
                  <a:lnTo>
                    <a:pt x="343" y="680"/>
                  </a:lnTo>
                  <a:lnTo>
                    <a:pt x="347" y="673"/>
                  </a:lnTo>
                  <a:lnTo>
                    <a:pt x="350" y="664"/>
                  </a:lnTo>
                  <a:lnTo>
                    <a:pt x="351" y="649"/>
                  </a:lnTo>
                  <a:lnTo>
                    <a:pt x="348" y="629"/>
                  </a:lnTo>
                  <a:lnTo>
                    <a:pt x="339" y="600"/>
                  </a:lnTo>
                  <a:lnTo>
                    <a:pt x="335" y="580"/>
                  </a:lnTo>
                  <a:lnTo>
                    <a:pt x="332" y="567"/>
                  </a:lnTo>
                  <a:lnTo>
                    <a:pt x="331" y="556"/>
                  </a:lnTo>
                  <a:lnTo>
                    <a:pt x="331" y="539"/>
                  </a:lnTo>
                  <a:lnTo>
                    <a:pt x="333" y="532"/>
                  </a:lnTo>
                  <a:lnTo>
                    <a:pt x="337" y="525"/>
                  </a:lnTo>
                  <a:lnTo>
                    <a:pt x="345" y="519"/>
                  </a:lnTo>
                  <a:lnTo>
                    <a:pt x="355" y="516"/>
                  </a:lnTo>
                  <a:lnTo>
                    <a:pt x="365" y="516"/>
                  </a:lnTo>
                  <a:lnTo>
                    <a:pt x="375" y="517"/>
                  </a:lnTo>
                  <a:lnTo>
                    <a:pt x="386" y="521"/>
                  </a:lnTo>
                  <a:lnTo>
                    <a:pt x="399" y="527"/>
                  </a:lnTo>
                  <a:lnTo>
                    <a:pt x="412" y="532"/>
                  </a:lnTo>
                  <a:lnTo>
                    <a:pt x="429" y="537"/>
                  </a:lnTo>
                  <a:lnTo>
                    <a:pt x="446" y="540"/>
                  </a:lnTo>
                  <a:lnTo>
                    <a:pt x="458" y="540"/>
                  </a:lnTo>
                  <a:lnTo>
                    <a:pt x="467" y="537"/>
                  </a:lnTo>
                  <a:lnTo>
                    <a:pt x="472" y="535"/>
                  </a:lnTo>
                  <a:lnTo>
                    <a:pt x="478" y="531"/>
                  </a:lnTo>
                  <a:lnTo>
                    <a:pt x="483" y="525"/>
                  </a:lnTo>
                  <a:lnTo>
                    <a:pt x="487" y="516"/>
                  </a:lnTo>
                  <a:lnTo>
                    <a:pt x="488" y="505"/>
                  </a:lnTo>
                  <a:lnTo>
                    <a:pt x="488" y="497"/>
                  </a:lnTo>
                  <a:lnTo>
                    <a:pt x="485" y="488"/>
                  </a:lnTo>
                  <a:lnTo>
                    <a:pt x="479" y="464"/>
                  </a:lnTo>
                  <a:lnTo>
                    <a:pt x="472" y="444"/>
                  </a:lnTo>
                  <a:lnTo>
                    <a:pt x="469" y="432"/>
                  </a:lnTo>
                  <a:lnTo>
                    <a:pt x="466" y="420"/>
                  </a:lnTo>
                  <a:lnTo>
                    <a:pt x="464" y="405"/>
                  </a:lnTo>
                  <a:lnTo>
                    <a:pt x="465" y="395"/>
                  </a:lnTo>
                  <a:lnTo>
                    <a:pt x="466" y="392"/>
                  </a:lnTo>
                  <a:lnTo>
                    <a:pt x="467" y="387"/>
                  </a:lnTo>
                  <a:lnTo>
                    <a:pt x="470" y="382"/>
                  </a:lnTo>
                  <a:lnTo>
                    <a:pt x="471" y="378"/>
                  </a:lnTo>
                  <a:lnTo>
                    <a:pt x="477" y="374"/>
                  </a:lnTo>
                  <a:lnTo>
                    <a:pt x="481" y="371"/>
                  </a:lnTo>
                  <a:lnTo>
                    <a:pt x="487" y="367"/>
                  </a:lnTo>
                  <a:lnTo>
                    <a:pt x="493" y="366"/>
                  </a:lnTo>
                  <a:lnTo>
                    <a:pt x="496" y="366"/>
                  </a:lnTo>
                  <a:lnTo>
                    <a:pt x="503" y="364"/>
                  </a:lnTo>
                  <a:lnTo>
                    <a:pt x="513" y="366"/>
                  </a:lnTo>
                  <a:lnTo>
                    <a:pt x="530" y="370"/>
                  </a:lnTo>
                  <a:lnTo>
                    <a:pt x="548" y="379"/>
                  </a:lnTo>
                  <a:lnTo>
                    <a:pt x="562" y="384"/>
                  </a:lnTo>
                  <a:lnTo>
                    <a:pt x="573" y="387"/>
                  </a:lnTo>
                  <a:lnTo>
                    <a:pt x="582" y="390"/>
                  </a:lnTo>
                  <a:lnTo>
                    <a:pt x="595" y="388"/>
                  </a:lnTo>
                  <a:lnTo>
                    <a:pt x="600" y="387"/>
                  </a:lnTo>
                  <a:lnTo>
                    <a:pt x="605" y="386"/>
                  </a:lnTo>
                  <a:lnTo>
                    <a:pt x="606" y="384"/>
                  </a:lnTo>
                  <a:lnTo>
                    <a:pt x="603" y="386"/>
                  </a:lnTo>
                  <a:lnTo>
                    <a:pt x="610" y="384"/>
                  </a:lnTo>
                  <a:lnTo>
                    <a:pt x="615" y="380"/>
                  </a:lnTo>
                  <a:lnTo>
                    <a:pt x="618" y="374"/>
                  </a:lnTo>
                  <a:lnTo>
                    <a:pt x="621" y="367"/>
                  </a:lnTo>
                  <a:lnTo>
                    <a:pt x="622" y="360"/>
                  </a:lnTo>
                  <a:lnTo>
                    <a:pt x="623" y="351"/>
                  </a:lnTo>
                  <a:lnTo>
                    <a:pt x="621" y="335"/>
                  </a:lnTo>
                  <a:lnTo>
                    <a:pt x="617" y="322"/>
                  </a:lnTo>
                  <a:lnTo>
                    <a:pt x="612" y="300"/>
                  </a:lnTo>
                  <a:lnTo>
                    <a:pt x="605" y="278"/>
                  </a:lnTo>
                  <a:lnTo>
                    <a:pt x="603" y="260"/>
                  </a:lnTo>
                  <a:lnTo>
                    <a:pt x="601" y="242"/>
                  </a:lnTo>
                  <a:lnTo>
                    <a:pt x="605" y="234"/>
                  </a:lnTo>
                  <a:lnTo>
                    <a:pt x="609" y="226"/>
                  </a:lnTo>
                  <a:lnTo>
                    <a:pt x="619" y="218"/>
                  </a:lnTo>
                  <a:lnTo>
                    <a:pt x="629" y="215"/>
                  </a:lnTo>
                  <a:lnTo>
                    <a:pt x="632" y="215"/>
                  </a:lnTo>
                  <a:lnTo>
                    <a:pt x="647" y="217"/>
                  </a:lnTo>
                  <a:lnTo>
                    <a:pt x="664" y="219"/>
                  </a:lnTo>
                  <a:lnTo>
                    <a:pt x="674" y="223"/>
                  </a:lnTo>
                  <a:lnTo>
                    <a:pt x="689" y="229"/>
                  </a:lnTo>
                  <a:lnTo>
                    <a:pt x="703" y="235"/>
                  </a:lnTo>
                  <a:lnTo>
                    <a:pt x="717" y="238"/>
                  </a:lnTo>
                  <a:lnTo>
                    <a:pt x="731" y="236"/>
                  </a:lnTo>
                  <a:lnTo>
                    <a:pt x="738" y="235"/>
                  </a:lnTo>
                  <a:lnTo>
                    <a:pt x="743" y="233"/>
                  </a:lnTo>
                  <a:lnTo>
                    <a:pt x="749" y="229"/>
                  </a:lnTo>
                  <a:lnTo>
                    <a:pt x="753" y="222"/>
                  </a:lnTo>
                  <a:lnTo>
                    <a:pt x="756" y="214"/>
                  </a:lnTo>
                  <a:lnTo>
                    <a:pt x="758" y="206"/>
                  </a:lnTo>
                  <a:lnTo>
                    <a:pt x="758" y="197"/>
                  </a:lnTo>
                  <a:lnTo>
                    <a:pt x="758" y="191"/>
                  </a:lnTo>
                  <a:lnTo>
                    <a:pt x="756" y="179"/>
                  </a:lnTo>
                  <a:lnTo>
                    <a:pt x="753" y="166"/>
                  </a:lnTo>
                  <a:lnTo>
                    <a:pt x="747" y="149"/>
                  </a:lnTo>
                  <a:lnTo>
                    <a:pt x="744" y="133"/>
                  </a:lnTo>
                  <a:lnTo>
                    <a:pt x="740" y="115"/>
                  </a:lnTo>
                  <a:lnTo>
                    <a:pt x="739" y="98"/>
                  </a:lnTo>
                  <a:lnTo>
                    <a:pt x="739" y="89"/>
                  </a:lnTo>
                  <a:lnTo>
                    <a:pt x="740" y="79"/>
                  </a:lnTo>
                  <a:lnTo>
                    <a:pt x="745" y="71"/>
                  </a:lnTo>
                  <a:lnTo>
                    <a:pt x="753" y="65"/>
                  </a:lnTo>
                  <a:lnTo>
                    <a:pt x="760" y="62"/>
                  </a:lnTo>
                  <a:lnTo>
                    <a:pt x="769" y="61"/>
                  </a:lnTo>
                  <a:lnTo>
                    <a:pt x="783" y="63"/>
                  </a:lnTo>
                  <a:lnTo>
                    <a:pt x="799" y="69"/>
                  </a:lnTo>
                  <a:lnTo>
                    <a:pt x="810" y="74"/>
                  </a:lnTo>
                  <a:lnTo>
                    <a:pt x="819" y="79"/>
                  </a:lnTo>
                  <a:lnTo>
                    <a:pt x="830" y="83"/>
                  </a:lnTo>
                  <a:lnTo>
                    <a:pt x="842" y="87"/>
                  </a:lnTo>
                  <a:lnTo>
                    <a:pt x="853" y="89"/>
                  </a:lnTo>
                  <a:lnTo>
                    <a:pt x="861" y="87"/>
                  </a:lnTo>
                  <a:lnTo>
                    <a:pt x="876" y="82"/>
                  </a:lnTo>
                  <a:lnTo>
                    <a:pt x="890" y="74"/>
                  </a:lnTo>
                  <a:lnTo>
                    <a:pt x="893" y="65"/>
                  </a:lnTo>
                  <a:lnTo>
                    <a:pt x="896" y="60"/>
                  </a:lnTo>
                  <a:lnTo>
                    <a:pt x="896" y="50"/>
                  </a:lnTo>
                  <a:lnTo>
                    <a:pt x="894" y="40"/>
                  </a:lnTo>
                  <a:lnTo>
                    <a:pt x="890" y="20"/>
                  </a:lnTo>
                  <a:lnTo>
                    <a:pt x="886" y="6"/>
                  </a:lnTo>
                  <a:lnTo>
                    <a:pt x="884" y="0"/>
                  </a:lnTo>
                </a:path>
              </a:pathLst>
            </a:custGeom>
            <a:noFill/>
            <a:ln w="95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grpSp>
      <p:sp>
        <p:nvSpPr>
          <p:cNvPr id="43043" name="Text Box 36" descr="" title=""/>
          <p:cNvSpPr txBox="1">
            <a:spLocks noChangeArrowheads="1"/>
          </p:cNvSpPr>
          <p:nvPr/>
        </p:nvSpPr>
        <p:spPr bwMode="auto">
          <a:xfrm>
            <a:off x="6806910" y="2840315"/>
            <a:ext cx="1945339"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lvl1pPr defTabSz="814388">
              <a:defRPr sz="2400">
                <a:solidFill>
                  <a:schemeClr val="tx1"/>
                </a:solidFill>
                <a:latin typeface="Arial" charset="0"/>
                <a:ea typeface="ＭＳ Ｐゴシック" charset="0"/>
                <a:cs typeface="Arial" charset="0"/>
              </a:defRPr>
            </a:lvl1pPr>
            <a:lvl2pPr marL="37931725" indent="-37474525" defTabSz="814388">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pPr>
            <a:r>
              <a:rPr lang="en-US" sz="1600" dirty="0">
                <a:solidFill>
                  <a:srgbClr val="FFFFFF"/>
                </a:solidFill>
                <a:latin typeface="CiscoSansTT Light"/>
                <a:cs typeface="ＭＳ Ｐゴシック" charset="0"/>
              </a:rPr>
              <a:t>3G / 4G Backhaul</a:t>
            </a:r>
          </a:p>
        </p:txBody>
      </p:sp>
      <p:sp>
        <p:nvSpPr>
          <p:cNvPr id="43044" name="Text Box 37" descr="" title=""/>
          <p:cNvSpPr txBox="1">
            <a:spLocks noChangeArrowheads="1"/>
          </p:cNvSpPr>
          <p:nvPr/>
        </p:nvSpPr>
        <p:spPr bwMode="auto">
          <a:xfrm>
            <a:off x="6535126" y="3372444"/>
            <a:ext cx="2217118" cy="75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lvl1pPr defTabSz="814388">
              <a:defRPr sz="2400">
                <a:solidFill>
                  <a:schemeClr val="tx1"/>
                </a:solidFill>
                <a:latin typeface="Arial" charset="0"/>
                <a:ea typeface="ＭＳ Ｐゴシック" charset="0"/>
                <a:cs typeface="Arial" charset="0"/>
              </a:defRPr>
            </a:lvl1pPr>
            <a:lvl2pPr marL="37931725" indent="-37474525" defTabSz="814388">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pPr>
            <a:r>
              <a:rPr lang="en-US" sz="1600" dirty="0">
                <a:solidFill>
                  <a:srgbClr val="FFFFFF"/>
                </a:solidFill>
                <a:latin typeface="CiscoSansTT Light"/>
                <a:cs typeface="ＭＳ Ｐゴシック" charset="0"/>
              </a:rPr>
              <a:t>4.9,5.8, 2.4 GHz Uplink to Mesh or WLAN Infrastructure</a:t>
            </a:r>
          </a:p>
        </p:txBody>
      </p:sp>
      <p:grpSp>
        <p:nvGrpSpPr>
          <p:cNvPr id="43045" name="Group 38" descr="" title=""/>
          <p:cNvGrpSpPr>
            <a:grpSpLocks/>
          </p:cNvGrpSpPr>
          <p:nvPr/>
        </p:nvGrpSpPr>
        <p:grpSpPr bwMode="auto">
          <a:xfrm rot="9747408">
            <a:off x="3795243" y="3235265"/>
            <a:ext cx="1225550" cy="2101852"/>
            <a:chOff x="1428" y="724"/>
            <a:chExt cx="906" cy="1008"/>
          </a:xfrm>
        </p:grpSpPr>
        <p:sp>
          <p:nvSpPr>
            <p:cNvPr id="43061" name="Freeform 39" descr="" title=""/>
            <p:cNvSpPr>
              <a:spLocks/>
            </p:cNvSpPr>
            <p:nvPr/>
          </p:nvSpPr>
          <p:spPr bwMode="auto">
            <a:xfrm>
              <a:off x="1428" y="724"/>
              <a:ext cx="894" cy="997"/>
            </a:xfrm>
            <a:custGeom>
              <a:avLst/>
              <a:gdLst>
                <a:gd name="T0" fmla="*/ 3 w 894"/>
                <a:gd name="T1" fmla="*/ 958 h 997"/>
                <a:gd name="T2" fmla="*/ 5 w 894"/>
                <a:gd name="T3" fmla="*/ 924 h 997"/>
                <a:gd name="T4" fmla="*/ 29 w 894"/>
                <a:gd name="T5" fmla="*/ 908 h 997"/>
                <a:gd name="T6" fmla="*/ 68 w 894"/>
                <a:gd name="T7" fmla="*/ 916 h 997"/>
                <a:gd name="T8" fmla="*/ 117 w 894"/>
                <a:gd name="T9" fmla="*/ 933 h 997"/>
                <a:gd name="T10" fmla="*/ 150 w 894"/>
                <a:gd name="T11" fmla="*/ 923 h 997"/>
                <a:gd name="T12" fmla="*/ 160 w 894"/>
                <a:gd name="T13" fmla="*/ 892 h 997"/>
                <a:gd name="T14" fmla="*/ 153 w 894"/>
                <a:gd name="T15" fmla="*/ 859 h 997"/>
                <a:gd name="T16" fmla="*/ 141 w 894"/>
                <a:gd name="T17" fmla="*/ 808 h 997"/>
                <a:gd name="T18" fmla="*/ 150 w 894"/>
                <a:gd name="T19" fmla="*/ 764 h 997"/>
                <a:gd name="T20" fmla="*/ 171 w 894"/>
                <a:gd name="T21" fmla="*/ 759 h 997"/>
                <a:gd name="T22" fmla="*/ 212 w 894"/>
                <a:gd name="T23" fmla="*/ 768 h 997"/>
                <a:gd name="T24" fmla="*/ 253 w 894"/>
                <a:gd name="T25" fmla="*/ 781 h 997"/>
                <a:gd name="T26" fmla="*/ 282 w 894"/>
                <a:gd name="T27" fmla="*/ 773 h 997"/>
                <a:gd name="T28" fmla="*/ 294 w 894"/>
                <a:gd name="T29" fmla="*/ 746 h 997"/>
                <a:gd name="T30" fmla="*/ 281 w 894"/>
                <a:gd name="T31" fmla="*/ 695 h 997"/>
                <a:gd name="T32" fmla="*/ 273 w 894"/>
                <a:gd name="T33" fmla="*/ 658 h 997"/>
                <a:gd name="T34" fmla="*/ 275 w 894"/>
                <a:gd name="T35" fmla="*/ 632 h 997"/>
                <a:gd name="T36" fmla="*/ 287 w 894"/>
                <a:gd name="T37" fmla="*/ 610 h 997"/>
                <a:gd name="T38" fmla="*/ 328 w 894"/>
                <a:gd name="T39" fmla="*/ 610 h 997"/>
                <a:gd name="T40" fmla="*/ 384 w 894"/>
                <a:gd name="T41" fmla="*/ 627 h 997"/>
                <a:gd name="T42" fmla="*/ 415 w 894"/>
                <a:gd name="T43" fmla="*/ 626 h 997"/>
                <a:gd name="T44" fmla="*/ 430 w 894"/>
                <a:gd name="T45" fmla="*/ 602 h 997"/>
                <a:gd name="T46" fmla="*/ 425 w 894"/>
                <a:gd name="T47" fmla="*/ 567 h 997"/>
                <a:gd name="T48" fmla="*/ 410 w 894"/>
                <a:gd name="T49" fmla="*/ 519 h 997"/>
                <a:gd name="T50" fmla="*/ 410 w 894"/>
                <a:gd name="T51" fmla="*/ 477 h 997"/>
                <a:gd name="T52" fmla="*/ 421 w 894"/>
                <a:gd name="T53" fmla="*/ 459 h 997"/>
                <a:gd name="T54" fmla="*/ 446 w 894"/>
                <a:gd name="T55" fmla="*/ 454 h 997"/>
                <a:gd name="T56" fmla="*/ 494 w 894"/>
                <a:gd name="T57" fmla="*/ 470 h 997"/>
                <a:gd name="T58" fmla="*/ 529 w 894"/>
                <a:gd name="T59" fmla="*/ 479 h 997"/>
                <a:gd name="T60" fmla="*/ 546 w 894"/>
                <a:gd name="T61" fmla="*/ 477 h 997"/>
                <a:gd name="T62" fmla="*/ 558 w 894"/>
                <a:gd name="T63" fmla="*/ 466 h 997"/>
                <a:gd name="T64" fmla="*/ 565 w 894"/>
                <a:gd name="T65" fmla="*/ 449 h 997"/>
                <a:gd name="T66" fmla="*/ 565 w 894"/>
                <a:gd name="T67" fmla="*/ 425 h 997"/>
                <a:gd name="T68" fmla="*/ 548 w 894"/>
                <a:gd name="T69" fmla="*/ 370 h 997"/>
                <a:gd name="T70" fmla="*/ 544 w 894"/>
                <a:gd name="T71" fmla="*/ 334 h 997"/>
                <a:gd name="T72" fmla="*/ 547 w 894"/>
                <a:gd name="T73" fmla="*/ 322 h 997"/>
                <a:gd name="T74" fmla="*/ 550 w 894"/>
                <a:gd name="T75" fmla="*/ 313 h 997"/>
                <a:gd name="T76" fmla="*/ 568 w 894"/>
                <a:gd name="T77" fmla="*/ 305 h 997"/>
                <a:gd name="T78" fmla="*/ 604 w 894"/>
                <a:gd name="T79" fmla="*/ 309 h 997"/>
                <a:gd name="T80" fmla="*/ 659 w 894"/>
                <a:gd name="T81" fmla="*/ 325 h 997"/>
                <a:gd name="T82" fmla="*/ 690 w 894"/>
                <a:gd name="T83" fmla="*/ 320 h 997"/>
                <a:gd name="T84" fmla="*/ 699 w 894"/>
                <a:gd name="T85" fmla="*/ 293 h 997"/>
                <a:gd name="T86" fmla="*/ 693 w 894"/>
                <a:gd name="T87" fmla="*/ 245 h 997"/>
                <a:gd name="T88" fmla="*/ 678 w 894"/>
                <a:gd name="T89" fmla="*/ 199 h 997"/>
                <a:gd name="T90" fmla="*/ 684 w 894"/>
                <a:gd name="T91" fmla="*/ 171 h 997"/>
                <a:gd name="T92" fmla="*/ 701 w 894"/>
                <a:gd name="T93" fmla="*/ 156 h 997"/>
                <a:gd name="T94" fmla="*/ 721 w 894"/>
                <a:gd name="T95" fmla="*/ 152 h 997"/>
                <a:gd name="T96" fmla="*/ 760 w 894"/>
                <a:gd name="T97" fmla="*/ 165 h 997"/>
                <a:gd name="T98" fmla="*/ 804 w 894"/>
                <a:gd name="T99" fmla="*/ 175 h 997"/>
                <a:gd name="T100" fmla="*/ 829 w 894"/>
                <a:gd name="T101" fmla="*/ 168 h 997"/>
                <a:gd name="T102" fmla="*/ 839 w 894"/>
                <a:gd name="T103" fmla="*/ 141 h 997"/>
                <a:gd name="T104" fmla="*/ 827 w 894"/>
                <a:gd name="T105" fmla="*/ 96 h 997"/>
                <a:gd name="T106" fmla="*/ 815 w 894"/>
                <a:gd name="T107" fmla="*/ 60 h 997"/>
                <a:gd name="T108" fmla="*/ 820 w 894"/>
                <a:gd name="T109" fmla="*/ 22 h 997"/>
                <a:gd name="T110" fmla="*/ 840 w 894"/>
                <a:gd name="T111" fmla="*/ 0 h 997"/>
                <a:gd name="T112" fmla="*/ 875 w 894"/>
                <a:gd name="T113" fmla="*/ 7 h 9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4"/>
                <a:gd name="T172" fmla="*/ 0 h 997"/>
                <a:gd name="T173" fmla="*/ 894 w 894"/>
                <a:gd name="T174" fmla="*/ 997 h 9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4" h="997">
                  <a:moveTo>
                    <a:pt x="15" y="997"/>
                  </a:moveTo>
                  <a:lnTo>
                    <a:pt x="7" y="980"/>
                  </a:lnTo>
                  <a:lnTo>
                    <a:pt x="3" y="958"/>
                  </a:lnTo>
                  <a:lnTo>
                    <a:pt x="0" y="948"/>
                  </a:lnTo>
                  <a:lnTo>
                    <a:pt x="1" y="934"/>
                  </a:lnTo>
                  <a:lnTo>
                    <a:pt x="5" y="924"/>
                  </a:lnTo>
                  <a:lnTo>
                    <a:pt x="12" y="917"/>
                  </a:lnTo>
                  <a:lnTo>
                    <a:pt x="18" y="911"/>
                  </a:lnTo>
                  <a:lnTo>
                    <a:pt x="29" y="908"/>
                  </a:lnTo>
                  <a:lnTo>
                    <a:pt x="41" y="908"/>
                  </a:lnTo>
                  <a:lnTo>
                    <a:pt x="53" y="911"/>
                  </a:lnTo>
                  <a:lnTo>
                    <a:pt x="68" y="916"/>
                  </a:lnTo>
                  <a:lnTo>
                    <a:pt x="85" y="924"/>
                  </a:lnTo>
                  <a:lnTo>
                    <a:pt x="101" y="929"/>
                  </a:lnTo>
                  <a:lnTo>
                    <a:pt x="117" y="933"/>
                  </a:lnTo>
                  <a:lnTo>
                    <a:pt x="128" y="933"/>
                  </a:lnTo>
                  <a:lnTo>
                    <a:pt x="140" y="929"/>
                  </a:lnTo>
                  <a:lnTo>
                    <a:pt x="150" y="923"/>
                  </a:lnTo>
                  <a:lnTo>
                    <a:pt x="154" y="916"/>
                  </a:lnTo>
                  <a:lnTo>
                    <a:pt x="158" y="909"/>
                  </a:lnTo>
                  <a:lnTo>
                    <a:pt x="160" y="892"/>
                  </a:lnTo>
                  <a:lnTo>
                    <a:pt x="159" y="895"/>
                  </a:lnTo>
                  <a:lnTo>
                    <a:pt x="159" y="879"/>
                  </a:lnTo>
                  <a:lnTo>
                    <a:pt x="153" y="859"/>
                  </a:lnTo>
                  <a:lnTo>
                    <a:pt x="148" y="841"/>
                  </a:lnTo>
                  <a:lnTo>
                    <a:pt x="144" y="821"/>
                  </a:lnTo>
                  <a:lnTo>
                    <a:pt x="141" y="808"/>
                  </a:lnTo>
                  <a:lnTo>
                    <a:pt x="141" y="792"/>
                  </a:lnTo>
                  <a:lnTo>
                    <a:pt x="144" y="777"/>
                  </a:lnTo>
                  <a:lnTo>
                    <a:pt x="150" y="764"/>
                  </a:lnTo>
                  <a:lnTo>
                    <a:pt x="158" y="760"/>
                  </a:lnTo>
                  <a:lnTo>
                    <a:pt x="163" y="759"/>
                  </a:lnTo>
                  <a:lnTo>
                    <a:pt x="171" y="759"/>
                  </a:lnTo>
                  <a:lnTo>
                    <a:pt x="178" y="759"/>
                  </a:lnTo>
                  <a:lnTo>
                    <a:pt x="193" y="761"/>
                  </a:lnTo>
                  <a:lnTo>
                    <a:pt x="212" y="768"/>
                  </a:lnTo>
                  <a:lnTo>
                    <a:pt x="223" y="773"/>
                  </a:lnTo>
                  <a:lnTo>
                    <a:pt x="236" y="777"/>
                  </a:lnTo>
                  <a:lnTo>
                    <a:pt x="253" y="781"/>
                  </a:lnTo>
                  <a:lnTo>
                    <a:pt x="267" y="781"/>
                  </a:lnTo>
                  <a:lnTo>
                    <a:pt x="275" y="779"/>
                  </a:lnTo>
                  <a:lnTo>
                    <a:pt x="282" y="773"/>
                  </a:lnTo>
                  <a:lnTo>
                    <a:pt x="290" y="765"/>
                  </a:lnTo>
                  <a:lnTo>
                    <a:pt x="293" y="758"/>
                  </a:lnTo>
                  <a:lnTo>
                    <a:pt x="294" y="746"/>
                  </a:lnTo>
                  <a:lnTo>
                    <a:pt x="293" y="734"/>
                  </a:lnTo>
                  <a:lnTo>
                    <a:pt x="288" y="718"/>
                  </a:lnTo>
                  <a:lnTo>
                    <a:pt x="281" y="695"/>
                  </a:lnTo>
                  <a:lnTo>
                    <a:pt x="276" y="676"/>
                  </a:lnTo>
                  <a:lnTo>
                    <a:pt x="274" y="667"/>
                  </a:lnTo>
                  <a:lnTo>
                    <a:pt x="273" y="658"/>
                  </a:lnTo>
                  <a:lnTo>
                    <a:pt x="273" y="647"/>
                  </a:lnTo>
                  <a:lnTo>
                    <a:pt x="273" y="642"/>
                  </a:lnTo>
                  <a:lnTo>
                    <a:pt x="275" y="632"/>
                  </a:lnTo>
                  <a:lnTo>
                    <a:pt x="278" y="622"/>
                  </a:lnTo>
                  <a:lnTo>
                    <a:pt x="282" y="615"/>
                  </a:lnTo>
                  <a:lnTo>
                    <a:pt x="287" y="610"/>
                  </a:lnTo>
                  <a:lnTo>
                    <a:pt x="297" y="607"/>
                  </a:lnTo>
                  <a:lnTo>
                    <a:pt x="310" y="606"/>
                  </a:lnTo>
                  <a:lnTo>
                    <a:pt x="328" y="610"/>
                  </a:lnTo>
                  <a:lnTo>
                    <a:pt x="354" y="618"/>
                  </a:lnTo>
                  <a:lnTo>
                    <a:pt x="371" y="624"/>
                  </a:lnTo>
                  <a:lnTo>
                    <a:pt x="384" y="627"/>
                  </a:lnTo>
                  <a:lnTo>
                    <a:pt x="394" y="628"/>
                  </a:lnTo>
                  <a:lnTo>
                    <a:pt x="408" y="628"/>
                  </a:lnTo>
                  <a:lnTo>
                    <a:pt x="415" y="626"/>
                  </a:lnTo>
                  <a:lnTo>
                    <a:pt x="421" y="622"/>
                  </a:lnTo>
                  <a:lnTo>
                    <a:pt x="427" y="612"/>
                  </a:lnTo>
                  <a:lnTo>
                    <a:pt x="430" y="602"/>
                  </a:lnTo>
                  <a:lnTo>
                    <a:pt x="430" y="591"/>
                  </a:lnTo>
                  <a:lnTo>
                    <a:pt x="427" y="579"/>
                  </a:lnTo>
                  <a:lnTo>
                    <a:pt x="425" y="567"/>
                  </a:lnTo>
                  <a:lnTo>
                    <a:pt x="420" y="553"/>
                  </a:lnTo>
                  <a:lnTo>
                    <a:pt x="415" y="538"/>
                  </a:lnTo>
                  <a:lnTo>
                    <a:pt x="410" y="519"/>
                  </a:lnTo>
                  <a:lnTo>
                    <a:pt x="407" y="501"/>
                  </a:lnTo>
                  <a:lnTo>
                    <a:pt x="408" y="487"/>
                  </a:lnTo>
                  <a:lnTo>
                    <a:pt x="410" y="477"/>
                  </a:lnTo>
                  <a:lnTo>
                    <a:pt x="413" y="471"/>
                  </a:lnTo>
                  <a:lnTo>
                    <a:pt x="416" y="465"/>
                  </a:lnTo>
                  <a:lnTo>
                    <a:pt x="421" y="459"/>
                  </a:lnTo>
                  <a:lnTo>
                    <a:pt x="430" y="455"/>
                  </a:lnTo>
                  <a:lnTo>
                    <a:pt x="439" y="454"/>
                  </a:lnTo>
                  <a:lnTo>
                    <a:pt x="446" y="454"/>
                  </a:lnTo>
                  <a:lnTo>
                    <a:pt x="455" y="455"/>
                  </a:lnTo>
                  <a:lnTo>
                    <a:pt x="475" y="462"/>
                  </a:lnTo>
                  <a:lnTo>
                    <a:pt x="494" y="470"/>
                  </a:lnTo>
                  <a:lnTo>
                    <a:pt x="505" y="475"/>
                  </a:lnTo>
                  <a:lnTo>
                    <a:pt x="516" y="478"/>
                  </a:lnTo>
                  <a:lnTo>
                    <a:pt x="529" y="479"/>
                  </a:lnTo>
                  <a:lnTo>
                    <a:pt x="537" y="479"/>
                  </a:lnTo>
                  <a:lnTo>
                    <a:pt x="541" y="478"/>
                  </a:lnTo>
                  <a:lnTo>
                    <a:pt x="546" y="477"/>
                  </a:lnTo>
                  <a:lnTo>
                    <a:pt x="550" y="474"/>
                  </a:lnTo>
                  <a:lnTo>
                    <a:pt x="554" y="471"/>
                  </a:lnTo>
                  <a:lnTo>
                    <a:pt x="558" y="466"/>
                  </a:lnTo>
                  <a:lnTo>
                    <a:pt x="560" y="462"/>
                  </a:lnTo>
                  <a:lnTo>
                    <a:pt x="562" y="455"/>
                  </a:lnTo>
                  <a:lnTo>
                    <a:pt x="565" y="449"/>
                  </a:lnTo>
                  <a:lnTo>
                    <a:pt x="565" y="445"/>
                  </a:lnTo>
                  <a:lnTo>
                    <a:pt x="566" y="437"/>
                  </a:lnTo>
                  <a:lnTo>
                    <a:pt x="565" y="425"/>
                  </a:lnTo>
                  <a:lnTo>
                    <a:pt x="560" y="408"/>
                  </a:lnTo>
                  <a:lnTo>
                    <a:pt x="553" y="388"/>
                  </a:lnTo>
                  <a:lnTo>
                    <a:pt x="548" y="370"/>
                  </a:lnTo>
                  <a:lnTo>
                    <a:pt x="546" y="360"/>
                  </a:lnTo>
                  <a:lnTo>
                    <a:pt x="543" y="348"/>
                  </a:lnTo>
                  <a:lnTo>
                    <a:pt x="544" y="334"/>
                  </a:lnTo>
                  <a:lnTo>
                    <a:pt x="546" y="328"/>
                  </a:lnTo>
                  <a:lnTo>
                    <a:pt x="547" y="324"/>
                  </a:lnTo>
                  <a:lnTo>
                    <a:pt x="547" y="322"/>
                  </a:lnTo>
                  <a:lnTo>
                    <a:pt x="546" y="325"/>
                  </a:lnTo>
                  <a:lnTo>
                    <a:pt x="548" y="318"/>
                  </a:lnTo>
                  <a:lnTo>
                    <a:pt x="550" y="313"/>
                  </a:lnTo>
                  <a:lnTo>
                    <a:pt x="558" y="309"/>
                  </a:lnTo>
                  <a:lnTo>
                    <a:pt x="564" y="306"/>
                  </a:lnTo>
                  <a:lnTo>
                    <a:pt x="568" y="305"/>
                  </a:lnTo>
                  <a:lnTo>
                    <a:pt x="578" y="304"/>
                  </a:lnTo>
                  <a:lnTo>
                    <a:pt x="592" y="306"/>
                  </a:lnTo>
                  <a:lnTo>
                    <a:pt x="604" y="309"/>
                  </a:lnTo>
                  <a:lnTo>
                    <a:pt x="623" y="316"/>
                  </a:lnTo>
                  <a:lnTo>
                    <a:pt x="644" y="322"/>
                  </a:lnTo>
                  <a:lnTo>
                    <a:pt x="659" y="325"/>
                  </a:lnTo>
                  <a:lnTo>
                    <a:pt x="676" y="328"/>
                  </a:lnTo>
                  <a:lnTo>
                    <a:pt x="683" y="324"/>
                  </a:lnTo>
                  <a:lnTo>
                    <a:pt x="690" y="320"/>
                  </a:lnTo>
                  <a:lnTo>
                    <a:pt x="698" y="308"/>
                  </a:lnTo>
                  <a:lnTo>
                    <a:pt x="699" y="297"/>
                  </a:lnTo>
                  <a:lnTo>
                    <a:pt x="699" y="293"/>
                  </a:lnTo>
                  <a:lnTo>
                    <a:pt x="699" y="277"/>
                  </a:lnTo>
                  <a:lnTo>
                    <a:pt x="696" y="258"/>
                  </a:lnTo>
                  <a:lnTo>
                    <a:pt x="693" y="245"/>
                  </a:lnTo>
                  <a:lnTo>
                    <a:pt x="688" y="231"/>
                  </a:lnTo>
                  <a:lnTo>
                    <a:pt x="682" y="215"/>
                  </a:lnTo>
                  <a:lnTo>
                    <a:pt x="678" y="199"/>
                  </a:lnTo>
                  <a:lnTo>
                    <a:pt x="681" y="183"/>
                  </a:lnTo>
                  <a:lnTo>
                    <a:pt x="682" y="176"/>
                  </a:lnTo>
                  <a:lnTo>
                    <a:pt x="684" y="171"/>
                  </a:lnTo>
                  <a:lnTo>
                    <a:pt x="688" y="164"/>
                  </a:lnTo>
                  <a:lnTo>
                    <a:pt x="694" y="159"/>
                  </a:lnTo>
                  <a:lnTo>
                    <a:pt x="701" y="156"/>
                  </a:lnTo>
                  <a:lnTo>
                    <a:pt x="708" y="153"/>
                  </a:lnTo>
                  <a:lnTo>
                    <a:pt x="717" y="152"/>
                  </a:lnTo>
                  <a:lnTo>
                    <a:pt x="721" y="152"/>
                  </a:lnTo>
                  <a:lnTo>
                    <a:pt x="732" y="156"/>
                  </a:lnTo>
                  <a:lnTo>
                    <a:pt x="744" y="159"/>
                  </a:lnTo>
                  <a:lnTo>
                    <a:pt x="760" y="165"/>
                  </a:lnTo>
                  <a:lnTo>
                    <a:pt x="774" y="169"/>
                  </a:lnTo>
                  <a:lnTo>
                    <a:pt x="790" y="173"/>
                  </a:lnTo>
                  <a:lnTo>
                    <a:pt x="804" y="175"/>
                  </a:lnTo>
                  <a:lnTo>
                    <a:pt x="814" y="175"/>
                  </a:lnTo>
                  <a:lnTo>
                    <a:pt x="822" y="173"/>
                  </a:lnTo>
                  <a:lnTo>
                    <a:pt x="829" y="168"/>
                  </a:lnTo>
                  <a:lnTo>
                    <a:pt x="835" y="159"/>
                  </a:lnTo>
                  <a:lnTo>
                    <a:pt x="837" y="151"/>
                  </a:lnTo>
                  <a:lnTo>
                    <a:pt x="839" y="141"/>
                  </a:lnTo>
                  <a:lnTo>
                    <a:pt x="836" y="125"/>
                  </a:lnTo>
                  <a:lnTo>
                    <a:pt x="831" y="108"/>
                  </a:lnTo>
                  <a:lnTo>
                    <a:pt x="827" y="96"/>
                  </a:lnTo>
                  <a:lnTo>
                    <a:pt x="822" y="84"/>
                  </a:lnTo>
                  <a:lnTo>
                    <a:pt x="818" y="74"/>
                  </a:lnTo>
                  <a:lnTo>
                    <a:pt x="815" y="60"/>
                  </a:lnTo>
                  <a:lnTo>
                    <a:pt x="814" y="48"/>
                  </a:lnTo>
                  <a:lnTo>
                    <a:pt x="815" y="39"/>
                  </a:lnTo>
                  <a:lnTo>
                    <a:pt x="820" y="22"/>
                  </a:lnTo>
                  <a:lnTo>
                    <a:pt x="827" y="7"/>
                  </a:lnTo>
                  <a:lnTo>
                    <a:pt x="835" y="3"/>
                  </a:lnTo>
                  <a:lnTo>
                    <a:pt x="840" y="0"/>
                  </a:lnTo>
                  <a:lnTo>
                    <a:pt x="848" y="0"/>
                  </a:lnTo>
                  <a:lnTo>
                    <a:pt x="858" y="2"/>
                  </a:lnTo>
                  <a:lnTo>
                    <a:pt x="875" y="7"/>
                  </a:lnTo>
                  <a:lnTo>
                    <a:pt x="886" y="11"/>
                  </a:lnTo>
                  <a:lnTo>
                    <a:pt x="894" y="12"/>
                  </a:lnTo>
                </a:path>
              </a:pathLst>
            </a:custGeom>
            <a:noFill/>
            <a:ln w="222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sp>
          <p:nvSpPr>
            <p:cNvPr id="43062" name="Freeform 40" descr="" title=""/>
            <p:cNvSpPr>
              <a:spLocks/>
            </p:cNvSpPr>
            <p:nvPr/>
          </p:nvSpPr>
          <p:spPr bwMode="auto">
            <a:xfrm>
              <a:off x="1438" y="738"/>
              <a:ext cx="896" cy="994"/>
            </a:xfrm>
            <a:custGeom>
              <a:avLst/>
              <a:gdLst>
                <a:gd name="T0" fmla="*/ 33 w 896"/>
                <a:gd name="T1" fmla="*/ 991 h 994"/>
                <a:gd name="T2" fmla="*/ 66 w 896"/>
                <a:gd name="T3" fmla="*/ 988 h 994"/>
                <a:gd name="T4" fmla="*/ 80 w 896"/>
                <a:gd name="T5" fmla="*/ 960 h 994"/>
                <a:gd name="T6" fmla="*/ 73 w 896"/>
                <a:gd name="T7" fmla="*/ 918 h 994"/>
                <a:gd name="T8" fmla="*/ 57 w 896"/>
                <a:gd name="T9" fmla="*/ 863 h 994"/>
                <a:gd name="T10" fmla="*/ 67 w 896"/>
                <a:gd name="T11" fmla="*/ 826 h 994"/>
                <a:gd name="T12" fmla="*/ 94 w 896"/>
                <a:gd name="T13" fmla="*/ 815 h 994"/>
                <a:gd name="T14" fmla="*/ 124 w 896"/>
                <a:gd name="T15" fmla="*/ 823 h 994"/>
                <a:gd name="T16" fmla="*/ 170 w 896"/>
                <a:gd name="T17" fmla="*/ 835 h 994"/>
                <a:gd name="T18" fmla="*/ 209 w 896"/>
                <a:gd name="T19" fmla="*/ 826 h 994"/>
                <a:gd name="T20" fmla="*/ 214 w 896"/>
                <a:gd name="T21" fmla="*/ 803 h 994"/>
                <a:gd name="T22" fmla="*/ 205 w 896"/>
                <a:gd name="T23" fmla="*/ 758 h 994"/>
                <a:gd name="T24" fmla="*/ 192 w 896"/>
                <a:gd name="T25" fmla="*/ 713 h 994"/>
                <a:gd name="T26" fmla="*/ 199 w 896"/>
                <a:gd name="T27" fmla="*/ 680 h 994"/>
                <a:gd name="T28" fmla="*/ 225 w 896"/>
                <a:gd name="T29" fmla="*/ 666 h 994"/>
                <a:gd name="T30" fmla="*/ 271 w 896"/>
                <a:gd name="T31" fmla="*/ 680 h 994"/>
                <a:gd name="T32" fmla="*/ 305 w 896"/>
                <a:gd name="T33" fmla="*/ 690 h 994"/>
                <a:gd name="T34" fmla="*/ 327 w 896"/>
                <a:gd name="T35" fmla="*/ 688 h 994"/>
                <a:gd name="T36" fmla="*/ 347 w 896"/>
                <a:gd name="T37" fmla="*/ 673 h 994"/>
                <a:gd name="T38" fmla="*/ 348 w 896"/>
                <a:gd name="T39" fmla="*/ 629 h 994"/>
                <a:gd name="T40" fmla="*/ 332 w 896"/>
                <a:gd name="T41" fmla="*/ 567 h 994"/>
                <a:gd name="T42" fmla="*/ 333 w 896"/>
                <a:gd name="T43" fmla="*/ 532 h 994"/>
                <a:gd name="T44" fmla="*/ 355 w 896"/>
                <a:gd name="T45" fmla="*/ 516 h 994"/>
                <a:gd name="T46" fmla="*/ 386 w 896"/>
                <a:gd name="T47" fmla="*/ 521 h 994"/>
                <a:gd name="T48" fmla="*/ 429 w 896"/>
                <a:gd name="T49" fmla="*/ 537 h 994"/>
                <a:gd name="T50" fmla="*/ 467 w 896"/>
                <a:gd name="T51" fmla="*/ 537 h 994"/>
                <a:gd name="T52" fmla="*/ 483 w 896"/>
                <a:gd name="T53" fmla="*/ 525 h 994"/>
                <a:gd name="T54" fmla="*/ 488 w 896"/>
                <a:gd name="T55" fmla="*/ 497 h 994"/>
                <a:gd name="T56" fmla="*/ 472 w 896"/>
                <a:gd name="T57" fmla="*/ 444 h 994"/>
                <a:gd name="T58" fmla="*/ 464 w 896"/>
                <a:gd name="T59" fmla="*/ 405 h 994"/>
                <a:gd name="T60" fmla="*/ 467 w 896"/>
                <a:gd name="T61" fmla="*/ 387 h 994"/>
                <a:gd name="T62" fmla="*/ 477 w 896"/>
                <a:gd name="T63" fmla="*/ 374 h 994"/>
                <a:gd name="T64" fmla="*/ 493 w 896"/>
                <a:gd name="T65" fmla="*/ 366 h 994"/>
                <a:gd name="T66" fmla="*/ 513 w 896"/>
                <a:gd name="T67" fmla="*/ 366 h 994"/>
                <a:gd name="T68" fmla="*/ 562 w 896"/>
                <a:gd name="T69" fmla="*/ 384 h 994"/>
                <a:gd name="T70" fmla="*/ 595 w 896"/>
                <a:gd name="T71" fmla="*/ 388 h 994"/>
                <a:gd name="T72" fmla="*/ 606 w 896"/>
                <a:gd name="T73" fmla="*/ 384 h 994"/>
                <a:gd name="T74" fmla="*/ 615 w 896"/>
                <a:gd name="T75" fmla="*/ 380 h 994"/>
                <a:gd name="T76" fmla="*/ 622 w 896"/>
                <a:gd name="T77" fmla="*/ 360 h 994"/>
                <a:gd name="T78" fmla="*/ 617 w 896"/>
                <a:gd name="T79" fmla="*/ 322 h 994"/>
                <a:gd name="T80" fmla="*/ 603 w 896"/>
                <a:gd name="T81" fmla="*/ 260 h 994"/>
                <a:gd name="T82" fmla="*/ 609 w 896"/>
                <a:gd name="T83" fmla="*/ 226 h 994"/>
                <a:gd name="T84" fmla="*/ 632 w 896"/>
                <a:gd name="T85" fmla="*/ 215 h 994"/>
                <a:gd name="T86" fmla="*/ 674 w 896"/>
                <a:gd name="T87" fmla="*/ 223 h 994"/>
                <a:gd name="T88" fmla="*/ 717 w 896"/>
                <a:gd name="T89" fmla="*/ 238 h 994"/>
                <a:gd name="T90" fmla="*/ 743 w 896"/>
                <a:gd name="T91" fmla="*/ 233 h 994"/>
                <a:gd name="T92" fmla="*/ 756 w 896"/>
                <a:gd name="T93" fmla="*/ 214 h 994"/>
                <a:gd name="T94" fmla="*/ 758 w 896"/>
                <a:gd name="T95" fmla="*/ 191 h 994"/>
                <a:gd name="T96" fmla="*/ 747 w 896"/>
                <a:gd name="T97" fmla="*/ 149 h 994"/>
                <a:gd name="T98" fmla="*/ 739 w 896"/>
                <a:gd name="T99" fmla="*/ 98 h 994"/>
                <a:gd name="T100" fmla="*/ 745 w 896"/>
                <a:gd name="T101" fmla="*/ 71 h 994"/>
                <a:gd name="T102" fmla="*/ 769 w 896"/>
                <a:gd name="T103" fmla="*/ 61 h 994"/>
                <a:gd name="T104" fmla="*/ 810 w 896"/>
                <a:gd name="T105" fmla="*/ 74 h 994"/>
                <a:gd name="T106" fmla="*/ 842 w 896"/>
                <a:gd name="T107" fmla="*/ 87 h 994"/>
                <a:gd name="T108" fmla="*/ 876 w 896"/>
                <a:gd name="T109" fmla="*/ 82 h 994"/>
                <a:gd name="T110" fmla="*/ 896 w 896"/>
                <a:gd name="T111" fmla="*/ 60 h 994"/>
                <a:gd name="T112" fmla="*/ 890 w 896"/>
                <a:gd name="T113" fmla="*/ 20 h 9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6"/>
                <a:gd name="T172" fmla="*/ 0 h 994"/>
                <a:gd name="T173" fmla="*/ 896 w 896"/>
                <a:gd name="T174" fmla="*/ 994 h 9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6" h="994">
                  <a:moveTo>
                    <a:pt x="0" y="978"/>
                  </a:moveTo>
                  <a:lnTo>
                    <a:pt x="15" y="984"/>
                  </a:lnTo>
                  <a:lnTo>
                    <a:pt x="33" y="991"/>
                  </a:lnTo>
                  <a:lnTo>
                    <a:pt x="44" y="994"/>
                  </a:lnTo>
                  <a:lnTo>
                    <a:pt x="56" y="992"/>
                  </a:lnTo>
                  <a:lnTo>
                    <a:pt x="66" y="988"/>
                  </a:lnTo>
                  <a:lnTo>
                    <a:pt x="72" y="980"/>
                  </a:lnTo>
                  <a:lnTo>
                    <a:pt x="77" y="974"/>
                  </a:lnTo>
                  <a:lnTo>
                    <a:pt x="80" y="960"/>
                  </a:lnTo>
                  <a:lnTo>
                    <a:pt x="80" y="948"/>
                  </a:lnTo>
                  <a:lnTo>
                    <a:pt x="77" y="935"/>
                  </a:lnTo>
                  <a:lnTo>
                    <a:pt x="73" y="918"/>
                  </a:lnTo>
                  <a:lnTo>
                    <a:pt x="66" y="899"/>
                  </a:lnTo>
                  <a:lnTo>
                    <a:pt x="61" y="882"/>
                  </a:lnTo>
                  <a:lnTo>
                    <a:pt x="57" y="863"/>
                  </a:lnTo>
                  <a:lnTo>
                    <a:pt x="57" y="851"/>
                  </a:lnTo>
                  <a:lnTo>
                    <a:pt x="60" y="838"/>
                  </a:lnTo>
                  <a:lnTo>
                    <a:pt x="67" y="826"/>
                  </a:lnTo>
                  <a:lnTo>
                    <a:pt x="73" y="822"/>
                  </a:lnTo>
                  <a:lnTo>
                    <a:pt x="79" y="818"/>
                  </a:lnTo>
                  <a:lnTo>
                    <a:pt x="94" y="815"/>
                  </a:lnTo>
                  <a:lnTo>
                    <a:pt x="92" y="817"/>
                  </a:lnTo>
                  <a:lnTo>
                    <a:pt x="106" y="817"/>
                  </a:lnTo>
                  <a:lnTo>
                    <a:pt x="124" y="823"/>
                  </a:lnTo>
                  <a:lnTo>
                    <a:pt x="140" y="827"/>
                  </a:lnTo>
                  <a:lnTo>
                    <a:pt x="156" y="834"/>
                  </a:lnTo>
                  <a:lnTo>
                    <a:pt x="170" y="835"/>
                  </a:lnTo>
                  <a:lnTo>
                    <a:pt x="184" y="837"/>
                  </a:lnTo>
                  <a:lnTo>
                    <a:pt x="197" y="834"/>
                  </a:lnTo>
                  <a:lnTo>
                    <a:pt x="209" y="826"/>
                  </a:lnTo>
                  <a:lnTo>
                    <a:pt x="213" y="818"/>
                  </a:lnTo>
                  <a:lnTo>
                    <a:pt x="213" y="813"/>
                  </a:lnTo>
                  <a:lnTo>
                    <a:pt x="214" y="803"/>
                  </a:lnTo>
                  <a:lnTo>
                    <a:pt x="214" y="795"/>
                  </a:lnTo>
                  <a:lnTo>
                    <a:pt x="211" y="779"/>
                  </a:lnTo>
                  <a:lnTo>
                    <a:pt x="205" y="758"/>
                  </a:lnTo>
                  <a:lnTo>
                    <a:pt x="201" y="745"/>
                  </a:lnTo>
                  <a:lnTo>
                    <a:pt x="197" y="732"/>
                  </a:lnTo>
                  <a:lnTo>
                    <a:pt x="192" y="713"/>
                  </a:lnTo>
                  <a:lnTo>
                    <a:pt x="194" y="697"/>
                  </a:lnTo>
                  <a:lnTo>
                    <a:pt x="196" y="688"/>
                  </a:lnTo>
                  <a:lnTo>
                    <a:pt x="199" y="680"/>
                  </a:lnTo>
                  <a:lnTo>
                    <a:pt x="208" y="672"/>
                  </a:lnTo>
                  <a:lnTo>
                    <a:pt x="215" y="668"/>
                  </a:lnTo>
                  <a:lnTo>
                    <a:pt x="225" y="666"/>
                  </a:lnTo>
                  <a:lnTo>
                    <a:pt x="237" y="668"/>
                  </a:lnTo>
                  <a:lnTo>
                    <a:pt x="251" y="672"/>
                  </a:lnTo>
                  <a:lnTo>
                    <a:pt x="271" y="680"/>
                  </a:lnTo>
                  <a:lnTo>
                    <a:pt x="288" y="686"/>
                  </a:lnTo>
                  <a:lnTo>
                    <a:pt x="296" y="688"/>
                  </a:lnTo>
                  <a:lnTo>
                    <a:pt x="305" y="690"/>
                  </a:lnTo>
                  <a:lnTo>
                    <a:pt x="314" y="690"/>
                  </a:lnTo>
                  <a:lnTo>
                    <a:pt x="318" y="689"/>
                  </a:lnTo>
                  <a:lnTo>
                    <a:pt x="327" y="688"/>
                  </a:lnTo>
                  <a:lnTo>
                    <a:pt x="337" y="685"/>
                  </a:lnTo>
                  <a:lnTo>
                    <a:pt x="343" y="680"/>
                  </a:lnTo>
                  <a:lnTo>
                    <a:pt x="347" y="673"/>
                  </a:lnTo>
                  <a:lnTo>
                    <a:pt x="350" y="664"/>
                  </a:lnTo>
                  <a:lnTo>
                    <a:pt x="351" y="649"/>
                  </a:lnTo>
                  <a:lnTo>
                    <a:pt x="348" y="629"/>
                  </a:lnTo>
                  <a:lnTo>
                    <a:pt x="339" y="600"/>
                  </a:lnTo>
                  <a:lnTo>
                    <a:pt x="335" y="580"/>
                  </a:lnTo>
                  <a:lnTo>
                    <a:pt x="332" y="567"/>
                  </a:lnTo>
                  <a:lnTo>
                    <a:pt x="331" y="556"/>
                  </a:lnTo>
                  <a:lnTo>
                    <a:pt x="331" y="539"/>
                  </a:lnTo>
                  <a:lnTo>
                    <a:pt x="333" y="532"/>
                  </a:lnTo>
                  <a:lnTo>
                    <a:pt x="337" y="525"/>
                  </a:lnTo>
                  <a:lnTo>
                    <a:pt x="345" y="519"/>
                  </a:lnTo>
                  <a:lnTo>
                    <a:pt x="355" y="516"/>
                  </a:lnTo>
                  <a:lnTo>
                    <a:pt x="365" y="516"/>
                  </a:lnTo>
                  <a:lnTo>
                    <a:pt x="375" y="517"/>
                  </a:lnTo>
                  <a:lnTo>
                    <a:pt x="386" y="521"/>
                  </a:lnTo>
                  <a:lnTo>
                    <a:pt x="399" y="527"/>
                  </a:lnTo>
                  <a:lnTo>
                    <a:pt x="412" y="532"/>
                  </a:lnTo>
                  <a:lnTo>
                    <a:pt x="429" y="537"/>
                  </a:lnTo>
                  <a:lnTo>
                    <a:pt x="446" y="540"/>
                  </a:lnTo>
                  <a:lnTo>
                    <a:pt x="458" y="540"/>
                  </a:lnTo>
                  <a:lnTo>
                    <a:pt x="467" y="537"/>
                  </a:lnTo>
                  <a:lnTo>
                    <a:pt x="472" y="535"/>
                  </a:lnTo>
                  <a:lnTo>
                    <a:pt x="478" y="531"/>
                  </a:lnTo>
                  <a:lnTo>
                    <a:pt x="483" y="525"/>
                  </a:lnTo>
                  <a:lnTo>
                    <a:pt x="487" y="516"/>
                  </a:lnTo>
                  <a:lnTo>
                    <a:pt x="488" y="505"/>
                  </a:lnTo>
                  <a:lnTo>
                    <a:pt x="488" y="497"/>
                  </a:lnTo>
                  <a:lnTo>
                    <a:pt x="485" y="488"/>
                  </a:lnTo>
                  <a:lnTo>
                    <a:pt x="479" y="464"/>
                  </a:lnTo>
                  <a:lnTo>
                    <a:pt x="472" y="444"/>
                  </a:lnTo>
                  <a:lnTo>
                    <a:pt x="469" y="432"/>
                  </a:lnTo>
                  <a:lnTo>
                    <a:pt x="466" y="420"/>
                  </a:lnTo>
                  <a:lnTo>
                    <a:pt x="464" y="405"/>
                  </a:lnTo>
                  <a:lnTo>
                    <a:pt x="465" y="395"/>
                  </a:lnTo>
                  <a:lnTo>
                    <a:pt x="466" y="392"/>
                  </a:lnTo>
                  <a:lnTo>
                    <a:pt x="467" y="387"/>
                  </a:lnTo>
                  <a:lnTo>
                    <a:pt x="470" y="382"/>
                  </a:lnTo>
                  <a:lnTo>
                    <a:pt x="471" y="378"/>
                  </a:lnTo>
                  <a:lnTo>
                    <a:pt x="477" y="374"/>
                  </a:lnTo>
                  <a:lnTo>
                    <a:pt x="481" y="371"/>
                  </a:lnTo>
                  <a:lnTo>
                    <a:pt x="487" y="367"/>
                  </a:lnTo>
                  <a:lnTo>
                    <a:pt x="493" y="366"/>
                  </a:lnTo>
                  <a:lnTo>
                    <a:pt x="496" y="366"/>
                  </a:lnTo>
                  <a:lnTo>
                    <a:pt x="503" y="364"/>
                  </a:lnTo>
                  <a:lnTo>
                    <a:pt x="513" y="366"/>
                  </a:lnTo>
                  <a:lnTo>
                    <a:pt x="530" y="370"/>
                  </a:lnTo>
                  <a:lnTo>
                    <a:pt x="548" y="379"/>
                  </a:lnTo>
                  <a:lnTo>
                    <a:pt x="562" y="384"/>
                  </a:lnTo>
                  <a:lnTo>
                    <a:pt x="573" y="387"/>
                  </a:lnTo>
                  <a:lnTo>
                    <a:pt x="582" y="390"/>
                  </a:lnTo>
                  <a:lnTo>
                    <a:pt x="595" y="388"/>
                  </a:lnTo>
                  <a:lnTo>
                    <a:pt x="600" y="387"/>
                  </a:lnTo>
                  <a:lnTo>
                    <a:pt x="605" y="386"/>
                  </a:lnTo>
                  <a:lnTo>
                    <a:pt x="606" y="384"/>
                  </a:lnTo>
                  <a:lnTo>
                    <a:pt x="603" y="386"/>
                  </a:lnTo>
                  <a:lnTo>
                    <a:pt x="610" y="384"/>
                  </a:lnTo>
                  <a:lnTo>
                    <a:pt x="615" y="380"/>
                  </a:lnTo>
                  <a:lnTo>
                    <a:pt x="618" y="374"/>
                  </a:lnTo>
                  <a:lnTo>
                    <a:pt x="621" y="367"/>
                  </a:lnTo>
                  <a:lnTo>
                    <a:pt x="622" y="360"/>
                  </a:lnTo>
                  <a:lnTo>
                    <a:pt x="623" y="351"/>
                  </a:lnTo>
                  <a:lnTo>
                    <a:pt x="621" y="335"/>
                  </a:lnTo>
                  <a:lnTo>
                    <a:pt x="617" y="322"/>
                  </a:lnTo>
                  <a:lnTo>
                    <a:pt x="612" y="300"/>
                  </a:lnTo>
                  <a:lnTo>
                    <a:pt x="605" y="278"/>
                  </a:lnTo>
                  <a:lnTo>
                    <a:pt x="603" y="260"/>
                  </a:lnTo>
                  <a:lnTo>
                    <a:pt x="601" y="242"/>
                  </a:lnTo>
                  <a:lnTo>
                    <a:pt x="605" y="234"/>
                  </a:lnTo>
                  <a:lnTo>
                    <a:pt x="609" y="226"/>
                  </a:lnTo>
                  <a:lnTo>
                    <a:pt x="619" y="218"/>
                  </a:lnTo>
                  <a:lnTo>
                    <a:pt x="629" y="215"/>
                  </a:lnTo>
                  <a:lnTo>
                    <a:pt x="632" y="215"/>
                  </a:lnTo>
                  <a:lnTo>
                    <a:pt x="647" y="217"/>
                  </a:lnTo>
                  <a:lnTo>
                    <a:pt x="664" y="219"/>
                  </a:lnTo>
                  <a:lnTo>
                    <a:pt x="674" y="223"/>
                  </a:lnTo>
                  <a:lnTo>
                    <a:pt x="689" y="229"/>
                  </a:lnTo>
                  <a:lnTo>
                    <a:pt x="703" y="235"/>
                  </a:lnTo>
                  <a:lnTo>
                    <a:pt x="717" y="238"/>
                  </a:lnTo>
                  <a:lnTo>
                    <a:pt x="731" y="236"/>
                  </a:lnTo>
                  <a:lnTo>
                    <a:pt x="738" y="235"/>
                  </a:lnTo>
                  <a:lnTo>
                    <a:pt x="743" y="233"/>
                  </a:lnTo>
                  <a:lnTo>
                    <a:pt x="749" y="229"/>
                  </a:lnTo>
                  <a:lnTo>
                    <a:pt x="753" y="222"/>
                  </a:lnTo>
                  <a:lnTo>
                    <a:pt x="756" y="214"/>
                  </a:lnTo>
                  <a:lnTo>
                    <a:pt x="758" y="206"/>
                  </a:lnTo>
                  <a:lnTo>
                    <a:pt x="758" y="197"/>
                  </a:lnTo>
                  <a:lnTo>
                    <a:pt x="758" y="191"/>
                  </a:lnTo>
                  <a:lnTo>
                    <a:pt x="756" y="179"/>
                  </a:lnTo>
                  <a:lnTo>
                    <a:pt x="753" y="166"/>
                  </a:lnTo>
                  <a:lnTo>
                    <a:pt x="747" y="149"/>
                  </a:lnTo>
                  <a:lnTo>
                    <a:pt x="744" y="133"/>
                  </a:lnTo>
                  <a:lnTo>
                    <a:pt x="740" y="115"/>
                  </a:lnTo>
                  <a:lnTo>
                    <a:pt x="739" y="98"/>
                  </a:lnTo>
                  <a:lnTo>
                    <a:pt x="739" y="89"/>
                  </a:lnTo>
                  <a:lnTo>
                    <a:pt x="740" y="79"/>
                  </a:lnTo>
                  <a:lnTo>
                    <a:pt x="745" y="71"/>
                  </a:lnTo>
                  <a:lnTo>
                    <a:pt x="753" y="65"/>
                  </a:lnTo>
                  <a:lnTo>
                    <a:pt x="760" y="62"/>
                  </a:lnTo>
                  <a:lnTo>
                    <a:pt x="769" y="61"/>
                  </a:lnTo>
                  <a:lnTo>
                    <a:pt x="783" y="63"/>
                  </a:lnTo>
                  <a:lnTo>
                    <a:pt x="799" y="69"/>
                  </a:lnTo>
                  <a:lnTo>
                    <a:pt x="810" y="74"/>
                  </a:lnTo>
                  <a:lnTo>
                    <a:pt x="819" y="79"/>
                  </a:lnTo>
                  <a:lnTo>
                    <a:pt x="830" y="83"/>
                  </a:lnTo>
                  <a:lnTo>
                    <a:pt x="842" y="87"/>
                  </a:lnTo>
                  <a:lnTo>
                    <a:pt x="853" y="89"/>
                  </a:lnTo>
                  <a:lnTo>
                    <a:pt x="861" y="87"/>
                  </a:lnTo>
                  <a:lnTo>
                    <a:pt x="876" y="82"/>
                  </a:lnTo>
                  <a:lnTo>
                    <a:pt x="890" y="74"/>
                  </a:lnTo>
                  <a:lnTo>
                    <a:pt x="893" y="65"/>
                  </a:lnTo>
                  <a:lnTo>
                    <a:pt x="896" y="60"/>
                  </a:lnTo>
                  <a:lnTo>
                    <a:pt x="896" y="50"/>
                  </a:lnTo>
                  <a:lnTo>
                    <a:pt x="894" y="40"/>
                  </a:lnTo>
                  <a:lnTo>
                    <a:pt x="890" y="20"/>
                  </a:lnTo>
                  <a:lnTo>
                    <a:pt x="886" y="6"/>
                  </a:lnTo>
                  <a:lnTo>
                    <a:pt x="884" y="0"/>
                  </a:lnTo>
                </a:path>
              </a:pathLst>
            </a:custGeom>
            <a:noFill/>
            <a:ln w="95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grpSp>
      <p:grpSp>
        <p:nvGrpSpPr>
          <p:cNvPr id="43048" name="Group 45" descr="" title=""/>
          <p:cNvGrpSpPr>
            <a:grpSpLocks/>
          </p:cNvGrpSpPr>
          <p:nvPr/>
        </p:nvGrpSpPr>
        <p:grpSpPr bwMode="auto">
          <a:xfrm rot="13433280">
            <a:off x="5169048" y="3065599"/>
            <a:ext cx="1419267" cy="557815"/>
            <a:chOff x="1428" y="724"/>
            <a:chExt cx="906" cy="1008"/>
          </a:xfrm>
        </p:grpSpPr>
        <p:sp>
          <p:nvSpPr>
            <p:cNvPr id="43057" name="Freeform 46" descr="" title=""/>
            <p:cNvSpPr>
              <a:spLocks/>
            </p:cNvSpPr>
            <p:nvPr/>
          </p:nvSpPr>
          <p:spPr bwMode="auto">
            <a:xfrm>
              <a:off x="1428" y="724"/>
              <a:ext cx="894" cy="997"/>
            </a:xfrm>
            <a:custGeom>
              <a:avLst/>
              <a:gdLst>
                <a:gd name="T0" fmla="*/ 3 w 894"/>
                <a:gd name="T1" fmla="*/ 958 h 997"/>
                <a:gd name="T2" fmla="*/ 5 w 894"/>
                <a:gd name="T3" fmla="*/ 924 h 997"/>
                <a:gd name="T4" fmla="*/ 29 w 894"/>
                <a:gd name="T5" fmla="*/ 908 h 997"/>
                <a:gd name="T6" fmla="*/ 68 w 894"/>
                <a:gd name="T7" fmla="*/ 916 h 997"/>
                <a:gd name="T8" fmla="*/ 117 w 894"/>
                <a:gd name="T9" fmla="*/ 933 h 997"/>
                <a:gd name="T10" fmla="*/ 150 w 894"/>
                <a:gd name="T11" fmla="*/ 923 h 997"/>
                <a:gd name="T12" fmla="*/ 160 w 894"/>
                <a:gd name="T13" fmla="*/ 892 h 997"/>
                <a:gd name="T14" fmla="*/ 153 w 894"/>
                <a:gd name="T15" fmla="*/ 859 h 997"/>
                <a:gd name="T16" fmla="*/ 141 w 894"/>
                <a:gd name="T17" fmla="*/ 808 h 997"/>
                <a:gd name="T18" fmla="*/ 150 w 894"/>
                <a:gd name="T19" fmla="*/ 764 h 997"/>
                <a:gd name="T20" fmla="*/ 171 w 894"/>
                <a:gd name="T21" fmla="*/ 759 h 997"/>
                <a:gd name="T22" fmla="*/ 212 w 894"/>
                <a:gd name="T23" fmla="*/ 768 h 997"/>
                <a:gd name="T24" fmla="*/ 253 w 894"/>
                <a:gd name="T25" fmla="*/ 781 h 997"/>
                <a:gd name="T26" fmla="*/ 282 w 894"/>
                <a:gd name="T27" fmla="*/ 773 h 997"/>
                <a:gd name="T28" fmla="*/ 294 w 894"/>
                <a:gd name="T29" fmla="*/ 746 h 997"/>
                <a:gd name="T30" fmla="*/ 281 w 894"/>
                <a:gd name="T31" fmla="*/ 695 h 997"/>
                <a:gd name="T32" fmla="*/ 273 w 894"/>
                <a:gd name="T33" fmla="*/ 658 h 997"/>
                <a:gd name="T34" fmla="*/ 275 w 894"/>
                <a:gd name="T35" fmla="*/ 632 h 997"/>
                <a:gd name="T36" fmla="*/ 287 w 894"/>
                <a:gd name="T37" fmla="*/ 610 h 997"/>
                <a:gd name="T38" fmla="*/ 328 w 894"/>
                <a:gd name="T39" fmla="*/ 610 h 997"/>
                <a:gd name="T40" fmla="*/ 384 w 894"/>
                <a:gd name="T41" fmla="*/ 627 h 997"/>
                <a:gd name="T42" fmla="*/ 415 w 894"/>
                <a:gd name="T43" fmla="*/ 626 h 997"/>
                <a:gd name="T44" fmla="*/ 430 w 894"/>
                <a:gd name="T45" fmla="*/ 602 h 997"/>
                <a:gd name="T46" fmla="*/ 425 w 894"/>
                <a:gd name="T47" fmla="*/ 567 h 997"/>
                <a:gd name="T48" fmla="*/ 410 w 894"/>
                <a:gd name="T49" fmla="*/ 519 h 997"/>
                <a:gd name="T50" fmla="*/ 410 w 894"/>
                <a:gd name="T51" fmla="*/ 477 h 997"/>
                <a:gd name="T52" fmla="*/ 421 w 894"/>
                <a:gd name="T53" fmla="*/ 459 h 997"/>
                <a:gd name="T54" fmla="*/ 446 w 894"/>
                <a:gd name="T55" fmla="*/ 454 h 997"/>
                <a:gd name="T56" fmla="*/ 494 w 894"/>
                <a:gd name="T57" fmla="*/ 470 h 997"/>
                <a:gd name="T58" fmla="*/ 529 w 894"/>
                <a:gd name="T59" fmla="*/ 479 h 997"/>
                <a:gd name="T60" fmla="*/ 546 w 894"/>
                <a:gd name="T61" fmla="*/ 477 h 997"/>
                <a:gd name="T62" fmla="*/ 558 w 894"/>
                <a:gd name="T63" fmla="*/ 466 h 997"/>
                <a:gd name="T64" fmla="*/ 565 w 894"/>
                <a:gd name="T65" fmla="*/ 449 h 997"/>
                <a:gd name="T66" fmla="*/ 565 w 894"/>
                <a:gd name="T67" fmla="*/ 425 h 997"/>
                <a:gd name="T68" fmla="*/ 548 w 894"/>
                <a:gd name="T69" fmla="*/ 370 h 997"/>
                <a:gd name="T70" fmla="*/ 544 w 894"/>
                <a:gd name="T71" fmla="*/ 334 h 997"/>
                <a:gd name="T72" fmla="*/ 547 w 894"/>
                <a:gd name="T73" fmla="*/ 322 h 997"/>
                <a:gd name="T74" fmla="*/ 550 w 894"/>
                <a:gd name="T75" fmla="*/ 313 h 997"/>
                <a:gd name="T76" fmla="*/ 568 w 894"/>
                <a:gd name="T77" fmla="*/ 305 h 997"/>
                <a:gd name="T78" fmla="*/ 604 w 894"/>
                <a:gd name="T79" fmla="*/ 309 h 997"/>
                <a:gd name="T80" fmla="*/ 659 w 894"/>
                <a:gd name="T81" fmla="*/ 325 h 997"/>
                <a:gd name="T82" fmla="*/ 690 w 894"/>
                <a:gd name="T83" fmla="*/ 320 h 997"/>
                <a:gd name="T84" fmla="*/ 699 w 894"/>
                <a:gd name="T85" fmla="*/ 293 h 997"/>
                <a:gd name="T86" fmla="*/ 693 w 894"/>
                <a:gd name="T87" fmla="*/ 245 h 997"/>
                <a:gd name="T88" fmla="*/ 678 w 894"/>
                <a:gd name="T89" fmla="*/ 199 h 997"/>
                <a:gd name="T90" fmla="*/ 684 w 894"/>
                <a:gd name="T91" fmla="*/ 171 h 997"/>
                <a:gd name="T92" fmla="*/ 701 w 894"/>
                <a:gd name="T93" fmla="*/ 156 h 997"/>
                <a:gd name="T94" fmla="*/ 721 w 894"/>
                <a:gd name="T95" fmla="*/ 152 h 997"/>
                <a:gd name="T96" fmla="*/ 760 w 894"/>
                <a:gd name="T97" fmla="*/ 165 h 997"/>
                <a:gd name="T98" fmla="*/ 804 w 894"/>
                <a:gd name="T99" fmla="*/ 175 h 997"/>
                <a:gd name="T100" fmla="*/ 829 w 894"/>
                <a:gd name="T101" fmla="*/ 168 h 997"/>
                <a:gd name="T102" fmla="*/ 839 w 894"/>
                <a:gd name="T103" fmla="*/ 141 h 997"/>
                <a:gd name="T104" fmla="*/ 827 w 894"/>
                <a:gd name="T105" fmla="*/ 96 h 997"/>
                <a:gd name="T106" fmla="*/ 815 w 894"/>
                <a:gd name="T107" fmla="*/ 60 h 997"/>
                <a:gd name="T108" fmla="*/ 820 w 894"/>
                <a:gd name="T109" fmla="*/ 22 h 997"/>
                <a:gd name="T110" fmla="*/ 840 w 894"/>
                <a:gd name="T111" fmla="*/ 0 h 997"/>
                <a:gd name="T112" fmla="*/ 875 w 894"/>
                <a:gd name="T113" fmla="*/ 7 h 9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4"/>
                <a:gd name="T172" fmla="*/ 0 h 997"/>
                <a:gd name="T173" fmla="*/ 894 w 894"/>
                <a:gd name="T174" fmla="*/ 997 h 9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4" h="997">
                  <a:moveTo>
                    <a:pt x="15" y="997"/>
                  </a:moveTo>
                  <a:lnTo>
                    <a:pt x="7" y="980"/>
                  </a:lnTo>
                  <a:lnTo>
                    <a:pt x="3" y="958"/>
                  </a:lnTo>
                  <a:lnTo>
                    <a:pt x="0" y="948"/>
                  </a:lnTo>
                  <a:lnTo>
                    <a:pt x="1" y="934"/>
                  </a:lnTo>
                  <a:lnTo>
                    <a:pt x="5" y="924"/>
                  </a:lnTo>
                  <a:lnTo>
                    <a:pt x="12" y="917"/>
                  </a:lnTo>
                  <a:lnTo>
                    <a:pt x="18" y="911"/>
                  </a:lnTo>
                  <a:lnTo>
                    <a:pt x="29" y="908"/>
                  </a:lnTo>
                  <a:lnTo>
                    <a:pt x="41" y="908"/>
                  </a:lnTo>
                  <a:lnTo>
                    <a:pt x="53" y="911"/>
                  </a:lnTo>
                  <a:lnTo>
                    <a:pt x="68" y="916"/>
                  </a:lnTo>
                  <a:lnTo>
                    <a:pt x="85" y="924"/>
                  </a:lnTo>
                  <a:lnTo>
                    <a:pt x="101" y="929"/>
                  </a:lnTo>
                  <a:lnTo>
                    <a:pt x="117" y="933"/>
                  </a:lnTo>
                  <a:lnTo>
                    <a:pt x="128" y="933"/>
                  </a:lnTo>
                  <a:lnTo>
                    <a:pt x="140" y="929"/>
                  </a:lnTo>
                  <a:lnTo>
                    <a:pt x="150" y="923"/>
                  </a:lnTo>
                  <a:lnTo>
                    <a:pt x="154" y="916"/>
                  </a:lnTo>
                  <a:lnTo>
                    <a:pt x="158" y="909"/>
                  </a:lnTo>
                  <a:lnTo>
                    <a:pt x="160" y="892"/>
                  </a:lnTo>
                  <a:lnTo>
                    <a:pt x="159" y="895"/>
                  </a:lnTo>
                  <a:lnTo>
                    <a:pt x="159" y="879"/>
                  </a:lnTo>
                  <a:lnTo>
                    <a:pt x="153" y="859"/>
                  </a:lnTo>
                  <a:lnTo>
                    <a:pt x="148" y="841"/>
                  </a:lnTo>
                  <a:lnTo>
                    <a:pt x="144" y="821"/>
                  </a:lnTo>
                  <a:lnTo>
                    <a:pt x="141" y="808"/>
                  </a:lnTo>
                  <a:lnTo>
                    <a:pt x="141" y="792"/>
                  </a:lnTo>
                  <a:lnTo>
                    <a:pt x="144" y="777"/>
                  </a:lnTo>
                  <a:lnTo>
                    <a:pt x="150" y="764"/>
                  </a:lnTo>
                  <a:lnTo>
                    <a:pt x="158" y="760"/>
                  </a:lnTo>
                  <a:lnTo>
                    <a:pt x="163" y="759"/>
                  </a:lnTo>
                  <a:lnTo>
                    <a:pt x="171" y="759"/>
                  </a:lnTo>
                  <a:lnTo>
                    <a:pt x="178" y="759"/>
                  </a:lnTo>
                  <a:lnTo>
                    <a:pt x="193" y="761"/>
                  </a:lnTo>
                  <a:lnTo>
                    <a:pt x="212" y="768"/>
                  </a:lnTo>
                  <a:lnTo>
                    <a:pt x="223" y="773"/>
                  </a:lnTo>
                  <a:lnTo>
                    <a:pt x="236" y="777"/>
                  </a:lnTo>
                  <a:lnTo>
                    <a:pt x="253" y="781"/>
                  </a:lnTo>
                  <a:lnTo>
                    <a:pt x="267" y="781"/>
                  </a:lnTo>
                  <a:lnTo>
                    <a:pt x="275" y="779"/>
                  </a:lnTo>
                  <a:lnTo>
                    <a:pt x="282" y="773"/>
                  </a:lnTo>
                  <a:lnTo>
                    <a:pt x="290" y="765"/>
                  </a:lnTo>
                  <a:lnTo>
                    <a:pt x="293" y="758"/>
                  </a:lnTo>
                  <a:lnTo>
                    <a:pt x="294" y="746"/>
                  </a:lnTo>
                  <a:lnTo>
                    <a:pt x="293" y="734"/>
                  </a:lnTo>
                  <a:lnTo>
                    <a:pt x="288" y="718"/>
                  </a:lnTo>
                  <a:lnTo>
                    <a:pt x="281" y="695"/>
                  </a:lnTo>
                  <a:lnTo>
                    <a:pt x="276" y="676"/>
                  </a:lnTo>
                  <a:lnTo>
                    <a:pt x="274" y="667"/>
                  </a:lnTo>
                  <a:lnTo>
                    <a:pt x="273" y="658"/>
                  </a:lnTo>
                  <a:lnTo>
                    <a:pt x="273" y="647"/>
                  </a:lnTo>
                  <a:lnTo>
                    <a:pt x="273" y="642"/>
                  </a:lnTo>
                  <a:lnTo>
                    <a:pt x="275" y="632"/>
                  </a:lnTo>
                  <a:lnTo>
                    <a:pt x="278" y="622"/>
                  </a:lnTo>
                  <a:lnTo>
                    <a:pt x="282" y="615"/>
                  </a:lnTo>
                  <a:lnTo>
                    <a:pt x="287" y="610"/>
                  </a:lnTo>
                  <a:lnTo>
                    <a:pt x="297" y="607"/>
                  </a:lnTo>
                  <a:lnTo>
                    <a:pt x="310" y="606"/>
                  </a:lnTo>
                  <a:lnTo>
                    <a:pt x="328" y="610"/>
                  </a:lnTo>
                  <a:lnTo>
                    <a:pt x="354" y="618"/>
                  </a:lnTo>
                  <a:lnTo>
                    <a:pt x="371" y="624"/>
                  </a:lnTo>
                  <a:lnTo>
                    <a:pt x="384" y="627"/>
                  </a:lnTo>
                  <a:lnTo>
                    <a:pt x="394" y="628"/>
                  </a:lnTo>
                  <a:lnTo>
                    <a:pt x="408" y="628"/>
                  </a:lnTo>
                  <a:lnTo>
                    <a:pt x="415" y="626"/>
                  </a:lnTo>
                  <a:lnTo>
                    <a:pt x="421" y="622"/>
                  </a:lnTo>
                  <a:lnTo>
                    <a:pt x="427" y="612"/>
                  </a:lnTo>
                  <a:lnTo>
                    <a:pt x="430" y="602"/>
                  </a:lnTo>
                  <a:lnTo>
                    <a:pt x="430" y="591"/>
                  </a:lnTo>
                  <a:lnTo>
                    <a:pt x="427" y="579"/>
                  </a:lnTo>
                  <a:lnTo>
                    <a:pt x="425" y="567"/>
                  </a:lnTo>
                  <a:lnTo>
                    <a:pt x="420" y="553"/>
                  </a:lnTo>
                  <a:lnTo>
                    <a:pt x="415" y="538"/>
                  </a:lnTo>
                  <a:lnTo>
                    <a:pt x="410" y="519"/>
                  </a:lnTo>
                  <a:lnTo>
                    <a:pt x="407" y="501"/>
                  </a:lnTo>
                  <a:lnTo>
                    <a:pt x="408" y="487"/>
                  </a:lnTo>
                  <a:lnTo>
                    <a:pt x="410" y="477"/>
                  </a:lnTo>
                  <a:lnTo>
                    <a:pt x="413" y="471"/>
                  </a:lnTo>
                  <a:lnTo>
                    <a:pt x="416" y="465"/>
                  </a:lnTo>
                  <a:lnTo>
                    <a:pt x="421" y="459"/>
                  </a:lnTo>
                  <a:lnTo>
                    <a:pt x="430" y="455"/>
                  </a:lnTo>
                  <a:lnTo>
                    <a:pt x="439" y="454"/>
                  </a:lnTo>
                  <a:lnTo>
                    <a:pt x="446" y="454"/>
                  </a:lnTo>
                  <a:lnTo>
                    <a:pt x="455" y="455"/>
                  </a:lnTo>
                  <a:lnTo>
                    <a:pt x="475" y="462"/>
                  </a:lnTo>
                  <a:lnTo>
                    <a:pt x="494" y="470"/>
                  </a:lnTo>
                  <a:lnTo>
                    <a:pt x="505" y="475"/>
                  </a:lnTo>
                  <a:lnTo>
                    <a:pt x="516" y="478"/>
                  </a:lnTo>
                  <a:lnTo>
                    <a:pt x="529" y="479"/>
                  </a:lnTo>
                  <a:lnTo>
                    <a:pt x="537" y="479"/>
                  </a:lnTo>
                  <a:lnTo>
                    <a:pt x="541" y="478"/>
                  </a:lnTo>
                  <a:lnTo>
                    <a:pt x="546" y="477"/>
                  </a:lnTo>
                  <a:lnTo>
                    <a:pt x="550" y="474"/>
                  </a:lnTo>
                  <a:lnTo>
                    <a:pt x="554" y="471"/>
                  </a:lnTo>
                  <a:lnTo>
                    <a:pt x="558" y="466"/>
                  </a:lnTo>
                  <a:lnTo>
                    <a:pt x="560" y="462"/>
                  </a:lnTo>
                  <a:lnTo>
                    <a:pt x="562" y="455"/>
                  </a:lnTo>
                  <a:lnTo>
                    <a:pt x="565" y="449"/>
                  </a:lnTo>
                  <a:lnTo>
                    <a:pt x="565" y="445"/>
                  </a:lnTo>
                  <a:lnTo>
                    <a:pt x="566" y="437"/>
                  </a:lnTo>
                  <a:lnTo>
                    <a:pt x="565" y="425"/>
                  </a:lnTo>
                  <a:lnTo>
                    <a:pt x="560" y="408"/>
                  </a:lnTo>
                  <a:lnTo>
                    <a:pt x="553" y="388"/>
                  </a:lnTo>
                  <a:lnTo>
                    <a:pt x="548" y="370"/>
                  </a:lnTo>
                  <a:lnTo>
                    <a:pt x="546" y="360"/>
                  </a:lnTo>
                  <a:lnTo>
                    <a:pt x="543" y="348"/>
                  </a:lnTo>
                  <a:lnTo>
                    <a:pt x="544" y="334"/>
                  </a:lnTo>
                  <a:lnTo>
                    <a:pt x="546" y="328"/>
                  </a:lnTo>
                  <a:lnTo>
                    <a:pt x="547" y="324"/>
                  </a:lnTo>
                  <a:lnTo>
                    <a:pt x="547" y="322"/>
                  </a:lnTo>
                  <a:lnTo>
                    <a:pt x="546" y="325"/>
                  </a:lnTo>
                  <a:lnTo>
                    <a:pt x="548" y="318"/>
                  </a:lnTo>
                  <a:lnTo>
                    <a:pt x="550" y="313"/>
                  </a:lnTo>
                  <a:lnTo>
                    <a:pt x="558" y="309"/>
                  </a:lnTo>
                  <a:lnTo>
                    <a:pt x="564" y="306"/>
                  </a:lnTo>
                  <a:lnTo>
                    <a:pt x="568" y="305"/>
                  </a:lnTo>
                  <a:lnTo>
                    <a:pt x="578" y="304"/>
                  </a:lnTo>
                  <a:lnTo>
                    <a:pt x="592" y="306"/>
                  </a:lnTo>
                  <a:lnTo>
                    <a:pt x="604" y="309"/>
                  </a:lnTo>
                  <a:lnTo>
                    <a:pt x="623" y="316"/>
                  </a:lnTo>
                  <a:lnTo>
                    <a:pt x="644" y="322"/>
                  </a:lnTo>
                  <a:lnTo>
                    <a:pt x="659" y="325"/>
                  </a:lnTo>
                  <a:lnTo>
                    <a:pt x="676" y="328"/>
                  </a:lnTo>
                  <a:lnTo>
                    <a:pt x="683" y="324"/>
                  </a:lnTo>
                  <a:lnTo>
                    <a:pt x="690" y="320"/>
                  </a:lnTo>
                  <a:lnTo>
                    <a:pt x="698" y="308"/>
                  </a:lnTo>
                  <a:lnTo>
                    <a:pt x="699" y="297"/>
                  </a:lnTo>
                  <a:lnTo>
                    <a:pt x="699" y="293"/>
                  </a:lnTo>
                  <a:lnTo>
                    <a:pt x="699" y="277"/>
                  </a:lnTo>
                  <a:lnTo>
                    <a:pt x="696" y="258"/>
                  </a:lnTo>
                  <a:lnTo>
                    <a:pt x="693" y="245"/>
                  </a:lnTo>
                  <a:lnTo>
                    <a:pt x="688" y="231"/>
                  </a:lnTo>
                  <a:lnTo>
                    <a:pt x="682" y="215"/>
                  </a:lnTo>
                  <a:lnTo>
                    <a:pt x="678" y="199"/>
                  </a:lnTo>
                  <a:lnTo>
                    <a:pt x="681" y="183"/>
                  </a:lnTo>
                  <a:lnTo>
                    <a:pt x="682" y="176"/>
                  </a:lnTo>
                  <a:lnTo>
                    <a:pt x="684" y="171"/>
                  </a:lnTo>
                  <a:lnTo>
                    <a:pt x="688" y="164"/>
                  </a:lnTo>
                  <a:lnTo>
                    <a:pt x="694" y="159"/>
                  </a:lnTo>
                  <a:lnTo>
                    <a:pt x="701" y="156"/>
                  </a:lnTo>
                  <a:lnTo>
                    <a:pt x="708" y="153"/>
                  </a:lnTo>
                  <a:lnTo>
                    <a:pt x="717" y="152"/>
                  </a:lnTo>
                  <a:lnTo>
                    <a:pt x="721" y="152"/>
                  </a:lnTo>
                  <a:lnTo>
                    <a:pt x="732" y="156"/>
                  </a:lnTo>
                  <a:lnTo>
                    <a:pt x="744" y="159"/>
                  </a:lnTo>
                  <a:lnTo>
                    <a:pt x="760" y="165"/>
                  </a:lnTo>
                  <a:lnTo>
                    <a:pt x="774" y="169"/>
                  </a:lnTo>
                  <a:lnTo>
                    <a:pt x="790" y="173"/>
                  </a:lnTo>
                  <a:lnTo>
                    <a:pt x="804" y="175"/>
                  </a:lnTo>
                  <a:lnTo>
                    <a:pt x="814" y="175"/>
                  </a:lnTo>
                  <a:lnTo>
                    <a:pt x="822" y="173"/>
                  </a:lnTo>
                  <a:lnTo>
                    <a:pt x="829" y="168"/>
                  </a:lnTo>
                  <a:lnTo>
                    <a:pt x="835" y="159"/>
                  </a:lnTo>
                  <a:lnTo>
                    <a:pt x="837" y="151"/>
                  </a:lnTo>
                  <a:lnTo>
                    <a:pt x="839" y="141"/>
                  </a:lnTo>
                  <a:lnTo>
                    <a:pt x="836" y="125"/>
                  </a:lnTo>
                  <a:lnTo>
                    <a:pt x="831" y="108"/>
                  </a:lnTo>
                  <a:lnTo>
                    <a:pt x="827" y="96"/>
                  </a:lnTo>
                  <a:lnTo>
                    <a:pt x="822" y="84"/>
                  </a:lnTo>
                  <a:lnTo>
                    <a:pt x="818" y="74"/>
                  </a:lnTo>
                  <a:lnTo>
                    <a:pt x="815" y="60"/>
                  </a:lnTo>
                  <a:lnTo>
                    <a:pt x="814" y="48"/>
                  </a:lnTo>
                  <a:lnTo>
                    <a:pt x="815" y="39"/>
                  </a:lnTo>
                  <a:lnTo>
                    <a:pt x="820" y="22"/>
                  </a:lnTo>
                  <a:lnTo>
                    <a:pt x="827" y="7"/>
                  </a:lnTo>
                  <a:lnTo>
                    <a:pt x="835" y="3"/>
                  </a:lnTo>
                  <a:lnTo>
                    <a:pt x="840" y="0"/>
                  </a:lnTo>
                  <a:lnTo>
                    <a:pt x="848" y="0"/>
                  </a:lnTo>
                  <a:lnTo>
                    <a:pt x="858" y="2"/>
                  </a:lnTo>
                  <a:lnTo>
                    <a:pt x="875" y="7"/>
                  </a:lnTo>
                  <a:lnTo>
                    <a:pt x="886" y="11"/>
                  </a:lnTo>
                  <a:lnTo>
                    <a:pt x="894" y="12"/>
                  </a:lnTo>
                </a:path>
              </a:pathLst>
            </a:custGeom>
            <a:noFill/>
            <a:ln w="222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sp>
          <p:nvSpPr>
            <p:cNvPr id="43058" name="Freeform 47" descr="" title=""/>
            <p:cNvSpPr>
              <a:spLocks/>
            </p:cNvSpPr>
            <p:nvPr/>
          </p:nvSpPr>
          <p:spPr bwMode="auto">
            <a:xfrm>
              <a:off x="1438" y="738"/>
              <a:ext cx="896" cy="994"/>
            </a:xfrm>
            <a:custGeom>
              <a:avLst/>
              <a:gdLst>
                <a:gd name="T0" fmla="*/ 33 w 896"/>
                <a:gd name="T1" fmla="*/ 991 h 994"/>
                <a:gd name="T2" fmla="*/ 66 w 896"/>
                <a:gd name="T3" fmla="*/ 988 h 994"/>
                <a:gd name="T4" fmla="*/ 80 w 896"/>
                <a:gd name="T5" fmla="*/ 960 h 994"/>
                <a:gd name="T6" fmla="*/ 73 w 896"/>
                <a:gd name="T7" fmla="*/ 918 h 994"/>
                <a:gd name="T8" fmla="*/ 57 w 896"/>
                <a:gd name="T9" fmla="*/ 863 h 994"/>
                <a:gd name="T10" fmla="*/ 67 w 896"/>
                <a:gd name="T11" fmla="*/ 826 h 994"/>
                <a:gd name="T12" fmla="*/ 94 w 896"/>
                <a:gd name="T13" fmla="*/ 815 h 994"/>
                <a:gd name="T14" fmla="*/ 124 w 896"/>
                <a:gd name="T15" fmla="*/ 823 h 994"/>
                <a:gd name="T16" fmla="*/ 170 w 896"/>
                <a:gd name="T17" fmla="*/ 835 h 994"/>
                <a:gd name="T18" fmla="*/ 209 w 896"/>
                <a:gd name="T19" fmla="*/ 826 h 994"/>
                <a:gd name="T20" fmla="*/ 214 w 896"/>
                <a:gd name="T21" fmla="*/ 803 h 994"/>
                <a:gd name="T22" fmla="*/ 205 w 896"/>
                <a:gd name="T23" fmla="*/ 758 h 994"/>
                <a:gd name="T24" fmla="*/ 192 w 896"/>
                <a:gd name="T25" fmla="*/ 713 h 994"/>
                <a:gd name="T26" fmla="*/ 199 w 896"/>
                <a:gd name="T27" fmla="*/ 680 h 994"/>
                <a:gd name="T28" fmla="*/ 225 w 896"/>
                <a:gd name="T29" fmla="*/ 666 h 994"/>
                <a:gd name="T30" fmla="*/ 271 w 896"/>
                <a:gd name="T31" fmla="*/ 680 h 994"/>
                <a:gd name="T32" fmla="*/ 305 w 896"/>
                <a:gd name="T33" fmla="*/ 690 h 994"/>
                <a:gd name="T34" fmla="*/ 327 w 896"/>
                <a:gd name="T35" fmla="*/ 688 h 994"/>
                <a:gd name="T36" fmla="*/ 347 w 896"/>
                <a:gd name="T37" fmla="*/ 673 h 994"/>
                <a:gd name="T38" fmla="*/ 348 w 896"/>
                <a:gd name="T39" fmla="*/ 629 h 994"/>
                <a:gd name="T40" fmla="*/ 332 w 896"/>
                <a:gd name="T41" fmla="*/ 567 h 994"/>
                <a:gd name="T42" fmla="*/ 333 w 896"/>
                <a:gd name="T43" fmla="*/ 532 h 994"/>
                <a:gd name="T44" fmla="*/ 355 w 896"/>
                <a:gd name="T45" fmla="*/ 516 h 994"/>
                <a:gd name="T46" fmla="*/ 386 w 896"/>
                <a:gd name="T47" fmla="*/ 521 h 994"/>
                <a:gd name="T48" fmla="*/ 429 w 896"/>
                <a:gd name="T49" fmla="*/ 537 h 994"/>
                <a:gd name="T50" fmla="*/ 467 w 896"/>
                <a:gd name="T51" fmla="*/ 537 h 994"/>
                <a:gd name="T52" fmla="*/ 483 w 896"/>
                <a:gd name="T53" fmla="*/ 525 h 994"/>
                <a:gd name="T54" fmla="*/ 488 w 896"/>
                <a:gd name="T55" fmla="*/ 497 h 994"/>
                <a:gd name="T56" fmla="*/ 472 w 896"/>
                <a:gd name="T57" fmla="*/ 444 h 994"/>
                <a:gd name="T58" fmla="*/ 464 w 896"/>
                <a:gd name="T59" fmla="*/ 405 h 994"/>
                <a:gd name="T60" fmla="*/ 467 w 896"/>
                <a:gd name="T61" fmla="*/ 387 h 994"/>
                <a:gd name="T62" fmla="*/ 477 w 896"/>
                <a:gd name="T63" fmla="*/ 374 h 994"/>
                <a:gd name="T64" fmla="*/ 493 w 896"/>
                <a:gd name="T65" fmla="*/ 366 h 994"/>
                <a:gd name="T66" fmla="*/ 513 w 896"/>
                <a:gd name="T67" fmla="*/ 366 h 994"/>
                <a:gd name="T68" fmla="*/ 562 w 896"/>
                <a:gd name="T69" fmla="*/ 384 h 994"/>
                <a:gd name="T70" fmla="*/ 595 w 896"/>
                <a:gd name="T71" fmla="*/ 388 h 994"/>
                <a:gd name="T72" fmla="*/ 606 w 896"/>
                <a:gd name="T73" fmla="*/ 384 h 994"/>
                <a:gd name="T74" fmla="*/ 615 w 896"/>
                <a:gd name="T75" fmla="*/ 380 h 994"/>
                <a:gd name="T76" fmla="*/ 622 w 896"/>
                <a:gd name="T77" fmla="*/ 360 h 994"/>
                <a:gd name="T78" fmla="*/ 617 w 896"/>
                <a:gd name="T79" fmla="*/ 322 h 994"/>
                <a:gd name="T80" fmla="*/ 603 w 896"/>
                <a:gd name="T81" fmla="*/ 260 h 994"/>
                <a:gd name="T82" fmla="*/ 609 w 896"/>
                <a:gd name="T83" fmla="*/ 226 h 994"/>
                <a:gd name="T84" fmla="*/ 632 w 896"/>
                <a:gd name="T85" fmla="*/ 215 h 994"/>
                <a:gd name="T86" fmla="*/ 674 w 896"/>
                <a:gd name="T87" fmla="*/ 223 h 994"/>
                <a:gd name="T88" fmla="*/ 717 w 896"/>
                <a:gd name="T89" fmla="*/ 238 h 994"/>
                <a:gd name="T90" fmla="*/ 743 w 896"/>
                <a:gd name="T91" fmla="*/ 233 h 994"/>
                <a:gd name="T92" fmla="*/ 756 w 896"/>
                <a:gd name="T93" fmla="*/ 214 h 994"/>
                <a:gd name="T94" fmla="*/ 758 w 896"/>
                <a:gd name="T95" fmla="*/ 191 h 994"/>
                <a:gd name="T96" fmla="*/ 747 w 896"/>
                <a:gd name="T97" fmla="*/ 149 h 994"/>
                <a:gd name="T98" fmla="*/ 739 w 896"/>
                <a:gd name="T99" fmla="*/ 98 h 994"/>
                <a:gd name="T100" fmla="*/ 745 w 896"/>
                <a:gd name="T101" fmla="*/ 71 h 994"/>
                <a:gd name="T102" fmla="*/ 769 w 896"/>
                <a:gd name="T103" fmla="*/ 61 h 994"/>
                <a:gd name="T104" fmla="*/ 810 w 896"/>
                <a:gd name="T105" fmla="*/ 74 h 994"/>
                <a:gd name="T106" fmla="*/ 842 w 896"/>
                <a:gd name="T107" fmla="*/ 87 h 994"/>
                <a:gd name="T108" fmla="*/ 876 w 896"/>
                <a:gd name="T109" fmla="*/ 82 h 994"/>
                <a:gd name="T110" fmla="*/ 896 w 896"/>
                <a:gd name="T111" fmla="*/ 60 h 994"/>
                <a:gd name="T112" fmla="*/ 890 w 896"/>
                <a:gd name="T113" fmla="*/ 20 h 9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6"/>
                <a:gd name="T172" fmla="*/ 0 h 994"/>
                <a:gd name="T173" fmla="*/ 896 w 896"/>
                <a:gd name="T174" fmla="*/ 994 h 9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6" h="994">
                  <a:moveTo>
                    <a:pt x="0" y="978"/>
                  </a:moveTo>
                  <a:lnTo>
                    <a:pt x="15" y="984"/>
                  </a:lnTo>
                  <a:lnTo>
                    <a:pt x="33" y="991"/>
                  </a:lnTo>
                  <a:lnTo>
                    <a:pt x="44" y="994"/>
                  </a:lnTo>
                  <a:lnTo>
                    <a:pt x="56" y="992"/>
                  </a:lnTo>
                  <a:lnTo>
                    <a:pt x="66" y="988"/>
                  </a:lnTo>
                  <a:lnTo>
                    <a:pt x="72" y="980"/>
                  </a:lnTo>
                  <a:lnTo>
                    <a:pt x="77" y="974"/>
                  </a:lnTo>
                  <a:lnTo>
                    <a:pt x="80" y="960"/>
                  </a:lnTo>
                  <a:lnTo>
                    <a:pt x="80" y="948"/>
                  </a:lnTo>
                  <a:lnTo>
                    <a:pt x="77" y="935"/>
                  </a:lnTo>
                  <a:lnTo>
                    <a:pt x="73" y="918"/>
                  </a:lnTo>
                  <a:lnTo>
                    <a:pt x="66" y="899"/>
                  </a:lnTo>
                  <a:lnTo>
                    <a:pt x="61" y="882"/>
                  </a:lnTo>
                  <a:lnTo>
                    <a:pt x="57" y="863"/>
                  </a:lnTo>
                  <a:lnTo>
                    <a:pt x="57" y="851"/>
                  </a:lnTo>
                  <a:lnTo>
                    <a:pt x="60" y="838"/>
                  </a:lnTo>
                  <a:lnTo>
                    <a:pt x="67" y="826"/>
                  </a:lnTo>
                  <a:lnTo>
                    <a:pt x="73" y="822"/>
                  </a:lnTo>
                  <a:lnTo>
                    <a:pt x="79" y="818"/>
                  </a:lnTo>
                  <a:lnTo>
                    <a:pt x="94" y="815"/>
                  </a:lnTo>
                  <a:lnTo>
                    <a:pt x="92" y="817"/>
                  </a:lnTo>
                  <a:lnTo>
                    <a:pt x="106" y="817"/>
                  </a:lnTo>
                  <a:lnTo>
                    <a:pt x="124" y="823"/>
                  </a:lnTo>
                  <a:lnTo>
                    <a:pt x="140" y="827"/>
                  </a:lnTo>
                  <a:lnTo>
                    <a:pt x="156" y="834"/>
                  </a:lnTo>
                  <a:lnTo>
                    <a:pt x="170" y="835"/>
                  </a:lnTo>
                  <a:lnTo>
                    <a:pt x="184" y="837"/>
                  </a:lnTo>
                  <a:lnTo>
                    <a:pt x="197" y="834"/>
                  </a:lnTo>
                  <a:lnTo>
                    <a:pt x="209" y="826"/>
                  </a:lnTo>
                  <a:lnTo>
                    <a:pt x="213" y="818"/>
                  </a:lnTo>
                  <a:lnTo>
                    <a:pt x="213" y="813"/>
                  </a:lnTo>
                  <a:lnTo>
                    <a:pt x="214" y="803"/>
                  </a:lnTo>
                  <a:lnTo>
                    <a:pt x="214" y="795"/>
                  </a:lnTo>
                  <a:lnTo>
                    <a:pt x="211" y="779"/>
                  </a:lnTo>
                  <a:lnTo>
                    <a:pt x="205" y="758"/>
                  </a:lnTo>
                  <a:lnTo>
                    <a:pt x="201" y="745"/>
                  </a:lnTo>
                  <a:lnTo>
                    <a:pt x="197" y="732"/>
                  </a:lnTo>
                  <a:lnTo>
                    <a:pt x="192" y="713"/>
                  </a:lnTo>
                  <a:lnTo>
                    <a:pt x="194" y="697"/>
                  </a:lnTo>
                  <a:lnTo>
                    <a:pt x="196" y="688"/>
                  </a:lnTo>
                  <a:lnTo>
                    <a:pt x="199" y="680"/>
                  </a:lnTo>
                  <a:lnTo>
                    <a:pt x="208" y="672"/>
                  </a:lnTo>
                  <a:lnTo>
                    <a:pt x="215" y="668"/>
                  </a:lnTo>
                  <a:lnTo>
                    <a:pt x="225" y="666"/>
                  </a:lnTo>
                  <a:lnTo>
                    <a:pt x="237" y="668"/>
                  </a:lnTo>
                  <a:lnTo>
                    <a:pt x="251" y="672"/>
                  </a:lnTo>
                  <a:lnTo>
                    <a:pt x="271" y="680"/>
                  </a:lnTo>
                  <a:lnTo>
                    <a:pt x="288" y="686"/>
                  </a:lnTo>
                  <a:lnTo>
                    <a:pt x="296" y="688"/>
                  </a:lnTo>
                  <a:lnTo>
                    <a:pt x="305" y="690"/>
                  </a:lnTo>
                  <a:lnTo>
                    <a:pt x="314" y="690"/>
                  </a:lnTo>
                  <a:lnTo>
                    <a:pt x="318" y="689"/>
                  </a:lnTo>
                  <a:lnTo>
                    <a:pt x="327" y="688"/>
                  </a:lnTo>
                  <a:lnTo>
                    <a:pt x="337" y="685"/>
                  </a:lnTo>
                  <a:lnTo>
                    <a:pt x="343" y="680"/>
                  </a:lnTo>
                  <a:lnTo>
                    <a:pt x="347" y="673"/>
                  </a:lnTo>
                  <a:lnTo>
                    <a:pt x="350" y="664"/>
                  </a:lnTo>
                  <a:lnTo>
                    <a:pt x="351" y="649"/>
                  </a:lnTo>
                  <a:lnTo>
                    <a:pt x="348" y="629"/>
                  </a:lnTo>
                  <a:lnTo>
                    <a:pt x="339" y="600"/>
                  </a:lnTo>
                  <a:lnTo>
                    <a:pt x="335" y="580"/>
                  </a:lnTo>
                  <a:lnTo>
                    <a:pt x="332" y="567"/>
                  </a:lnTo>
                  <a:lnTo>
                    <a:pt x="331" y="556"/>
                  </a:lnTo>
                  <a:lnTo>
                    <a:pt x="331" y="539"/>
                  </a:lnTo>
                  <a:lnTo>
                    <a:pt x="333" y="532"/>
                  </a:lnTo>
                  <a:lnTo>
                    <a:pt x="337" y="525"/>
                  </a:lnTo>
                  <a:lnTo>
                    <a:pt x="345" y="519"/>
                  </a:lnTo>
                  <a:lnTo>
                    <a:pt x="355" y="516"/>
                  </a:lnTo>
                  <a:lnTo>
                    <a:pt x="365" y="516"/>
                  </a:lnTo>
                  <a:lnTo>
                    <a:pt x="375" y="517"/>
                  </a:lnTo>
                  <a:lnTo>
                    <a:pt x="386" y="521"/>
                  </a:lnTo>
                  <a:lnTo>
                    <a:pt x="399" y="527"/>
                  </a:lnTo>
                  <a:lnTo>
                    <a:pt x="412" y="532"/>
                  </a:lnTo>
                  <a:lnTo>
                    <a:pt x="429" y="537"/>
                  </a:lnTo>
                  <a:lnTo>
                    <a:pt x="446" y="540"/>
                  </a:lnTo>
                  <a:lnTo>
                    <a:pt x="458" y="540"/>
                  </a:lnTo>
                  <a:lnTo>
                    <a:pt x="467" y="537"/>
                  </a:lnTo>
                  <a:lnTo>
                    <a:pt x="472" y="535"/>
                  </a:lnTo>
                  <a:lnTo>
                    <a:pt x="478" y="531"/>
                  </a:lnTo>
                  <a:lnTo>
                    <a:pt x="483" y="525"/>
                  </a:lnTo>
                  <a:lnTo>
                    <a:pt x="487" y="516"/>
                  </a:lnTo>
                  <a:lnTo>
                    <a:pt x="488" y="505"/>
                  </a:lnTo>
                  <a:lnTo>
                    <a:pt x="488" y="497"/>
                  </a:lnTo>
                  <a:lnTo>
                    <a:pt x="485" y="488"/>
                  </a:lnTo>
                  <a:lnTo>
                    <a:pt x="479" y="464"/>
                  </a:lnTo>
                  <a:lnTo>
                    <a:pt x="472" y="444"/>
                  </a:lnTo>
                  <a:lnTo>
                    <a:pt x="469" y="432"/>
                  </a:lnTo>
                  <a:lnTo>
                    <a:pt x="466" y="420"/>
                  </a:lnTo>
                  <a:lnTo>
                    <a:pt x="464" y="405"/>
                  </a:lnTo>
                  <a:lnTo>
                    <a:pt x="465" y="395"/>
                  </a:lnTo>
                  <a:lnTo>
                    <a:pt x="466" y="392"/>
                  </a:lnTo>
                  <a:lnTo>
                    <a:pt x="467" y="387"/>
                  </a:lnTo>
                  <a:lnTo>
                    <a:pt x="470" y="382"/>
                  </a:lnTo>
                  <a:lnTo>
                    <a:pt x="471" y="378"/>
                  </a:lnTo>
                  <a:lnTo>
                    <a:pt x="477" y="374"/>
                  </a:lnTo>
                  <a:lnTo>
                    <a:pt x="481" y="371"/>
                  </a:lnTo>
                  <a:lnTo>
                    <a:pt x="487" y="367"/>
                  </a:lnTo>
                  <a:lnTo>
                    <a:pt x="493" y="366"/>
                  </a:lnTo>
                  <a:lnTo>
                    <a:pt x="496" y="366"/>
                  </a:lnTo>
                  <a:lnTo>
                    <a:pt x="503" y="364"/>
                  </a:lnTo>
                  <a:lnTo>
                    <a:pt x="513" y="366"/>
                  </a:lnTo>
                  <a:lnTo>
                    <a:pt x="530" y="370"/>
                  </a:lnTo>
                  <a:lnTo>
                    <a:pt x="548" y="379"/>
                  </a:lnTo>
                  <a:lnTo>
                    <a:pt x="562" y="384"/>
                  </a:lnTo>
                  <a:lnTo>
                    <a:pt x="573" y="387"/>
                  </a:lnTo>
                  <a:lnTo>
                    <a:pt x="582" y="390"/>
                  </a:lnTo>
                  <a:lnTo>
                    <a:pt x="595" y="388"/>
                  </a:lnTo>
                  <a:lnTo>
                    <a:pt x="600" y="387"/>
                  </a:lnTo>
                  <a:lnTo>
                    <a:pt x="605" y="386"/>
                  </a:lnTo>
                  <a:lnTo>
                    <a:pt x="606" y="384"/>
                  </a:lnTo>
                  <a:lnTo>
                    <a:pt x="603" y="386"/>
                  </a:lnTo>
                  <a:lnTo>
                    <a:pt x="610" y="384"/>
                  </a:lnTo>
                  <a:lnTo>
                    <a:pt x="615" y="380"/>
                  </a:lnTo>
                  <a:lnTo>
                    <a:pt x="618" y="374"/>
                  </a:lnTo>
                  <a:lnTo>
                    <a:pt x="621" y="367"/>
                  </a:lnTo>
                  <a:lnTo>
                    <a:pt x="622" y="360"/>
                  </a:lnTo>
                  <a:lnTo>
                    <a:pt x="623" y="351"/>
                  </a:lnTo>
                  <a:lnTo>
                    <a:pt x="621" y="335"/>
                  </a:lnTo>
                  <a:lnTo>
                    <a:pt x="617" y="322"/>
                  </a:lnTo>
                  <a:lnTo>
                    <a:pt x="612" y="300"/>
                  </a:lnTo>
                  <a:lnTo>
                    <a:pt x="605" y="278"/>
                  </a:lnTo>
                  <a:lnTo>
                    <a:pt x="603" y="260"/>
                  </a:lnTo>
                  <a:lnTo>
                    <a:pt x="601" y="242"/>
                  </a:lnTo>
                  <a:lnTo>
                    <a:pt x="605" y="234"/>
                  </a:lnTo>
                  <a:lnTo>
                    <a:pt x="609" y="226"/>
                  </a:lnTo>
                  <a:lnTo>
                    <a:pt x="619" y="218"/>
                  </a:lnTo>
                  <a:lnTo>
                    <a:pt x="629" y="215"/>
                  </a:lnTo>
                  <a:lnTo>
                    <a:pt x="632" y="215"/>
                  </a:lnTo>
                  <a:lnTo>
                    <a:pt x="647" y="217"/>
                  </a:lnTo>
                  <a:lnTo>
                    <a:pt x="664" y="219"/>
                  </a:lnTo>
                  <a:lnTo>
                    <a:pt x="674" y="223"/>
                  </a:lnTo>
                  <a:lnTo>
                    <a:pt x="689" y="229"/>
                  </a:lnTo>
                  <a:lnTo>
                    <a:pt x="703" y="235"/>
                  </a:lnTo>
                  <a:lnTo>
                    <a:pt x="717" y="238"/>
                  </a:lnTo>
                  <a:lnTo>
                    <a:pt x="731" y="236"/>
                  </a:lnTo>
                  <a:lnTo>
                    <a:pt x="738" y="235"/>
                  </a:lnTo>
                  <a:lnTo>
                    <a:pt x="743" y="233"/>
                  </a:lnTo>
                  <a:lnTo>
                    <a:pt x="749" y="229"/>
                  </a:lnTo>
                  <a:lnTo>
                    <a:pt x="753" y="222"/>
                  </a:lnTo>
                  <a:lnTo>
                    <a:pt x="756" y="214"/>
                  </a:lnTo>
                  <a:lnTo>
                    <a:pt x="758" y="206"/>
                  </a:lnTo>
                  <a:lnTo>
                    <a:pt x="758" y="197"/>
                  </a:lnTo>
                  <a:lnTo>
                    <a:pt x="758" y="191"/>
                  </a:lnTo>
                  <a:lnTo>
                    <a:pt x="756" y="179"/>
                  </a:lnTo>
                  <a:lnTo>
                    <a:pt x="753" y="166"/>
                  </a:lnTo>
                  <a:lnTo>
                    <a:pt x="747" y="149"/>
                  </a:lnTo>
                  <a:lnTo>
                    <a:pt x="744" y="133"/>
                  </a:lnTo>
                  <a:lnTo>
                    <a:pt x="740" y="115"/>
                  </a:lnTo>
                  <a:lnTo>
                    <a:pt x="739" y="98"/>
                  </a:lnTo>
                  <a:lnTo>
                    <a:pt x="739" y="89"/>
                  </a:lnTo>
                  <a:lnTo>
                    <a:pt x="740" y="79"/>
                  </a:lnTo>
                  <a:lnTo>
                    <a:pt x="745" y="71"/>
                  </a:lnTo>
                  <a:lnTo>
                    <a:pt x="753" y="65"/>
                  </a:lnTo>
                  <a:lnTo>
                    <a:pt x="760" y="62"/>
                  </a:lnTo>
                  <a:lnTo>
                    <a:pt x="769" y="61"/>
                  </a:lnTo>
                  <a:lnTo>
                    <a:pt x="783" y="63"/>
                  </a:lnTo>
                  <a:lnTo>
                    <a:pt x="799" y="69"/>
                  </a:lnTo>
                  <a:lnTo>
                    <a:pt x="810" y="74"/>
                  </a:lnTo>
                  <a:lnTo>
                    <a:pt x="819" y="79"/>
                  </a:lnTo>
                  <a:lnTo>
                    <a:pt x="830" y="83"/>
                  </a:lnTo>
                  <a:lnTo>
                    <a:pt x="842" y="87"/>
                  </a:lnTo>
                  <a:lnTo>
                    <a:pt x="853" y="89"/>
                  </a:lnTo>
                  <a:lnTo>
                    <a:pt x="861" y="87"/>
                  </a:lnTo>
                  <a:lnTo>
                    <a:pt x="876" y="82"/>
                  </a:lnTo>
                  <a:lnTo>
                    <a:pt x="890" y="74"/>
                  </a:lnTo>
                  <a:lnTo>
                    <a:pt x="893" y="65"/>
                  </a:lnTo>
                  <a:lnTo>
                    <a:pt x="896" y="60"/>
                  </a:lnTo>
                  <a:lnTo>
                    <a:pt x="896" y="50"/>
                  </a:lnTo>
                  <a:lnTo>
                    <a:pt x="894" y="40"/>
                  </a:lnTo>
                  <a:lnTo>
                    <a:pt x="890" y="20"/>
                  </a:lnTo>
                  <a:lnTo>
                    <a:pt x="886" y="6"/>
                  </a:lnTo>
                  <a:lnTo>
                    <a:pt x="884" y="0"/>
                  </a:lnTo>
                </a:path>
              </a:pathLst>
            </a:custGeom>
            <a:noFill/>
            <a:ln w="95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grpSp>
      <p:sp>
        <p:nvSpPr>
          <p:cNvPr id="43049" name="Text Box 48" descr="" title=""/>
          <p:cNvSpPr txBox="1">
            <a:spLocks noChangeArrowheads="1"/>
          </p:cNvSpPr>
          <p:nvPr/>
        </p:nvSpPr>
        <p:spPr bwMode="auto">
          <a:xfrm>
            <a:off x="6863099" y="5332591"/>
            <a:ext cx="1434057" cy="5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r>
              <a:rPr lang="en-US" dirty="0">
                <a:solidFill>
                  <a:srgbClr val="FFFFFF"/>
                </a:solidFill>
                <a:latin typeface="CiscoSansTT Light"/>
              </a:rPr>
              <a:t>Wireless VoIP Handset</a:t>
            </a:r>
          </a:p>
        </p:txBody>
      </p:sp>
      <p:sp>
        <p:nvSpPr>
          <p:cNvPr id="43050" name="Text Box 49" descr="" title=""/>
          <p:cNvSpPr txBox="1">
            <a:spLocks noChangeArrowheads="1"/>
          </p:cNvSpPr>
          <p:nvPr/>
        </p:nvSpPr>
        <p:spPr bwMode="auto">
          <a:xfrm>
            <a:off x="5461871" y="5792399"/>
            <a:ext cx="1046162"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defPPr>
              <a:defRPr lang="en-US"/>
            </a:defPPr>
            <a:lvl1pPr defTabSz="814388">
              <a:lnSpc>
                <a:spcPct val="90000"/>
              </a:lnSpc>
              <a:defRPr sz="1600">
                <a:solidFill>
                  <a:schemeClr val="bg1"/>
                </a:solidFill>
                <a:ea typeface="ＭＳ Ｐゴシック" charset="0"/>
                <a:cs typeface="ＭＳ Ｐゴシック" charset="0"/>
              </a:defRPr>
            </a:lvl1pPr>
            <a:lvl2pPr marL="37931725" indent="-37474525" defTabSz="814388">
              <a:defRPr sz="2400">
                <a:latin typeface="Arial" charset="0"/>
                <a:ea typeface="Arial" charset="0"/>
                <a:cs typeface="Arial" charset="0"/>
              </a:defRPr>
            </a:lvl2pPr>
            <a:lvl3pPr>
              <a:defRPr sz="2400">
                <a:latin typeface="Arial" charset="0"/>
                <a:ea typeface="Arial" charset="0"/>
                <a:cs typeface="Arial" charset="0"/>
              </a:defRPr>
            </a:lvl3pPr>
            <a:lvl4pPr>
              <a:defRPr sz="2400">
                <a:latin typeface="Arial" charset="0"/>
                <a:ea typeface="Arial" charset="0"/>
                <a:cs typeface="Arial" charset="0"/>
              </a:defRPr>
            </a:lvl4pPr>
            <a:lvl5pPr>
              <a:defRPr sz="2400">
                <a:latin typeface="Arial" charset="0"/>
                <a:ea typeface="Arial" charset="0"/>
                <a:cs typeface="Arial" charset="0"/>
              </a:defRPr>
            </a:lvl5pPr>
            <a:lvl6pPr marL="457200" eaLnBrk="0" fontAlgn="base" hangingPunct="0">
              <a:spcBef>
                <a:spcPct val="0"/>
              </a:spcBef>
              <a:spcAft>
                <a:spcPct val="0"/>
              </a:spcAft>
              <a:defRPr sz="2400">
                <a:latin typeface="Arial" charset="0"/>
                <a:ea typeface="Arial" charset="0"/>
                <a:cs typeface="Arial" charset="0"/>
              </a:defRPr>
            </a:lvl6pPr>
            <a:lvl7pPr marL="914400" eaLnBrk="0" fontAlgn="base" hangingPunct="0">
              <a:spcBef>
                <a:spcPct val="0"/>
              </a:spcBef>
              <a:spcAft>
                <a:spcPct val="0"/>
              </a:spcAft>
              <a:defRPr sz="2400">
                <a:latin typeface="Arial" charset="0"/>
                <a:ea typeface="Arial" charset="0"/>
                <a:cs typeface="Arial" charset="0"/>
              </a:defRPr>
            </a:lvl7pPr>
            <a:lvl8pPr marL="1371600" eaLnBrk="0" fontAlgn="base" hangingPunct="0">
              <a:spcBef>
                <a:spcPct val="0"/>
              </a:spcBef>
              <a:spcAft>
                <a:spcPct val="0"/>
              </a:spcAft>
              <a:defRPr sz="2400">
                <a:latin typeface="Arial" charset="0"/>
                <a:ea typeface="Arial" charset="0"/>
                <a:cs typeface="Arial" charset="0"/>
              </a:defRPr>
            </a:lvl8pPr>
            <a:lvl9pPr marL="1828800" eaLnBrk="0" fontAlgn="base" hangingPunct="0">
              <a:spcBef>
                <a:spcPct val="0"/>
              </a:spcBef>
              <a:spcAft>
                <a:spcPct val="0"/>
              </a:spcAft>
              <a:defRPr sz="2400">
                <a:latin typeface="Arial" charset="0"/>
                <a:ea typeface="Arial" charset="0"/>
                <a:cs typeface="Arial" charset="0"/>
              </a:defRPr>
            </a:lvl9pPr>
          </a:lstStyle>
          <a:p>
            <a:r>
              <a:rPr lang="en-US" dirty="0">
                <a:solidFill>
                  <a:srgbClr val="FFFFFF"/>
                </a:solidFill>
                <a:latin typeface="CiscoSansTT Light"/>
              </a:rPr>
              <a:t>OCR</a:t>
            </a:r>
          </a:p>
        </p:txBody>
      </p:sp>
      <p:grpSp>
        <p:nvGrpSpPr>
          <p:cNvPr id="43051" name="Group 50" descr="" title=""/>
          <p:cNvGrpSpPr>
            <a:grpSpLocks/>
          </p:cNvGrpSpPr>
          <p:nvPr/>
        </p:nvGrpSpPr>
        <p:grpSpPr bwMode="auto">
          <a:xfrm rot="8964682">
            <a:off x="4685175" y="3165645"/>
            <a:ext cx="708520" cy="2245104"/>
            <a:chOff x="1428" y="724"/>
            <a:chExt cx="906" cy="1008"/>
          </a:xfrm>
        </p:grpSpPr>
        <p:sp>
          <p:nvSpPr>
            <p:cNvPr id="43055" name="Freeform 51" descr="" title=""/>
            <p:cNvSpPr>
              <a:spLocks/>
            </p:cNvSpPr>
            <p:nvPr/>
          </p:nvSpPr>
          <p:spPr bwMode="auto">
            <a:xfrm>
              <a:off x="1428" y="724"/>
              <a:ext cx="894" cy="997"/>
            </a:xfrm>
            <a:custGeom>
              <a:avLst/>
              <a:gdLst>
                <a:gd name="T0" fmla="*/ 3 w 894"/>
                <a:gd name="T1" fmla="*/ 958 h 997"/>
                <a:gd name="T2" fmla="*/ 5 w 894"/>
                <a:gd name="T3" fmla="*/ 924 h 997"/>
                <a:gd name="T4" fmla="*/ 29 w 894"/>
                <a:gd name="T5" fmla="*/ 908 h 997"/>
                <a:gd name="T6" fmla="*/ 68 w 894"/>
                <a:gd name="T7" fmla="*/ 916 h 997"/>
                <a:gd name="T8" fmla="*/ 117 w 894"/>
                <a:gd name="T9" fmla="*/ 933 h 997"/>
                <a:gd name="T10" fmla="*/ 150 w 894"/>
                <a:gd name="T11" fmla="*/ 923 h 997"/>
                <a:gd name="T12" fmla="*/ 160 w 894"/>
                <a:gd name="T13" fmla="*/ 892 h 997"/>
                <a:gd name="T14" fmla="*/ 153 w 894"/>
                <a:gd name="T15" fmla="*/ 859 h 997"/>
                <a:gd name="T16" fmla="*/ 141 w 894"/>
                <a:gd name="T17" fmla="*/ 808 h 997"/>
                <a:gd name="T18" fmla="*/ 150 w 894"/>
                <a:gd name="T19" fmla="*/ 764 h 997"/>
                <a:gd name="T20" fmla="*/ 171 w 894"/>
                <a:gd name="T21" fmla="*/ 759 h 997"/>
                <a:gd name="T22" fmla="*/ 212 w 894"/>
                <a:gd name="T23" fmla="*/ 768 h 997"/>
                <a:gd name="T24" fmla="*/ 253 w 894"/>
                <a:gd name="T25" fmla="*/ 781 h 997"/>
                <a:gd name="T26" fmla="*/ 282 w 894"/>
                <a:gd name="T27" fmla="*/ 773 h 997"/>
                <a:gd name="T28" fmla="*/ 294 w 894"/>
                <a:gd name="T29" fmla="*/ 746 h 997"/>
                <a:gd name="T30" fmla="*/ 281 w 894"/>
                <a:gd name="T31" fmla="*/ 695 h 997"/>
                <a:gd name="T32" fmla="*/ 273 w 894"/>
                <a:gd name="T33" fmla="*/ 658 h 997"/>
                <a:gd name="T34" fmla="*/ 275 w 894"/>
                <a:gd name="T35" fmla="*/ 632 h 997"/>
                <a:gd name="T36" fmla="*/ 287 w 894"/>
                <a:gd name="T37" fmla="*/ 610 h 997"/>
                <a:gd name="T38" fmla="*/ 328 w 894"/>
                <a:gd name="T39" fmla="*/ 610 h 997"/>
                <a:gd name="T40" fmla="*/ 384 w 894"/>
                <a:gd name="T41" fmla="*/ 627 h 997"/>
                <a:gd name="T42" fmla="*/ 415 w 894"/>
                <a:gd name="T43" fmla="*/ 626 h 997"/>
                <a:gd name="T44" fmla="*/ 430 w 894"/>
                <a:gd name="T45" fmla="*/ 602 h 997"/>
                <a:gd name="T46" fmla="*/ 425 w 894"/>
                <a:gd name="T47" fmla="*/ 567 h 997"/>
                <a:gd name="T48" fmla="*/ 410 w 894"/>
                <a:gd name="T49" fmla="*/ 519 h 997"/>
                <a:gd name="T50" fmla="*/ 410 w 894"/>
                <a:gd name="T51" fmla="*/ 477 h 997"/>
                <a:gd name="T52" fmla="*/ 421 w 894"/>
                <a:gd name="T53" fmla="*/ 459 h 997"/>
                <a:gd name="T54" fmla="*/ 446 w 894"/>
                <a:gd name="T55" fmla="*/ 454 h 997"/>
                <a:gd name="T56" fmla="*/ 494 w 894"/>
                <a:gd name="T57" fmla="*/ 470 h 997"/>
                <a:gd name="T58" fmla="*/ 529 w 894"/>
                <a:gd name="T59" fmla="*/ 479 h 997"/>
                <a:gd name="T60" fmla="*/ 546 w 894"/>
                <a:gd name="T61" fmla="*/ 477 h 997"/>
                <a:gd name="T62" fmla="*/ 558 w 894"/>
                <a:gd name="T63" fmla="*/ 466 h 997"/>
                <a:gd name="T64" fmla="*/ 565 w 894"/>
                <a:gd name="T65" fmla="*/ 449 h 997"/>
                <a:gd name="T66" fmla="*/ 565 w 894"/>
                <a:gd name="T67" fmla="*/ 425 h 997"/>
                <a:gd name="T68" fmla="*/ 548 w 894"/>
                <a:gd name="T69" fmla="*/ 370 h 997"/>
                <a:gd name="T70" fmla="*/ 544 w 894"/>
                <a:gd name="T71" fmla="*/ 334 h 997"/>
                <a:gd name="T72" fmla="*/ 547 w 894"/>
                <a:gd name="T73" fmla="*/ 322 h 997"/>
                <a:gd name="T74" fmla="*/ 550 w 894"/>
                <a:gd name="T75" fmla="*/ 313 h 997"/>
                <a:gd name="T76" fmla="*/ 568 w 894"/>
                <a:gd name="T77" fmla="*/ 305 h 997"/>
                <a:gd name="T78" fmla="*/ 604 w 894"/>
                <a:gd name="T79" fmla="*/ 309 h 997"/>
                <a:gd name="T80" fmla="*/ 659 w 894"/>
                <a:gd name="T81" fmla="*/ 325 h 997"/>
                <a:gd name="T82" fmla="*/ 690 w 894"/>
                <a:gd name="T83" fmla="*/ 320 h 997"/>
                <a:gd name="T84" fmla="*/ 699 w 894"/>
                <a:gd name="T85" fmla="*/ 293 h 997"/>
                <a:gd name="T86" fmla="*/ 693 w 894"/>
                <a:gd name="T87" fmla="*/ 245 h 997"/>
                <a:gd name="T88" fmla="*/ 678 w 894"/>
                <a:gd name="T89" fmla="*/ 199 h 997"/>
                <a:gd name="T90" fmla="*/ 684 w 894"/>
                <a:gd name="T91" fmla="*/ 171 h 997"/>
                <a:gd name="T92" fmla="*/ 701 w 894"/>
                <a:gd name="T93" fmla="*/ 156 h 997"/>
                <a:gd name="T94" fmla="*/ 721 w 894"/>
                <a:gd name="T95" fmla="*/ 152 h 997"/>
                <a:gd name="T96" fmla="*/ 760 w 894"/>
                <a:gd name="T97" fmla="*/ 165 h 997"/>
                <a:gd name="T98" fmla="*/ 804 w 894"/>
                <a:gd name="T99" fmla="*/ 175 h 997"/>
                <a:gd name="T100" fmla="*/ 829 w 894"/>
                <a:gd name="T101" fmla="*/ 168 h 997"/>
                <a:gd name="T102" fmla="*/ 839 w 894"/>
                <a:gd name="T103" fmla="*/ 141 h 997"/>
                <a:gd name="T104" fmla="*/ 827 w 894"/>
                <a:gd name="T105" fmla="*/ 96 h 997"/>
                <a:gd name="T106" fmla="*/ 815 w 894"/>
                <a:gd name="T107" fmla="*/ 60 h 997"/>
                <a:gd name="T108" fmla="*/ 820 w 894"/>
                <a:gd name="T109" fmla="*/ 22 h 997"/>
                <a:gd name="T110" fmla="*/ 840 w 894"/>
                <a:gd name="T111" fmla="*/ 0 h 997"/>
                <a:gd name="T112" fmla="*/ 875 w 894"/>
                <a:gd name="T113" fmla="*/ 7 h 9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4"/>
                <a:gd name="T172" fmla="*/ 0 h 997"/>
                <a:gd name="T173" fmla="*/ 894 w 894"/>
                <a:gd name="T174" fmla="*/ 997 h 9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4" h="997">
                  <a:moveTo>
                    <a:pt x="15" y="997"/>
                  </a:moveTo>
                  <a:lnTo>
                    <a:pt x="7" y="980"/>
                  </a:lnTo>
                  <a:lnTo>
                    <a:pt x="3" y="958"/>
                  </a:lnTo>
                  <a:lnTo>
                    <a:pt x="0" y="948"/>
                  </a:lnTo>
                  <a:lnTo>
                    <a:pt x="1" y="934"/>
                  </a:lnTo>
                  <a:lnTo>
                    <a:pt x="5" y="924"/>
                  </a:lnTo>
                  <a:lnTo>
                    <a:pt x="12" y="917"/>
                  </a:lnTo>
                  <a:lnTo>
                    <a:pt x="18" y="911"/>
                  </a:lnTo>
                  <a:lnTo>
                    <a:pt x="29" y="908"/>
                  </a:lnTo>
                  <a:lnTo>
                    <a:pt x="41" y="908"/>
                  </a:lnTo>
                  <a:lnTo>
                    <a:pt x="53" y="911"/>
                  </a:lnTo>
                  <a:lnTo>
                    <a:pt x="68" y="916"/>
                  </a:lnTo>
                  <a:lnTo>
                    <a:pt x="85" y="924"/>
                  </a:lnTo>
                  <a:lnTo>
                    <a:pt x="101" y="929"/>
                  </a:lnTo>
                  <a:lnTo>
                    <a:pt x="117" y="933"/>
                  </a:lnTo>
                  <a:lnTo>
                    <a:pt x="128" y="933"/>
                  </a:lnTo>
                  <a:lnTo>
                    <a:pt x="140" y="929"/>
                  </a:lnTo>
                  <a:lnTo>
                    <a:pt x="150" y="923"/>
                  </a:lnTo>
                  <a:lnTo>
                    <a:pt x="154" y="916"/>
                  </a:lnTo>
                  <a:lnTo>
                    <a:pt x="158" y="909"/>
                  </a:lnTo>
                  <a:lnTo>
                    <a:pt x="160" y="892"/>
                  </a:lnTo>
                  <a:lnTo>
                    <a:pt x="159" y="895"/>
                  </a:lnTo>
                  <a:lnTo>
                    <a:pt x="159" y="879"/>
                  </a:lnTo>
                  <a:lnTo>
                    <a:pt x="153" y="859"/>
                  </a:lnTo>
                  <a:lnTo>
                    <a:pt x="148" y="841"/>
                  </a:lnTo>
                  <a:lnTo>
                    <a:pt x="144" y="821"/>
                  </a:lnTo>
                  <a:lnTo>
                    <a:pt x="141" y="808"/>
                  </a:lnTo>
                  <a:lnTo>
                    <a:pt x="141" y="792"/>
                  </a:lnTo>
                  <a:lnTo>
                    <a:pt x="144" y="777"/>
                  </a:lnTo>
                  <a:lnTo>
                    <a:pt x="150" y="764"/>
                  </a:lnTo>
                  <a:lnTo>
                    <a:pt x="158" y="760"/>
                  </a:lnTo>
                  <a:lnTo>
                    <a:pt x="163" y="759"/>
                  </a:lnTo>
                  <a:lnTo>
                    <a:pt x="171" y="759"/>
                  </a:lnTo>
                  <a:lnTo>
                    <a:pt x="178" y="759"/>
                  </a:lnTo>
                  <a:lnTo>
                    <a:pt x="193" y="761"/>
                  </a:lnTo>
                  <a:lnTo>
                    <a:pt x="212" y="768"/>
                  </a:lnTo>
                  <a:lnTo>
                    <a:pt x="223" y="773"/>
                  </a:lnTo>
                  <a:lnTo>
                    <a:pt x="236" y="777"/>
                  </a:lnTo>
                  <a:lnTo>
                    <a:pt x="253" y="781"/>
                  </a:lnTo>
                  <a:lnTo>
                    <a:pt x="267" y="781"/>
                  </a:lnTo>
                  <a:lnTo>
                    <a:pt x="275" y="779"/>
                  </a:lnTo>
                  <a:lnTo>
                    <a:pt x="282" y="773"/>
                  </a:lnTo>
                  <a:lnTo>
                    <a:pt x="290" y="765"/>
                  </a:lnTo>
                  <a:lnTo>
                    <a:pt x="293" y="758"/>
                  </a:lnTo>
                  <a:lnTo>
                    <a:pt x="294" y="746"/>
                  </a:lnTo>
                  <a:lnTo>
                    <a:pt x="293" y="734"/>
                  </a:lnTo>
                  <a:lnTo>
                    <a:pt x="288" y="718"/>
                  </a:lnTo>
                  <a:lnTo>
                    <a:pt x="281" y="695"/>
                  </a:lnTo>
                  <a:lnTo>
                    <a:pt x="276" y="676"/>
                  </a:lnTo>
                  <a:lnTo>
                    <a:pt x="274" y="667"/>
                  </a:lnTo>
                  <a:lnTo>
                    <a:pt x="273" y="658"/>
                  </a:lnTo>
                  <a:lnTo>
                    <a:pt x="273" y="647"/>
                  </a:lnTo>
                  <a:lnTo>
                    <a:pt x="273" y="642"/>
                  </a:lnTo>
                  <a:lnTo>
                    <a:pt x="275" y="632"/>
                  </a:lnTo>
                  <a:lnTo>
                    <a:pt x="278" y="622"/>
                  </a:lnTo>
                  <a:lnTo>
                    <a:pt x="282" y="615"/>
                  </a:lnTo>
                  <a:lnTo>
                    <a:pt x="287" y="610"/>
                  </a:lnTo>
                  <a:lnTo>
                    <a:pt x="297" y="607"/>
                  </a:lnTo>
                  <a:lnTo>
                    <a:pt x="310" y="606"/>
                  </a:lnTo>
                  <a:lnTo>
                    <a:pt x="328" y="610"/>
                  </a:lnTo>
                  <a:lnTo>
                    <a:pt x="354" y="618"/>
                  </a:lnTo>
                  <a:lnTo>
                    <a:pt x="371" y="624"/>
                  </a:lnTo>
                  <a:lnTo>
                    <a:pt x="384" y="627"/>
                  </a:lnTo>
                  <a:lnTo>
                    <a:pt x="394" y="628"/>
                  </a:lnTo>
                  <a:lnTo>
                    <a:pt x="408" y="628"/>
                  </a:lnTo>
                  <a:lnTo>
                    <a:pt x="415" y="626"/>
                  </a:lnTo>
                  <a:lnTo>
                    <a:pt x="421" y="622"/>
                  </a:lnTo>
                  <a:lnTo>
                    <a:pt x="427" y="612"/>
                  </a:lnTo>
                  <a:lnTo>
                    <a:pt x="430" y="602"/>
                  </a:lnTo>
                  <a:lnTo>
                    <a:pt x="430" y="591"/>
                  </a:lnTo>
                  <a:lnTo>
                    <a:pt x="427" y="579"/>
                  </a:lnTo>
                  <a:lnTo>
                    <a:pt x="425" y="567"/>
                  </a:lnTo>
                  <a:lnTo>
                    <a:pt x="420" y="553"/>
                  </a:lnTo>
                  <a:lnTo>
                    <a:pt x="415" y="538"/>
                  </a:lnTo>
                  <a:lnTo>
                    <a:pt x="410" y="519"/>
                  </a:lnTo>
                  <a:lnTo>
                    <a:pt x="407" y="501"/>
                  </a:lnTo>
                  <a:lnTo>
                    <a:pt x="408" y="487"/>
                  </a:lnTo>
                  <a:lnTo>
                    <a:pt x="410" y="477"/>
                  </a:lnTo>
                  <a:lnTo>
                    <a:pt x="413" y="471"/>
                  </a:lnTo>
                  <a:lnTo>
                    <a:pt x="416" y="465"/>
                  </a:lnTo>
                  <a:lnTo>
                    <a:pt x="421" y="459"/>
                  </a:lnTo>
                  <a:lnTo>
                    <a:pt x="430" y="455"/>
                  </a:lnTo>
                  <a:lnTo>
                    <a:pt x="439" y="454"/>
                  </a:lnTo>
                  <a:lnTo>
                    <a:pt x="446" y="454"/>
                  </a:lnTo>
                  <a:lnTo>
                    <a:pt x="455" y="455"/>
                  </a:lnTo>
                  <a:lnTo>
                    <a:pt x="475" y="462"/>
                  </a:lnTo>
                  <a:lnTo>
                    <a:pt x="494" y="470"/>
                  </a:lnTo>
                  <a:lnTo>
                    <a:pt x="505" y="475"/>
                  </a:lnTo>
                  <a:lnTo>
                    <a:pt x="516" y="478"/>
                  </a:lnTo>
                  <a:lnTo>
                    <a:pt x="529" y="479"/>
                  </a:lnTo>
                  <a:lnTo>
                    <a:pt x="537" y="479"/>
                  </a:lnTo>
                  <a:lnTo>
                    <a:pt x="541" y="478"/>
                  </a:lnTo>
                  <a:lnTo>
                    <a:pt x="546" y="477"/>
                  </a:lnTo>
                  <a:lnTo>
                    <a:pt x="550" y="474"/>
                  </a:lnTo>
                  <a:lnTo>
                    <a:pt x="554" y="471"/>
                  </a:lnTo>
                  <a:lnTo>
                    <a:pt x="558" y="466"/>
                  </a:lnTo>
                  <a:lnTo>
                    <a:pt x="560" y="462"/>
                  </a:lnTo>
                  <a:lnTo>
                    <a:pt x="562" y="455"/>
                  </a:lnTo>
                  <a:lnTo>
                    <a:pt x="565" y="449"/>
                  </a:lnTo>
                  <a:lnTo>
                    <a:pt x="565" y="445"/>
                  </a:lnTo>
                  <a:lnTo>
                    <a:pt x="566" y="437"/>
                  </a:lnTo>
                  <a:lnTo>
                    <a:pt x="565" y="425"/>
                  </a:lnTo>
                  <a:lnTo>
                    <a:pt x="560" y="408"/>
                  </a:lnTo>
                  <a:lnTo>
                    <a:pt x="553" y="388"/>
                  </a:lnTo>
                  <a:lnTo>
                    <a:pt x="548" y="370"/>
                  </a:lnTo>
                  <a:lnTo>
                    <a:pt x="546" y="360"/>
                  </a:lnTo>
                  <a:lnTo>
                    <a:pt x="543" y="348"/>
                  </a:lnTo>
                  <a:lnTo>
                    <a:pt x="544" y="334"/>
                  </a:lnTo>
                  <a:lnTo>
                    <a:pt x="546" y="328"/>
                  </a:lnTo>
                  <a:lnTo>
                    <a:pt x="547" y="324"/>
                  </a:lnTo>
                  <a:lnTo>
                    <a:pt x="547" y="322"/>
                  </a:lnTo>
                  <a:lnTo>
                    <a:pt x="546" y="325"/>
                  </a:lnTo>
                  <a:lnTo>
                    <a:pt x="548" y="318"/>
                  </a:lnTo>
                  <a:lnTo>
                    <a:pt x="550" y="313"/>
                  </a:lnTo>
                  <a:lnTo>
                    <a:pt x="558" y="309"/>
                  </a:lnTo>
                  <a:lnTo>
                    <a:pt x="564" y="306"/>
                  </a:lnTo>
                  <a:lnTo>
                    <a:pt x="568" y="305"/>
                  </a:lnTo>
                  <a:lnTo>
                    <a:pt x="578" y="304"/>
                  </a:lnTo>
                  <a:lnTo>
                    <a:pt x="592" y="306"/>
                  </a:lnTo>
                  <a:lnTo>
                    <a:pt x="604" y="309"/>
                  </a:lnTo>
                  <a:lnTo>
                    <a:pt x="623" y="316"/>
                  </a:lnTo>
                  <a:lnTo>
                    <a:pt x="644" y="322"/>
                  </a:lnTo>
                  <a:lnTo>
                    <a:pt x="659" y="325"/>
                  </a:lnTo>
                  <a:lnTo>
                    <a:pt x="676" y="328"/>
                  </a:lnTo>
                  <a:lnTo>
                    <a:pt x="683" y="324"/>
                  </a:lnTo>
                  <a:lnTo>
                    <a:pt x="690" y="320"/>
                  </a:lnTo>
                  <a:lnTo>
                    <a:pt x="698" y="308"/>
                  </a:lnTo>
                  <a:lnTo>
                    <a:pt x="699" y="297"/>
                  </a:lnTo>
                  <a:lnTo>
                    <a:pt x="699" y="293"/>
                  </a:lnTo>
                  <a:lnTo>
                    <a:pt x="699" y="277"/>
                  </a:lnTo>
                  <a:lnTo>
                    <a:pt x="696" y="258"/>
                  </a:lnTo>
                  <a:lnTo>
                    <a:pt x="693" y="245"/>
                  </a:lnTo>
                  <a:lnTo>
                    <a:pt x="688" y="231"/>
                  </a:lnTo>
                  <a:lnTo>
                    <a:pt x="682" y="215"/>
                  </a:lnTo>
                  <a:lnTo>
                    <a:pt x="678" y="199"/>
                  </a:lnTo>
                  <a:lnTo>
                    <a:pt x="681" y="183"/>
                  </a:lnTo>
                  <a:lnTo>
                    <a:pt x="682" y="176"/>
                  </a:lnTo>
                  <a:lnTo>
                    <a:pt x="684" y="171"/>
                  </a:lnTo>
                  <a:lnTo>
                    <a:pt x="688" y="164"/>
                  </a:lnTo>
                  <a:lnTo>
                    <a:pt x="694" y="159"/>
                  </a:lnTo>
                  <a:lnTo>
                    <a:pt x="701" y="156"/>
                  </a:lnTo>
                  <a:lnTo>
                    <a:pt x="708" y="153"/>
                  </a:lnTo>
                  <a:lnTo>
                    <a:pt x="717" y="152"/>
                  </a:lnTo>
                  <a:lnTo>
                    <a:pt x="721" y="152"/>
                  </a:lnTo>
                  <a:lnTo>
                    <a:pt x="732" y="156"/>
                  </a:lnTo>
                  <a:lnTo>
                    <a:pt x="744" y="159"/>
                  </a:lnTo>
                  <a:lnTo>
                    <a:pt x="760" y="165"/>
                  </a:lnTo>
                  <a:lnTo>
                    <a:pt x="774" y="169"/>
                  </a:lnTo>
                  <a:lnTo>
                    <a:pt x="790" y="173"/>
                  </a:lnTo>
                  <a:lnTo>
                    <a:pt x="804" y="175"/>
                  </a:lnTo>
                  <a:lnTo>
                    <a:pt x="814" y="175"/>
                  </a:lnTo>
                  <a:lnTo>
                    <a:pt x="822" y="173"/>
                  </a:lnTo>
                  <a:lnTo>
                    <a:pt x="829" y="168"/>
                  </a:lnTo>
                  <a:lnTo>
                    <a:pt x="835" y="159"/>
                  </a:lnTo>
                  <a:lnTo>
                    <a:pt x="837" y="151"/>
                  </a:lnTo>
                  <a:lnTo>
                    <a:pt x="839" y="141"/>
                  </a:lnTo>
                  <a:lnTo>
                    <a:pt x="836" y="125"/>
                  </a:lnTo>
                  <a:lnTo>
                    <a:pt x="831" y="108"/>
                  </a:lnTo>
                  <a:lnTo>
                    <a:pt x="827" y="96"/>
                  </a:lnTo>
                  <a:lnTo>
                    <a:pt x="822" y="84"/>
                  </a:lnTo>
                  <a:lnTo>
                    <a:pt x="818" y="74"/>
                  </a:lnTo>
                  <a:lnTo>
                    <a:pt x="815" y="60"/>
                  </a:lnTo>
                  <a:lnTo>
                    <a:pt x="814" y="48"/>
                  </a:lnTo>
                  <a:lnTo>
                    <a:pt x="815" y="39"/>
                  </a:lnTo>
                  <a:lnTo>
                    <a:pt x="820" y="22"/>
                  </a:lnTo>
                  <a:lnTo>
                    <a:pt x="827" y="7"/>
                  </a:lnTo>
                  <a:lnTo>
                    <a:pt x="835" y="3"/>
                  </a:lnTo>
                  <a:lnTo>
                    <a:pt x="840" y="0"/>
                  </a:lnTo>
                  <a:lnTo>
                    <a:pt x="848" y="0"/>
                  </a:lnTo>
                  <a:lnTo>
                    <a:pt x="858" y="2"/>
                  </a:lnTo>
                  <a:lnTo>
                    <a:pt x="875" y="7"/>
                  </a:lnTo>
                  <a:lnTo>
                    <a:pt x="886" y="11"/>
                  </a:lnTo>
                  <a:lnTo>
                    <a:pt x="894" y="12"/>
                  </a:lnTo>
                </a:path>
              </a:pathLst>
            </a:custGeom>
            <a:noFill/>
            <a:ln w="222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sp>
          <p:nvSpPr>
            <p:cNvPr id="43056" name="Freeform 52" descr="" title=""/>
            <p:cNvSpPr>
              <a:spLocks/>
            </p:cNvSpPr>
            <p:nvPr/>
          </p:nvSpPr>
          <p:spPr bwMode="auto">
            <a:xfrm>
              <a:off x="1438" y="738"/>
              <a:ext cx="896" cy="994"/>
            </a:xfrm>
            <a:custGeom>
              <a:avLst/>
              <a:gdLst>
                <a:gd name="T0" fmla="*/ 33 w 896"/>
                <a:gd name="T1" fmla="*/ 991 h 994"/>
                <a:gd name="T2" fmla="*/ 66 w 896"/>
                <a:gd name="T3" fmla="*/ 988 h 994"/>
                <a:gd name="T4" fmla="*/ 80 w 896"/>
                <a:gd name="T5" fmla="*/ 960 h 994"/>
                <a:gd name="T6" fmla="*/ 73 w 896"/>
                <a:gd name="T7" fmla="*/ 918 h 994"/>
                <a:gd name="T8" fmla="*/ 57 w 896"/>
                <a:gd name="T9" fmla="*/ 863 h 994"/>
                <a:gd name="T10" fmla="*/ 67 w 896"/>
                <a:gd name="T11" fmla="*/ 826 h 994"/>
                <a:gd name="T12" fmla="*/ 94 w 896"/>
                <a:gd name="T13" fmla="*/ 815 h 994"/>
                <a:gd name="T14" fmla="*/ 124 w 896"/>
                <a:gd name="T15" fmla="*/ 823 h 994"/>
                <a:gd name="T16" fmla="*/ 170 w 896"/>
                <a:gd name="T17" fmla="*/ 835 h 994"/>
                <a:gd name="T18" fmla="*/ 209 w 896"/>
                <a:gd name="T19" fmla="*/ 826 h 994"/>
                <a:gd name="T20" fmla="*/ 214 w 896"/>
                <a:gd name="T21" fmla="*/ 803 h 994"/>
                <a:gd name="T22" fmla="*/ 205 w 896"/>
                <a:gd name="T23" fmla="*/ 758 h 994"/>
                <a:gd name="T24" fmla="*/ 192 w 896"/>
                <a:gd name="T25" fmla="*/ 713 h 994"/>
                <a:gd name="T26" fmla="*/ 199 w 896"/>
                <a:gd name="T27" fmla="*/ 680 h 994"/>
                <a:gd name="T28" fmla="*/ 225 w 896"/>
                <a:gd name="T29" fmla="*/ 666 h 994"/>
                <a:gd name="T30" fmla="*/ 271 w 896"/>
                <a:gd name="T31" fmla="*/ 680 h 994"/>
                <a:gd name="T32" fmla="*/ 305 w 896"/>
                <a:gd name="T33" fmla="*/ 690 h 994"/>
                <a:gd name="T34" fmla="*/ 327 w 896"/>
                <a:gd name="T35" fmla="*/ 688 h 994"/>
                <a:gd name="T36" fmla="*/ 347 w 896"/>
                <a:gd name="T37" fmla="*/ 673 h 994"/>
                <a:gd name="T38" fmla="*/ 348 w 896"/>
                <a:gd name="T39" fmla="*/ 629 h 994"/>
                <a:gd name="T40" fmla="*/ 332 w 896"/>
                <a:gd name="T41" fmla="*/ 567 h 994"/>
                <a:gd name="T42" fmla="*/ 333 w 896"/>
                <a:gd name="T43" fmla="*/ 532 h 994"/>
                <a:gd name="T44" fmla="*/ 355 w 896"/>
                <a:gd name="T45" fmla="*/ 516 h 994"/>
                <a:gd name="T46" fmla="*/ 386 w 896"/>
                <a:gd name="T47" fmla="*/ 521 h 994"/>
                <a:gd name="T48" fmla="*/ 429 w 896"/>
                <a:gd name="T49" fmla="*/ 537 h 994"/>
                <a:gd name="T50" fmla="*/ 467 w 896"/>
                <a:gd name="T51" fmla="*/ 537 h 994"/>
                <a:gd name="T52" fmla="*/ 483 w 896"/>
                <a:gd name="T53" fmla="*/ 525 h 994"/>
                <a:gd name="T54" fmla="*/ 488 w 896"/>
                <a:gd name="T55" fmla="*/ 497 h 994"/>
                <a:gd name="T56" fmla="*/ 472 w 896"/>
                <a:gd name="T57" fmla="*/ 444 h 994"/>
                <a:gd name="T58" fmla="*/ 464 w 896"/>
                <a:gd name="T59" fmla="*/ 405 h 994"/>
                <a:gd name="T60" fmla="*/ 467 w 896"/>
                <a:gd name="T61" fmla="*/ 387 h 994"/>
                <a:gd name="T62" fmla="*/ 477 w 896"/>
                <a:gd name="T63" fmla="*/ 374 h 994"/>
                <a:gd name="T64" fmla="*/ 493 w 896"/>
                <a:gd name="T65" fmla="*/ 366 h 994"/>
                <a:gd name="T66" fmla="*/ 513 w 896"/>
                <a:gd name="T67" fmla="*/ 366 h 994"/>
                <a:gd name="T68" fmla="*/ 562 w 896"/>
                <a:gd name="T69" fmla="*/ 384 h 994"/>
                <a:gd name="T70" fmla="*/ 595 w 896"/>
                <a:gd name="T71" fmla="*/ 388 h 994"/>
                <a:gd name="T72" fmla="*/ 606 w 896"/>
                <a:gd name="T73" fmla="*/ 384 h 994"/>
                <a:gd name="T74" fmla="*/ 615 w 896"/>
                <a:gd name="T75" fmla="*/ 380 h 994"/>
                <a:gd name="T76" fmla="*/ 622 w 896"/>
                <a:gd name="T77" fmla="*/ 360 h 994"/>
                <a:gd name="T78" fmla="*/ 617 w 896"/>
                <a:gd name="T79" fmla="*/ 322 h 994"/>
                <a:gd name="T80" fmla="*/ 603 w 896"/>
                <a:gd name="T81" fmla="*/ 260 h 994"/>
                <a:gd name="T82" fmla="*/ 609 w 896"/>
                <a:gd name="T83" fmla="*/ 226 h 994"/>
                <a:gd name="T84" fmla="*/ 632 w 896"/>
                <a:gd name="T85" fmla="*/ 215 h 994"/>
                <a:gd name="T86" fmla="*/ 674 w 896"/>
                <a:gd name="T87" fmla="*/ 223 h 994"/>
                <a:gd name="T88" fmla="*/ 717 w 896"/>
                <a:gd name="T89" fmla="*/ 238 h 994"/>
                <a:gd name="T90" fmla="*/ 743 w 896"/>
                <a:gd name="T91" fmla="*/ 233 h 994"/>
                <a:gd name="T92" fmla="*/ 756 w 896"/>
                <a:gd name="T93" fmla="*/ 214 h 994"/>
                <a:gd name="T94" fmla="*/ 758 w 896"/>
                <a:gd name="T95" fmla="*/ 191 h 994"/>
                <a:gd name="T96" fmla="*/ 747 w 896"/>
                <a:gd name="T97" fmla="*/ 149 h 994"/>
                <a:gd name="T98" fmla="*/ 739 w 896"/>
                <a:gd name="T99" fmla="*/ 98 h 994"/>
                <a:gd name="T100" fmla="*/ 745 w 896"/>
                <a:gd name="T101" fmla="*/ 71 h 994"/>
                <a:gd name="T102" fmla="*/ 769 w 896"/>
                <a:gd name="T103" fmla="*/ 61 h 994"/>
                <a:gd name="T104" fmla="*/ 810 w 896"/>
                <a:gd name="T105" fmla="*/ 74 h 994"/>
                <a:gd name="T106" fmla="*/ 842 w 896"/>
                <a:gd name="T107" fmla="*/ 87 h 994"/>
                <a:gd name="T108" fmla="*/ 876 w 896"/>
                <a:gd name="T109" fmla="*/ 82 h 994"/>
                <a:gd name="T110" fmla="*/ 896 w 896"/>
                <a:gd name="T111" fmla="*/ 60 h 994"/>
                <a:gd name="T112" fmla="*/ 890 w 896"/>
                <a:gd name="T113" fmla="*/ 20 h 9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6"/>
                <a:gd name="T172" fmla="*/ 0 h 994"/>
                <a:gd name="T173" fmla="*/ 896 w 896"/>
                <a:gd name="T174" fmla="*/ 994 h 9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6" h="994">
                  <a:moveTo>
                    <a:pt x="0" y="978"/>
                  </a:moveTo>
                  <a:lnTo>
                    <a:pt x="15" y="984"/>
                  </a:lnTo>
                  <a:lnTo>
                    <a:pt x="33" y="991"/>
                  </a:lnTo>
                  <a:lnTo>
                    <a:pt x="44" y="994"/>
                  </a:lnTo>
                  <a:lnTo>
                    <a:pt x="56" y="992"/>
                  </a:lnTo>
                  <a:lnTo>
                    <a:pt x="66" y="988"/>
                  </a:lnTo>
                  <a:lnTo>
                    <a:pt x="72" y="980"/>
                  </a:lnTo>
                  <a:lnTo>
                    <a:pt x="77" y="974"/>
                  </a:lnTo>
                  <a:lnTo>
                    <a:pt x="80" y="960"/>
                  </a:lnTo>
                  <a:lnTo>
                    <a:pt x="80" y="948"/>
                  </a:lnTo>
                  <a:lnTo>
                    <a:pt x="77" y="935"/>
                  </a:lnTo>
                  <a:lnTo>
                    <a:pt x="73" y="918"/>
                  </a:lnTo>
                  <a:lnTo>
                    <a:pt x="66" y="899"/>
                  </a:lnTo>
                  <a:lnTo>
                    <a:pt x="61" y="882"/>
                  </a:lnTo>
                  <a:lnTo>
                    <a:pt x="57" y="863"/>
                  </a:lnTo>
                  <a:lnTo>
                    <a:pt x="57" y="851"/>
                  </a:lnTo>
                  <a:lnTo>
                    <a:pt x="60" y="838"/>
                  </a:lnTo>
                  <a:lnTo>
                    <a:pt x="67" y="826"/>
                  </a:lnTo>
                  <a:lnTo>
                    <a:pt x="73" y="822"/>
                  </a:lnTo>
                  <a:lnTo>
                    <a:pt x="79" y="818"/>
                  </a:lnTo>
                  <a:lnTo>
                    <a:pt x="94" y="815"/>
                  </a:lnTo>
                  <a:lnTo>
                    <a:pt x="92" y="817"/>
                  </a:lnTo>
                  <a:lnTo>
                    <a:pt x="106" y="817"/>
                  </a:lnTo>
                  <a:lnTo>
                    <a:pt x="124" y="823"/>
                  </a:lnTo>
                  <a:lnTo>
                    <a:pt x="140" y="827"/>
                  </a:lnTo>
                  <a:lnTo>
                    <a:pt x="156" y="834"/>
                  </a:lnTo>
                  <a:lnTo>
                    <a:pt x="170" y="835"/>
                  </a:lnTo>
                  <a:lnTo>
                    <a:pt x="184" y="837"/>
                  </a:lnTo>
                  <a:lnTo>
                    <a:pt x="197" y="834"/>
                  </a:lnTo>
                  <a:lnTo>
                    <a:pt x="209" y="826"/>
                  </a:lnTo>
                  <a:lnTo>
                    <a:pt x="213" y="818"/>
                  </a:lnTo>
                  <a:lnTo>
                    <a:pt x="213" y="813"/>
                  </a:lnTo>
                  <a:lnTo>
                    <a:pt x="214" y="803"/>
                  </a:lnTo>
                  <a:lnTo>
                    <a:pt x="214" y="795"/>
                  </a:lnTo>
                  <a:lnTo>
                    <a:pt x="211" y="779"/>
                  </a:lnTo>
                  <a:lnTo>
                    <a:pt x="205" y="758"/>
                  </a:lnTo>
                  <a:lnTo>
                    <a:pt x="201" y="745"/>
                  </a:lnTo>
                  <a:lnTo>
                    <a:pt x="197" y="732"/>
                  </a:lnTo>
                  <a:lnTo>
                    <a:pt x="192" y="713"/>
                  </a:lnTo>
                  <a:lnTo>
                    <a:pt x="194" y="697"/>
                  </a:lnTo>
                  <a:lnTo>
                    <a:pt x="196" y="688"/>
                  </a:lnTo>
                  <a:lnTo>
                    <a:pt x="199" y="680"/>
                  </a:lnTo>
                  <a:lnTo>
                    <a:pt x="208" y="672"/>
                  </a:lnTo>
                  <a:lnTo>
                    <a:pt x="215" y="668"/>
                  </a:lnTo>
                  <a:lnTo>
                    <a:pt x="225" y="666"/>
                  </a:lnTo>
                  <a:lnTo>
                    <a:pt x="237" y="668"/>
                  </a:lnTo>
                  <a:lnTo>
                    <a:pt x="251" y="672"/>
                  </a:lnTo>
                  <a:lnTo>
                    <a:pt x="271" y="680"/>
                  </a:lnTo>
                  <a:lnTo>
                    <a:pt x="288" y="686"/>
                  </a:lnTo>
                  <a:lnTo>
                    <a:pt x="296" y="688"/>
                  </a:lnTo>
                  <a:lnTo>
                    <a:pt x="305" y="690"/>
                  </a:lnTo>
                  <a:lnTo>
                    <a:pt x="314" y="690"/>
                  </a:lnTo>
                  <a:lnTo>
                    <a:pt x="318" y="689"/>
                  </a:lnTo>
                  <a:lnTo>
                    <a:pt x="327" y="688"/>
                  </a:lnTo>
                  <a:lnTo>
                    <a:pt x="337" y="685"/>
                  </a:lnTo>
                  <a:lnTo>
                    <a:pt x="343" y="680"/>
                  </a:lnTo>
                  <a:lnTo>
                    <a:pt x="347" y="673"/>
                  </a:lnTo>
                  <a:lnTo>
                    <a:pt x="350" y="664"/>
                  </a:lnTo>
                  <a:lnTo>
                    <a:pt x="351" y="649"/>
                  </a:lnTo>
                  <a:lnTo>
                    <a:pt x="348" y="629"/>
                  </a:lnTo>
                  <a:lnTo>
                    <a:pt x="339" y="600"/>
                  </a:lnTo>
                  <a:lnTo>
                    <a:pt x="335" y="580"/>
                  </a:lnTo>
                  <a:lnTo>
                    <a:pt x="332" y="567"/>
                  </a:lnTo>
                  <a:lnTo>
                    <a:pt x="331" y="556"/>
                  </a:lnTo>
                  <a:lnTo>
                    <a:pt x="331" y="539"/>
                  </a:lnTo>
                  <a:lnTo>
                    <a:pt x="333" y="532"/>
                  </a:lnTo>
                  <a:lnTo>
                    <a:pt x="337" y="525"/>
                  </a:lnTo>
                  <a:lnTo>
                    <a:pt x="345" y="519"/>
                  </a:lnTo>
                  <a:lnTo>
                    <a:pt x="355" y="516"/>
                  </a:lnTo>
                  <a:lnTo>
                    <a:pt x="365" y="516"/>
                  </a:lnTo>
                  <a:lnTo>
                    <a:pt x="375" y="517"/>
                  </a:lnTo>
                  <a:lnTo>
                    <a:pt x="386" y="521"/>
                  </a:lnTo>
                  <a:lnTo>
                    <a:pt x="399" y="527"/>
                  </a:lnTo>
                  <a:lnTo>
                    <a:pt x="412" y="532"/>
                  </a:lnTo>
                  <a:lnTo>
                    <a:pt x="429" y="537"/>
                  </a:lnTo>
                  <a:lnTo>
                    <a:pt x="446" y="540"/>
                  </a:lnTo>
                  <a:lnTo>
                    <a:pt x="458" y="540"/>
                  </a:lnTo>
                  <a:lnTo>
                    <a:pt x="467" y="537"/>
                  </a:lnTo>
                  <a:lnTo>
                    <a:pt x="472" y="535"/>
                  </a:lnTo>
                  <a:lnTo>
                    <a:pt x="478" y="531"/>
                  </a:lnTo>
                  <a:lnTo>
                    <a:pt x="483" y="525"/>
                  </a:lnTo>
                  <a:lnTo>
                    <a:pt x="487" y="516"/>
                  </a:lnTo>
                  <a:lnTo>
                    <a:pt x="488" y="505"/>
                  </a:lnTo>
                  <a:lnTo>
                    <a:pt x="488" y="497"/>
                  </a:lnTo>
                  <a:lnTo>
                    <a:pt x="485" y="488"/>
                  </a:lnTo>
                  <a:lnTo>
                    <a:pt x="479" y="464"/>
                  </a:lnTo>
                  <a:lnTo>
                    <a:pt x="472" y="444"/>
                  </a:lnTo>
                  <a:lnTo>
                    <a:pt x="469" y="432"/>
                  </a:lnTo>
                  <a:lnTo>
                    <a:pt x="466" y="420"/>
                  </a:lnTo>
                  <a:lnTo>
                    <a:pt x="464" y="405"/>
                  </a:lnTo>
                  <a:lnTo>
                    <a:pt x="465" y="395"/>
                  </a:lnTo>
                  <a:lnTo>
                    <a:pt x="466" y="392"/>
                  </a:lnTo>
                  <a:lnTo>
                    <a:pt x="467" y="387"/>
                  </a:lnTo>
                  <a:lnTo>
                    <a:pt x="470" y="382"/>
                  </a:lnTo>
                  <a:lnTo>
                    <a:pt x="471" y="378"/>
                  </a:lnTo>
                  <a:lnTo>
                    <a:pt x="477" y="374"/>
                  </a:lnTo>
                  <a:lnTo>
                    <a:pt x="481" y="371"/>
                  </a:lnTo>
                  <a:lnTo>
                    <a:pt x="487" y="367"/>
                  </a:lnTo>
                  <a:lnTo>
                    <a:pt x="493" y="366"/>
                  </a:lnTo>
                  <a:lnTo>
                    <a:pt x="496" y="366"/>
                  </a:lnTo>
                  <a:lnTo>
                    <a:pt x="503" y="364"/>
                  </a:lnTo>
                  <a:lnTo>
                    <a:pt x="513" y="366"/>
                  </a:lnTo>
                  <a:lnTo>
                    <a:pt x="530" y="370"/>
                  </a:lnTo>
                  <a:lnTo>
                    <a:pt x="548" y="379"/>
                  </a:lnTo>
                  <a:lnTo>
                    <a:pt x="562" y="384"/>
                  </a:lnTo>
                  <a:lnTo>
                    <a:pt x="573" y="387"/>
                  </a:lnTo>
                  <a:lnTo>
                    <a:pt x="582" y="390"/>
                  </a:lnTo>
                  <a:lnTo>
                    <a:pt x="595" y="388"/>
                  </a:lnTo>
                  <a:lnTo>
                    <a:pt x="600" y="387"/>
                  </a:lnTo>
                  <a:lnTo>
                    <a:pt x="605" y="386"/>
                  </a:lnTo>
                  <a:lnTo>
                    <a:pt x="606" y="384"/>
                  </a:lnTo>
                  <a:lnTo>
                    <a:pt x="603" y="386"/>
                  </a:lnTo>
                  <a:lnTo>
                    <a:pt x="610" y="384"/>
                  </a:lnTo>
                  <a:lnTo>
                    <a:pt x="615" y="380"/>
                  </a:lnTo>
                  <a:lnTo>
                    <a:pt x="618" y="374"/>
                  </a:lnTo>
                  <a:lnTo>
                    <a:pt x="621" y="367"/>
                  </a:lnTo>
                  <a:lnTo>
                    <a:pt x="622" y="360"/>
                  </a:lnTo>
                  <a:lnTo>
                    <a:pt x="623" y="351"/>
                  </a:lnTo>
                  <a:lnTo>
                    <a:pt x="621" y="335"/>
                  </a:lnTo>
                  <a:lnTo>
                    <a:pt x="617" y="322"/>
                  </a:lnTo>
                  <a:lnTo>
                    <a:pt x="612" y="300"/>
                  </a:lnTo>
                  <a:lnTo>
                    <a:pt x="605" y="278"/>
                  </a:lnTo>
                  <a:lnTo>
                    <a:pt x="603" y="260"/>
                  </a:lnTo>
                  <a:lnTo>
                    <a:pt x="601" y="242"/>
                  </a:lnTo>
                  <a:lnTo>
                    <a:pt x="605" y="234"/>
                  </a:lnTo>
                  <a:lnTo>
                    <a:pt x="609" y="226"/>
                  </a:lnTo>
                  <a:lnTo>
                    <a:pt x="619" y="218"/>
                  </a:lnTo>
                  <a:lnTo>
                    <a:pt x="629" y="215"/>
                  </a:lnTo>
                  <a:lnTo>
                    <a:pt x="632" y="215"/>
                  </a:lnTo>
                  <a:lnTo>
                    <a:pt x="647" y="217"/>
                  </a:lnTo>
                  <a:lnTo>
                    <a:pt x="664" y="219"/>
                  </a:lnTo>
                  <a:lnTo>
                    <a:pt x="674" y="223"/>
                  </a:lnTo>
                  <a:lnTo>
                    <a:pt x="689" y="229"/>
                  </a:lnTo>
                  <a:lnTo>
                    <a:pt x="703" y="235"/>
                  </a:lnTo>
                  <a:lnTo>
                    <a:pt x="717" y="238"/>
                  </a:lnTo>
                  <a:lnTo>
                    <a:pt x="731" y="236"/>
                  </a:lnTo>
                  <a:lnTo>
                    <a:pt x="738" y="235"/>
                  </a:lnTo>
                  <a:lnTo>
                    <a:pt x="743" y="233"/>
                  </a:lnTo>
                  <a:lnTo>
                    <a:pt x="749" y="229"/>
                  </a:lnTo>
                  <a:lnTo>
                    <a:pt x="753" y="222"/>
                  </a:lnTo>
                  <a:lnTo>
                    <a:pt x="756" y="214"/>
                  </a:lnTo>
                  <a:lnTo>
                    <a:pt x="758" y="206"/>
                  </a:lnTo>
                  <a:lnTo>
                    <a:pt x="758" y="197"/>
                  </a:lnTo>
                  <a:lnTo>
                    <a:pt x="758" y="191"/>
                  </a:lnTo>
                  <a:lnTo>
                    <a:pt x="756" y="179"/>
                  </a:lnTo>
                  <a:lnTo>
                    <a:pt x="753" y="166"/>
                  </a:lnTo>
                  <a:lnTo>
                    <a:pt x="747" y="149"/>
                  </a:lnTo>
                  <a:lnTo>
                    <a:pt x="744" y="133"/>
                  </a:lnTo>
                  <a:lnTo>
                    <a:pt x="740" y="115"/>
                  </a:lnTo>
                  <a:lnTo>
                    <a:pt x="739" y="98"/>
                  </a:lnTo>
                  <a:lnTo>
                    <a:pt x="739" y="89"/>
                  </a:lnTo>
                  <a:lnTo>
                    <a:pt x="740" y="79"/>
                  </a:lnTo>
                  <a:lnTo>
                    <a:pt x="745" y="71"/>
                  </a:lnTo>
                  <a:lnTo>
                    <a:pt x="753" y="65"/>
                  </a:lnTo>
                  <a:lnTo>
                    <a:pt x="760" y="62"/>
                  </a:lnTo>
                  <a:lnTo>
                    <a:pt x="769" y="61"/>
                  </a:lnTo>
                  <a:lnTo>
                    <a:pt x="783" y="63"/>
                  </a:lnTo>
                  <a:lnTo>
                    <a:pt x="799" y="69"/>
                  </a:lnTo>
                  <a:lnTo>
                    <a:pt x="810" y="74"/>
                  </a:lnTo>
                  <a:lnTo>
                    <a:pt x="819" y="79"/>
                  </a:lnTo>
                  <a:lnTo>
                    <a:pt x="830" y="83"/>
                  </a:lnTo>
                  <a:lnTo>
                    <a:pt x="842" y="87"/>
                  </a:lnTo>
                  <a:lnTo>
                    <a:pt x="853" y="89"/>
                  </a:lnTo>
                  <a:lnTo>
                    <a:pt x="861" y="87"/>
                  </a:lnTo>
                  <a:lnTo>
                    <a:pt x="876" y="82"/>
                  </a:lnTo>
                  <a:lnTo>
                    <a:pt x="890" y="74"/>
                  </a:lnTo>
                  <a:lnTo>
                    <a:pt x="893" y="65"/>
                  </a:lnTo>
                  <a:lnTo>
                    <a:pt x="896" y="60"/>
                  </a:lnTo>
                  <a:lnTo>
                    <a:pt x="896" y="50"/>
                  </a:lnTo>
                  <a:lnTo>
                    <a:pt x="894" y="40"/>
                  </a:lnTo>
                  <a:lnTo>
                    <a:pt x="890" y="20"/>
                  </a:lnTo>
                  <a:lnTo>
                    <a:pt x="886" y="6"/>
                  </a:lnTo>
                  <a:lnTo>
                    <a:pt x="884" y="0"/>
                  </a:lnTo>
                </a:path>
              </a:pathLst>
            </a:custGeom>
            <a:noFill/>
            <a:ln w="95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grpSp>
      <p:grpSp>
        <p:nvGrpSpPr>
          <p:cNvPr id="43052" name="Group 53" descr="" title=""/>
          <p:cNvGrpSpPr>
            <a:grpSpLocks/>
          </p:cNvGrpSpPr>
          <p:nvPr/>
        </p:nvGrpSpPr>
        <p:grpSpPr bwMode="auto">
          <a:xfrm rot="17873529">
            <a:off x="5004943" y="3186759"/>
            <a:ext cx="1394097" cy="2160345"/>
            <a:chOff x="1428" y="724"/>
            <a:chExt cx="906" cy="1008"/>
          </a:xfrm>
        </p:grpSpPr>
        <p:sp>
          <p:nvSpPr>
            <p:cNvPr id="43053" name="Freeform 54" descr="" title=""/>
            <p:cNvSpPr>
              <a:spLocks/>
            </p:cNvSpPr>
            <p:nvPr/>
          </p:nvSpPr>
          <p:spPr bwMode="auto">
            <a:xfrm>
              <a:off x="1428" y="724"/>
              <a:ext cx="894" cy="997"/>
            </a:xfrm>
            <a:custGeom>
              <a:avLst/>
              <a:gdLst>
                <a:gd name="T0" fmla="*/ 3 w 894"/>
                <a:gd name="T1" fmla="*/ 958 h 997"/>
                <a:gd name="T2" fmla="*/ 5 w 894"/>
                <a:gd name="T3" fmla="*/ 924 h 997"/>
                <a:gd name="T4" fmla="*/ 29 w 894"/>
                <a:gd name="T5" fmla="*/ 908 h 997"/>
                <a:gd name="T6" fmla="*/ 68 w 894"/>
                <a:gd name="T7" fmla="*/ 916 h 997"/>
                <a:gd name="T8" fmla="*/ 117 w 894"/>
                <a:gd name="T9" fmla="*/ 933 h 997"/>
                <a:gd name="T10" fmla="*/ 150 w 894"/>
                <a:gd name="T11" fmla="*/ 923 h 997"/>
                <a:gd name="T12" fmla="*/ 160 w 894"/>
                <a:gd name="T13" fmla="*/ 892 h 997"/>
                <a:gd name="T14" fmla="*/ 153 w 894"/>
                <a:gd name="T15" fmla="*/ 859 h 997"/>
                <a:gd name="T16" fmla="*/ 141 w 894"/>
                <a:gd name="T17" fmla="*/ 808 h 997"/>
                <a:gd name="T18" fmla="*/ 150 w 894"/>
                <a:gd name="T19" fmla="*/ 764 h 997"/>
                <a:gd name="T20" fmla="*/ 171 w 894"/>
                <a:gd name="T21" fmla="*/ 759 h 997"/>
                <a:gd name="T22" fmla="*/ 212 w 894"/>
                <a:gd name="T23" fmla="*/ 768 h 997"/>
                <a:gd name="T24" fmla="*/ 253 w 894"/>
                <a:gd name="T25" fmla="*/ 781 h 997"/>
                <a:gd name="T26" fmla="*/ 282 w 894"/>
                <a:gd name="T27" fmla="*/ 773 h 997"/>
                <a:gd name="T28" fmla="*/ 294 w 894"/>
                <a:gd name="T29" fmla="*/ 746 h 997"/>
                <a:gd name="T30" fmla="*/ 281 w 894"/>
                <a:gd name="T31" fmla="*/ 695 h 997"/>
                <a:gd name="T32" fmla="*/ 273 w 894"/>
                <a:gd name="T33" fmla="*/ 658 h 997"/>
                <a:gd name="T34" fmla="*/ 275 w 894"/>
                <a:gd name="T35" fmla="*/ 632 h 997"/>
                <a:gd name="T36" fmla="*/ 287 w 894"/>
                <a:gd name="T37" fmla="*/ 610 h 997"/>
                <a:gd name="T38" fmla="*/ 328 w 894"/>
                <a:gd name="T39" fmla="*/ 610 h 997"/>
                <a:gd name="T40" fmla="*/ 384 w 894"/>
                <a:gd name="T41" fmla="*/ 627 h 997"/>
                <a:gd name="T42" fmla="*/ 415 w 894"/>
                <a:gd name="T43" fmla="*/ 626 h 997"/>
                <a:gd name="T44" fmla="*/ 430 w 894"/>
                <a:gd name="T45" fmla="*/ 602 h 997"/>
                <a:gd name="T46" fmla="*/ 425 w 894"/>
                <a:gd name="T47" fmla="*/ 567 h 997"/>
                <a:gd name="T48" fmla="*/ 410 w 894"/>
                <a:gd name="T49" fmla="*/ 519 h 997"/>
                <a:gd name="T50" fmla="*/ 410 w 894"/>
                <a:gd name="T51" fmla="*/ 477 h 997"/>
                <a:gd name="T52" fmla="*/ 421 w 894"/>
                <a:gd name="T53" fmla="*/ 459 h 997"/>
                <a:gd name="T54" fmla="*/ 446 w 894"/>
                <a:gd name="T55" fmla="*/ 454 h 997"/>
                <a:gd name="T56" fmla="*/ 494 w 894"/>
                <a:gd name="T57" fmla="*/ 470 h 997"/>
                <a:gd name="T58" fmla="*/ 529 w 894"/>
                <a:gd name="T59" fmla="*/ 479 h 997"/>
                <a:gd name="T60" fmla="*/ 546 w 894"/>
                <a:gd name="T61" fmla="*/ 477 h 997"/>
                <a:gd name="T62" fmla="*/ 558 w 894"/>
                <a:gd name="T63" fmla="*/ 466 h 997"/>
                <a:gd name="T64" fmla="*/ 565 w 894"/>
                <a:gd name="T65" fmla="*/ 449 h 997"/>
                <a:gd name="T66" fmla="*/ 565 w 894"/>
                <a:gd name="T67" fmla="*/ 425 h 997"/>
                <a:gd name="T68" fmla="*/ 548 w 894"/>
                <a:gd name="T69" fmla="*/ 370 h 997"/>
                <a:gd name="T70" fmla="*/ 544 w 894"/>
                <a:gd name="T71" fmla="*/ 334 h 997"/>
                <a:gd name="T72" fmla="*/ 547 w 894"/>
                <a:gd name="T73" fmla="*/ 322 h 997"/>
                <a:gd name="T74" fmla="*/ 550 w 894"/>
                <a:gd name="T75" fmla="*/ 313 h 997"/>
                <a:gd name="T76" fmla="*/ 568 w 894"/>
                <a:gd name="T77" fmla="*/ 305 h 997"/>
                <a:gd name="T78" fmla="*/ 604 w 894"/>
                <a:gd name="T79" fmla="*/ 309 h 997"/>
                <a:gd name="T80" fmla="*/ 659 w 894"/>
                <a:gd name="T81" fmla="*/ 325 h 997"/>
                <a:gd name="T82" fmla="*/ 690 w 894"/>
                <a:gd name="T83" fmla="*/ 320 h 997"/>
                <a:gd name="T84" fmla="*/ 699 w 894"/>
                <a:gd name="T85" fmla="*/ 293 h 997"/>
                <a:gd name="T86" fmla="*/ 693 w 894"/>
                <a:gd name="T87" fmla="*/ 245 h 997"/>
                <a:gd name="T88" fmla="*/ 678 w 894"/>
                <a:gd name="T89" fmla="*/ 199 h 997"/>
                <a:gd name="T90" fmla="*/ 684 w 894"/>
                <a:gd name="T91" fmla="*/ 171 h 997"/>
                <a:gd name="T92" fmla="*/ 701 w 894"/>
                <a:gd name="T93" fmla="*/ 156 h 997"/>
                <a:gd name="T94" fmla="*/ 721 w 894"/>
                <a:gd name="T95" fmla="*/ 152 h 997"/>
                <a:gd name="T96" fmla="*/ 760 w 894"/>
                <a:gd name="T97" fmla="*/ 165 h 997"/>
                <a:gd name="T98" fmla="*/ 804 w 894"/>
                <a:gd name="T99" fmla="*/ 175 h 997"/>
                <a:gd name="T100" fmla="*/ 829 w 894"/>
                <a:gd name="T101" fmla="*/ 168 h 997"/>
                <a:gd name="T102" fmla="*/ 839 w 894"/>
                <a:gd name="T103" fmla="*/ 141 h 997"/>
                <a:gd name="T104" fmla="*/ 827 w 894"/>
                <a:gd name="T105" fmla="*/ 96 h 997"/>
                <a:gd name="T106" fmla="*/ 815 w 894"/>
                <a:gd name="T107" fmla="*/ 60 h 997"/>
                <a:gd name="T108" fmla="*/ 820 w 894"/>
                <a:gd name="T109" fmla="*/ 22 h 997"/>
                <a:gd name="T110" fmla="*/ 840 w 894"/>
                <a:gd name="T111" fmla="*/ 0 h 997"/>
                <a:gd name="T112" fmla="*/ 875 w 894"/>
                <a:gd name="T113" fmla="*/ 7 h 9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4"/>
                <a:gd name="T172" fmla="*/ 0 h 997"/>
                <a:gd name="T173" fmla="*/ 894 w 894"/>
                <a:gd name="T174" fmla="*/ 997 h 9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4" h="997">
                  <a:moveTo>
                    <a:pt x="15" y="997"/>
                  </a:moveTo>
                  <a:lnTo>
                    <a:pt x="7" y="980"/>
                  </a:lnTo>
                  <a:lnTo>
                    <a:pt x="3" y="958"/>
                  </a:lnTo>
                  <a:lnTo>
                    <a:pt x="0" y="948"/>
                  </a:lnTo>
                  <a:lnTo>
                    <a:pt x="1" y="934"/>
                  </a:lnTo>
                  <a:lnTo>
                    <a:pt x="5" y="924"/>
                  </a:lnTo>
                  <a:lnTo>
                    <a:pt x="12" y="917"/>
                  </a:lnTo>
                  <a:lnTo>
                    <a:pt x="18" y="911"/>
                  </a:lnTo>
                  <a:lnTo>
                    <a:pt x="29" y="908"/>
                  </a:lnTo>
                  <a:lnTo>
                    <a:pt x="41" y="908"/>
                  </a:lnTo>
                  <a:lnTo>
                    <a:pt x="53" y="911"/>
                  </a:lnTo>
                  <a:lnTo>
                    <a:pt x="68" y="916"/>
                  </a:lnTo>
                  <a:lnTo>
                    <a:pt x="85" y="924"/>
                  </a:lnTo>
                  <a:lnTo>
                    <a:pt x="101" y="929"/>
                  </a:lnTo>
                  <a:lnTo>
                    <a:pt x="117" y="933"/>
                  </a:lnTo>
                  <a:lnTo>
                    <a:pt x="128" y="933"/>
                  </a:lnTo>
                  <a:lnTo>
                    <a:pt x="140" y="929"/>
                  </a:lnTo>
                  <a:lnTo>
                    <a:pt x="150" y="923"/>
                  </a:lnTo>
                  <a:lnTo>
                    <a:pt x="154" y="916"/>
                  </a:lnTo>
                  <a:lnTo>
                    <a:pt x="158" y="909"/>
                  </a:lnTo>
                  <a:lnTo>
                    <a:pt x="160" y="892"/>
                  </a:lnTo>
                  <a:lnTo>
                    <a:pt x="159" y="895"/>
                  </a:lnTo>
                  <a:lnTo>
                    <a:pt x="159" y="879"/>
                  </a:lnTo>
                  <a:lnTo>
                    <a:pt x="153" y="859"/>
                  </a:lnTo>
                  <a:lnTo>
                    <a:pt x="148" y="841"/>
                  </a:lnTo>
                  <a:lnTo>
                    <a:pt x="144" y="821"/>
                  </a:lnTo>
                  <a:lnTo>
                    <a:pt x="141" y="808"/>
                  </a:lnTo>
                  <a:lnTo>
                    <a:pt x="141" y="792"/>
                  </a:lnTo>
                  <a:lnTo>
                    <a:pt x="144" y="777"/>
                  </a:lnTo>
                  <a:lnTo>
                    <a:pt x="150" y="764"/>
                  </a:lnTo>
                  <a:lnTo>
                    <a:pt x="158" y="760"/>
                  </a:lnTo>
                  <a:lnTo>
                    <a:pt x="163" y="759"/>
                  </a:lnTo>
                  <a:lnTo>
                    <a:pt x="171" y="759"/>
                  </a:lnTo>
                  <a:lnTo>
                    <a:pt x="178" y="759"/>
                  </a:lnTo>
                  <a:lnTo>
                    <a:pt x="193" y="761"/>
                  </a:lnTo>
                  <a:lnTo>
                    <a:pt x="212" y="768"/>
                  </a:lnTo>
                  <a:lnTo>
                    <a:pt x="223" y="773"/>
                  </a:lnTo>
                  <a:lnTo>
                    <a:pt x="236" y="777"/>
                  </a:lnTo>
                  <a:lnTo>
                    <a:pt x="253" y="781"/>
                  </a:lnTo>
                  <a:lnTo>
                    <a:pt x="267" y="781"/>
                  </a:lnTo>
                  <a:lnTo>
                    <a:pt x="275" y="779"/>
                  </a:lnTo>
                  <a:lnTo>
                    <a:pt x="282" y="773"/>
                  </a:lnTo>
                  <a:lnTo>
                    <a:pt x="290" y="765"/>
                  </a:lnTo>
                  <a:lnTo>
                    <a:pt x="293" y="758"/>
                  </a:lnTo>
                  <a:lnTo>
                    <a:pt x="294" y="746"/>
                  </a:lnTo>
                  <a:lnTo>
                    <a:pt x="293" y="734"/>
                  </a:lnTo>
                  <a:lnTo>
                    <a:pt x="288" y="718"/>
                  </a:lnTo>
                  <a:lnTo>
                    <a:pt x="281" y="695"/>
                  </a:lnTo>
                  <a:lnTo>
                    <a:pt x="276" y="676"/>
                  </a:lnTo>
                  <a:lnTo>
                    <a:pt x="274" y="667"/>
                  </a:lnTo>
                  <a:lnTo>
                    <a:pt x="273" y="658"/>
                  </a:lnTo>
                  <a:lnTo>
                    <a:pt x="273" y="647"/>
                  </a:lnTo>
                  <a:lnTo>
                    <a:pt x="273" y="642"/>
                  </a:lnTo>
                  <a:lnTo>
                    <a:pt x="275" y="632"/>
                  </a:lnTo>
                  <a:lnTo>
                    <a:pt x="278" y="622"/>
                  </a:lnTo>
                  <a:lnTo>
                    <a:pt x="282" y="615"/>
                  </a:lnTo>
                  <a:lnTo>
                    <a:pt x="287" y="610"/>
                  </a:lnTo>
                  <a:lnTo>
                    <a:pt x="297" y="607"/>
                  </a:lnTo>
                  <a:lnTo>
                    <a:pt x="310" y="606"/>
                  </a:lnTo>
                  <a:lnTo>
                    <a:pt x="328" y="610"/>
                  </a:lnTo>
                  <a:lnTo>
                    <a:pt x="354" y="618"/>
                  </a:lnTo>
                  <a:lnTo>
                    <a:pt x="371" y="624"/>
                  </a:lnTo>
                  <a:lnTo>
                    <a:pt x="384" y="627"/>
                  </a:lnTo>
                  <a:lnTo>
                    <a:pt x="394" y="628"/>
                  </a:lnTo>
                  <a:lnTo>
                    <a:pt x="408" y="628"/>
                  </a:lnTo>
                  <a:lnTo>
                    <a:pt x="415" y="626"/>
                  </a:lnTo>
                  <a:lnTo>
                    <a:pt x="421" y="622"/>
                  </a:lnTo>
                  <a:lnTo>
                    <a:pt x="427" y="612"/>
                  </a:lnTo>
                  <a:lnTo>
                    <a:pt x="430" y="602"/>
                  </a:lnTo>
                  <a:lnTo>
                    <a:pt x="430" y="591"/>
                  </a:lnTo>
                  <a:lnTo>
                    <a:pt x="427" y="579"/>
                  </a:lnTo>
                  <a:lnTo>
                    <a:pt x="425" y="567"/>
                  </a:lnTo>
                  <a:lnTo>
                    <a:pt x="420" y="553"/>
                  </a:lnTo>
                  <a:lnTo>
                    <a:pt x="415" y="538"/>
                  </a:lnTo>
                  <a:lnTo>
                    <a:pt x="410" y="519"/>
                  </a:lnTo>
                  <a:lnTo>
                    <a:pt x="407" y="501"/>
                  </a:lnTo>
                  <a:lnTo>
                    <a:pt x="408" y="487"/>
                  </a:lnTo>
                  <a:lnTo>
                    <a:pt x="410" y="477"/>
                  </a:lnTo>
                  <a:lnTo>
                    <a:pt x="413" y="471"/>
                  </a:lnTo>
                  <a:lnTo>
                    <a:pt x="416" y="465"/>
                  </a:lnTo>
                  <a:lnTo>
                    <a:pt x="421" y="459"/>
                  </a:lnTo>
                  <a:lnTo>
                    <a:pt x="430" y="455"/>
                  </a:lnTo>
                  <a:lnTo>
                    <a:pt x="439" y="454"/>
                  </a:lnTo>
                  <a:lnTo>
                    <a:pt x="446" y="454"/>
                  </a:lnTo>
                  <a:lnTo>
                    <a:pt x="455" y="455"/>
                  </a:lnTo>
                  <a:lnTo>
                    <a:pt x="475" y="462"/>
                  </a:lnTo>
                  <a:lnTo>
                    <a:pt x="494" y="470"/>
                  </a:lnTo>
                  <a:lnTo>
                    <a:pt x="505" y="475"/>
                  </a:lnTo>
                  <a:lnTo>
                    <a:pt x="516" y="478"/>
                  </a:lnTo>
                  <a:lnTo>
                    <a:pt x="529" y="479"/>
                  </a:lnTo>
                  <a:lnTo>
                    <a:pt x="537" y="479"/>
                  </a:lnTo>
                  <a:lnTo>
                    <a:pt x="541" y="478"/>
                  </a:lnTo>
                  <a:lnTo>
                    <a:pt x="546" y="477"/>
                  </a:lnTo>
                  <a:lnTo>
                    <a:pt x="550" y="474"/>
                  </a:lnTo>
                  <a:lnTo>
                    <a:pt x="554" y="471"/>
                  </a:lnTo>
                  <a:lnTo>
                    <a:pt x="558" y="466"/>
                  </a:lnTo>
                  <a:lnTo>
                    <a:pt x="560" y="462"/>
                  </a:lnTo>
                  <a:lnTo>
                    <a:pt x="562" y="455"/>
                  </a:lnTo>
                  <a:lnTo>
                    <a:pt x="565" y="449"/>
                  </a:lnTo>
                  <a:lnTo>
                    <a:pt x="565" y="445"/>
                  </a:lnTo>
                  <a:lnTo>
                    <a:pt x="566" y="437"/>
                  </a:lnTo>
                  <a:lnTo>
                    <a:pt x="565" y="425"/>
                  </a:lnTo>
                  <a:lnTo>
                    <a:pt x="560" y="408"/>
                  </a:lnTo>
                  <a:lnTo>
                    <a:pt x="553" y="388"/>
                  </a:lnTo>
                  <a:lnTo>
                    <a:pt x="548" y="370"/>
                  </a:lnTo>
                  <a:lnTo>
                    <a:pt x="546" y="360"/>
                  </a:lnTo>
                  <a:lnTo>
                    <a:pt x="543" y="348"/>
                  </a:lnTo>
                  <a:lnTo>
                    <a:pt x="544" y="334"/>
                  </a:lnTo>
                  <a:lnTo>
                    <a:pt x="546" y="328"/>
                  </a:lnTo>
                  <a:lnTo>
                    <a:pt x="547" y="324"/>
                  </a:lnTo>
                  <a:lnTo>
                    <a:pt x="547" y="322"/>
                  </a:lnTo>
                  <a:lnTo>
                    <a:pt x="546" y="325"/>
                  </a:lnTo>
                  <a:lnTo>
                    <a:pt x="548" y="318"/>
                  </a:lnTo>
                  <a:lnTo>
                    <a:pt x="550" y="313"/>
                  </a:lnTo>
                  <a:lnTo>
                    <a:pt x="558" y="309"/>
                  </a:lnTo>
                  <a:lnTo>
                    <a:pt x="564" y="306"/>
                  </a:lnTo>
                  <a:lnTo>
                    <a:pt x="568" y="305"/>
                  </a:lnTo>
                  <a:lnTo>
                    <a:pt x="578" y="304"/>
                  </a:lnTo>
                  <a:lnTo>
                    <a:pt x="592" y="306"/>
                  </a:lnTo>
                  <a:lnTo>
                    <a:pt x="604" y="309"/>
                  </a:lnTo>
                  <a:lnTo>
                    <a:pt x="623" y="316"/>
                  </a:lnTo>
                  <a:lnTo>
                    <a:pt x="644" y="322"/>
                  </a:lnTo>
                  <a:lnTo>
                    <a:pt x="659" y="325"/>
                  </a:lnTo>
                  <a:lnTo>
                    <a:pt x="676" y="328"/>
                  </a:lnTo>
                  <a:lnTo>
                    <a:pt x="683" y="324"/>
                  </a:lnTo>
                  <a:lnTo>
                    <a:pt x="690" y="320"/>
                  </a:lnTo>
                  <a:lnTo>
                    <a:pt x="698" y="308"/>
                  </a:lnTo>
                  <a:lnTo>
                    <a:pt x="699" y="297"/>
                  </a:lnTo>
                  <a:lnTo>
                    <a:pt x="699" y="293"/>
                  </a:lnTo>
                  <a:lnTo>
                    <a:pt x="699" y="277"/>
                  </a:lnTo>
                  <a:lnTo>
                    <a:pt x="696" y="258"/>
                  </a:lnTo>
                  <a:lnTo>
                    <a:pt x="693" y="245"/>
                  </a:lnTo>
                  <a:lnTo>
                    <a:pt x="688" y="231"/>
                  </a:lnTo>
                  <a:lnTo>
                    <a:pt x="682" y="215"/>
                  </a:lnTo>
                  <a:lnTo>
                    <a:pt x="678" y="199"/>
                  </a:lnTo>
                  <a:lnTo>
                    <a:pt x="681" y="183"/>
                  </a:lnTo>
                  <a:lnTo>
                    <a:pt x="682" y="176"/>
                  </a:lnTo>
                  <a:lnTo>
                    <a:pt x="684" y="171"/>
                  </a:lnTo>
                  <a:lnTo>
                    <a:pt x="688" y="164"/>
                  </a:lnTo>
                  <a:lnTo>
                    <a:pt x="694" y="159"/>
                  </a:lnTo>
                  <a:lnTo>
                    <a:pt x="701" y="156"/>
                  </a:lnTo>
                  <a:lnTo>
                    <a:pt x="708" y="153"/>
                  </a:lnTo>
                  <a:lnTo>
                    <a:pt x="717" y="152"/>
                  </a:lnTo>
                  <a:lnTo>
                    <a:pt x="721" y="152"/>
                  </a:lnTo>
                  <a:lnTo>
                    <a:pt x="732" y="156"/>
                  </a:lnTo>
                  <a:lnTo>
                    <a:pt x="744" y="159"/>
                  </a:lnTo>
                  <a:lnTo>
                    <a:pt x="760" y="165"/>
                  </a:lnTo>
                  <a:lnTo>
                    <a:pt x="774" y="169"/>
                  </a:lnTo>
                  <a:lnTo>
                    <a:pt x="790" y="173"/>
                  </a:lnTo>
                  <a:lnTo>
                    <a:pt x="804" y="175"/>
                  </a:lnTo>
                  <a:lnTo>
                    <a:pt x="814" y="175"/>
                  </a:lnTo>
                  <a:lnTo>
                    <a:pt x="822" y="173"/>
                  </a:lnTo>
                  <a:lnTo>
                    <a:pt x="829" y="168"/>
                  </a:lnTo>
                  <a:lnTo>
                    <a:pt x="835" y="159"/>
                  </a:lnTo>
                  <a:lnTo>
                    <a:pt x="837" y="151"/>
                  </a:lnTo>
                  <a:lnTo>
                    <a:pt x="839" y="141"/>
                  </a:lnTo>
                  <a:lnTo>
                    <a:pt x="836" y="125"/>
                  </a:lnTo>
                  <a:lnTo>
                    <a:pt x="831" y="108"/>
                  </a:lnTo>
                  <a:lnTo>
                    <a:pt x="827" y="96"/>
                  </a:lnTo>
                  <a:lnTo>
                    <a:pt x="822" y="84"/>
                  </a:lnTo>
                  <a:lnTo>
                    <a:pt x="818" y="74"/>
                  </a:lnTo>
                  <a:lnTo>
                    <a:pt x="815" y="60"/>
                  </a:lnTo>
                  <a:lnTo>
                    <a:pt x="814" y="48"/>
                  </a:lnTo>
                  <a:lnTo>
                    <a:pt x="815" y="39"/>
                  </a:lnTo>
                  <a:lnTo>
                    <a:pt x="820" y="22"/>
                  </a:lnTo>
                  <a:lnTo>
                    <a:pt x="827" y="7"/>
                  </a:lnTo>
                  <a:lnTo>
                    <a:pt x="835" y="3"/>
                  </a:lnTo>
                  <a:lnTo>
                    <a:pt x="840" y="0"/>
                  </a:lnTo>
                  <a:lnTo>
                    <a:pt x="848" y="0"/>
                  </a:lnTo>
                  <a:lnTo>
                    <a:pt x="858" y="2"/>
                  </a:lnTo>
                  <a:lnTo>
                    <a:pt x="875" y="7"/>
                  </a:lnTo>
                  <a:lnTo>
                    <a:pt x="886" y="11"/>
                  </a:lnTo>
                  <a:lnTo>
                    <a:pt x="894" y="12"/>
                  </a:lnTo>
                </a:path>
              </a:pathLst>
            </a:custGeom>
            <a:noFill/>
            <a:ln w="222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sp>
          <p:nvSpPr>
            <p:cNvPr id="43054" name="Freeform 55" descr="" title=""/>
            <p:cNvSpPr>
              <a:spLocks/>
            </p:cNvSpPr>
            <p:nvPr/>
          </p:nvSpPr>
          <p:spPr bwMode="auto">
            <a:xfrm>
              <a:off x="1438" y="738"/>
              <a:ext cx="896" cy="994"/>
            </a:xfrm>
            <a:custGeom>
              <a:avLst/>
              <a:gdLst>
                <a:gd name="T0" fmla="*/ 33 w 896"/>
                <a:gd name="T1" fmla="*/ 991 h 994"/>
                <a:gd name="T2" fmla="*/ 66 w 896"/>
                <a:gd name="T3" fmla="*/ 988 h 994"/>
                <a:gd name="T4" fmla="*/ 80 w 896"/>
                <a:gd name="T5" fmla="*/ 960 h 994"/>
                <a:gd name="T6" fmla="*/ 73 w 896"/>
                <a:gd name="T7" fmla="*/ 918 h 994"/>
                <a:gd name="T8" fmla="*/ 57 w 896"/>
                <a:gd name="T9" fmla="*/ 863 h 994"/>
                <a:gd name="T10" fmla="*/ 67 w 896"/>
                <a:gd name="T11" fmla="*/ 826 h 994"/>
                <a:gd name="T12" fmla="*/ 94 w 896"/>
                <a:gd name="T13" fmla="*/ 815 h 994"/>
                <a:gd name="T14" fmla="*/ 124 w 896"/>
                <a:gd name="T15" fmla="*/ 823 h 994"/>
                <a:gd name="T16" fmla="*/ 170 w 896"/>
                <a:gd name="T17" fmla="*/ 835 h 994"/>
                <a:gd name="T18" fmla="*/ 209 w 896"/>
                <a:gd name="T19" fmla="*/ 826 h 994"/>
                <a:gd name="T20" fmla="*/ 214 w 896"/>
                <a:gd name="T21" fmla="*/ 803 h 994"/>
                <a:gd name="T22" fmla="*/ 205 w 896"/>
                <a:gd name="T23" fmla="*/ 758 h 994"/>
                <a:gd name="T24" fmla="*/ 192 w 896"/>
                <a:gd name="T25" fmla="*/ 713 h 994"/>
                <a:gd name="T26" fmla="*/ 199 w 896"/>
                <a:gd name="T27" fmla="*/ 680 h 994"/>
                <a:gd name="T28" fmla="*/ 225 w 896"/>
                <a:gd name="T29" fmla="*/ 666 h 994"/>
                <a:gd name="T30" fmla="*/ 271 w 896"/>
                <a:gd name="T31" fmla="*/ 680 h 994"/>
                <a:gd name="T32" fmla="*/ 305 w 896"/>
                <a:gd name="T33" fmla="*/ 690 h 994"/>
                <a:gd name="T34" fmla="*/ 327 w 896"/>
                <a:gd name="T35" fmla="*/ 688 h 994"/>
                <a:gd name="T36" fmla="*/ 347 w 896"/>
                <a:gd name="T37" fmla="*/ 673 h 994"/>
                <a:gd name="T38" fmla="*/ 348 w 896"/>
                <a:gd name="T39" fmla="*/ 629 h 994"/>
                <a:gd name="T40" fmla="*/ 332 w 896"/>
                <a:gd name="T41" fmla="*/ 567 h 994"/>
                <a:gd name="T42" fmla="*/ 333 w 896"/>
                <a:gd name="T43" fmla="*/ 532 h 994"/>
                <a:gd name="T44" fmla="*/ 355 w 896"/>
                <a:gd name="T45" fmla="*/ 516 h 994"/>
                <a:gd name="T46" fmla="*/ 386 w 896"/>
                <a:gd name="T47" fmla="*/ 521 h 994"/>
                <a:gd name="T48" fmla="*/ 429 w 896"/>
                <a:gd name="T49" fmla="*/ 537 h 994"/>
                <a:gd name="T50" fmla="*/ 467 w 896"/>
                <a:gd name="T51" fmla="*/ 537 h 994"/>
                <a:gd name="T52" fmla="*/ 483 w 896"/>
                <a:gd name="T53" fmla="*/ 525 h 994"/>
                <a:gd name="T54" fmla="*/ 488 w 896"/>
                <a:gd name="T55" fmla="*/ 497 h 994"/>
                <a:gd name="T56" fmla="*/ 472 w 896"/>
                <a:gd name="T57" fmla="*/ 444 h 994"/>
                <a:gd name="T58" fmla="*/ 464 w 896"/>
                <a:gd name="T59" fmla="*/ 405 h 994"/>
                <a:gd name="T60" fmla="*/ 467 w 896"/>
                <a:gd name="T61" fmla="*/ 387 h 994"/>
                <a:gd name="T62" fmla="*/ 477 w 896"/>
                <a:gd name="T63" fmla="*/ 374 h 994"/>
                <a:gd name="T64" fmla="*/ 493 w 896"/>
                <a:gd name="T65" fmla="*/ 366 h 994"/>
                <a:gd name="T66" fmla="*/ 513 w 896"/>
                <a:gd name="T67" fmla="*/ 366 h 994"/>
                <a:gd name="T68" fmla="*/ 562 w 896"/>
                <a:gd name="T69" fmla="*/ 384 h 994"/>
                <a:gd name="T70" fmla="*/ 595 w 896"/>
                <a:gd name="T71" fmla="*/ 388 h 994"/>
                <a:gd name="T72" fmla="*/ 606 w 896"/>
                <a:gd name="T73" fmla="*/ 384 h 994"/>
                <a:gd name="T74" fmla="*/ 615 w 896"/>
                <a:gd name="T75" fmla="*/ 380 h 994"/>
                <a:gd name="T76" fmla="*/ 622 w 896"/>
                <a:gd name="T77" fmla="*/ 360 h 994"/>
                <a:gd name="T78" fmla="*/ 617 w 896"/>
                <a:gd name="T79" fmla="*/ 322 h 994"/>
                <a:gd name="T80" fmla="*/ 603 w 896"/>
                <a:gd name="T81" fmla="*/ 260 h 994"/>
                <a:gd name="T82" fmla="*/ 609 w 896"/>
                <a:gd name="T83" fmla="*/ 226 h 994"/>
                <a:gd name="T84" fmla="*/ 632 w 896"/>
                <a:gd name="T85" fmla="*/ 215 h 994"/>
                <a:gd name="T86" fmla="*/ 674 w 896"/>
                <a:gd name="T87" fmla="*/ 223 h 994"/>
                <a:gd name="T88" fmla="*/ 717 w 896"/>
                <a:gd name="T89" fmla="*/ 238 h 994"/>
                <a:gd name="T90" fmla="*/ 743 w 896"/>
                <a:gd name="T91" fmla="*/ 233 h 994"/>
                <a:gd name="T92" fmla="*/ 756 w 896"/>
                <a:gd name="T93" fmla="*/ 214 h 994"/>
                <a:gd name="T94" fmla="*/ 758 w 896"/>
                <a:gd name="T95" fmla="*/ 191 h 994"/>
                <a:gd name="T96" fmla="*/ 747 w 896"/>
                <a:gd name="T97" fmla="*/ 149 h 994"/>
                <a:gd name="T98" fmla="*/ 739 w 896"/>
                <a:gd name="T99" fmla="*/ 98 h 994"/>
                <a:gd name="T100" fmla="*/ 745 w 896"/>
                <a:gd name="T101" fmla="*/ 71 h 994"/>
                <a:gd name="T102" fmla="*/ 769 w 896"/>
                <a:gd name="T103" fmla="*/ 61 h 994"/>
                <a:gd name="T104" fmla="*/ 810 w 896"/>
                <a:gd name="T105" fmla="*/ 74 h 994"/>
                <a:gd name="T106" fmla="*/ 842 w 896"/>
                <a:gd name="T107" fmla="*/ 87 h 994"/>
                <a:gd name="T108" fmla="*/ 876 w 896"/>
                <a:gd name="T109" fmla="*/ 82 h 994"/>
                <a:gd name="T110" fmla="*/ 896 w 896"/>
                <a:gd name="T111" fmla="*/ 60 h 994"/>
                <a:gd name="T112" fmla="*/ 890 w 896"/>
                <a:gd name="T113" fmla="*/ 20 h 9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6"/>
                <a:gd name="T172" fmla="*/ 0 h 994"/>
                <a:gd name="T173" fmla="*/ 896 w 896"/>
                <a:gd name="T174" fmla="*/ 994 h 9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6" h="994">
                  <a:moveTo>
                    <a:pt x="0" y="978"/>
                  </a:moveTo>
                  <a:lnTo>
                    <a:pt x="15" y="984"/>
                  </a:lnTo>
                  <a:lnTo>
                    <a:pt x="33" y="991"/>
                  </a:lnTo>
                  <a:lnTo>
                    <a:pt x="44" y="994"/>
                  </a:lnTo>
                  <a:lnTo>
                    <a:pt x="56" y="992"/>
                  </a:lnTo>
                  <a:lnTo>
                    <a:pt x="66" y="988"/>
                  </a:lnTo>
                  <a:lnTo>
                    <a:pt x="72" y="980"/>
                  </a:lnTo>
                  <a:lnTo>
                    <a:pt x="77" y="974"/>
                  </a:lnTo>
                  <a:lnTo>
                    <a:pt x="80" y="960"/>
                  </a:lnTo>
                  <a:lnTo>
                    <a:pt x="80" y="948"/>
                  </a:lnTo>
                  <a:lnTo>
                    <a:pt x="77" y="935"/>
                  </a:lnTo>
                  <a:lnTo>
                    <a:pt x="73" y="918"/>
                  </a:lnTo>
                  <a:lnTo>
                    <a:pt x="66" y="899"/>
                  </a:lnTo>
                  <a:lnTo>
                    <a:pt x="61" y="882"/>
                  </a:lnTo>
                  <a:lnTo>
                    <a:pt x="57" y="863"/>
                  </a:lnTo>
                  <a:lnTo>
                    <a:pt x="57" y="851"/>
                  </a:lnTo>
                  <a:lnTo>
                    <a:pt x="60" y="838"/>
                  </a:lnTo>
                  <a:lnTo>
                    <a:pt x="67" y="826"/>
                  </a:lnTo>
                  <a:lnTo>
                    <a:pt x="73" y="822"/>
                  </a:lnTo>
                  <a:lnTo>
                    <a:pt x="79" y="818"/>
                  </a:lnTo>
                  <a:lnTo>
                    <a:pt x="94" y="815"/>
                  </a:lnTo>
                  <a:lnTo>
                    <a:pt x="92" y="817"/>
                  </a:lnTo>
                  <a:lnTo>
                    <a:pt x="106" y="817"/>
                  </a:lnTo>
                  <a:lnTo>
                    <a:pt x="124" y="823"/>
                  </a:lnTo>
                  <a:lnTo>
                    <a:pt x="140" y="827"/>
                  </a:lnTo>
                  <a:lnTo>
                    <a:pt x="156" y="834"/>
                  </a:lnTo>
                  <a:lnTo>
                    <a:pt x="170" y="835"/>
                  </a:lnTo>
                  <a:lnTo>
                    <a:pt x="184" y="837"/>
                  </a:lnTo>
                  <a:lnTo>
                    <a:pt x="197" y="834"/>
                  </a:lnTo>
                  <a:lnTo>
                    <a:pt x="209" y="826"/>
                  </a:lnTo>
                  <a:lnTo>
                    <a:pt x="213" y="818"/>
                  </a:lnTo>
                  <a:lnTo>
                    <a:pt x="213" y="813"/>
                  </a:lnTo>
                  <a:lnTo>
                    <a:pt x="214" y="803"/>
                  </a:lnTo>
                  <a:lnTo>
                    <a:pt x="214" y="795"/>
                  </a:lnTo>
                  <a:lnTo>
                    <a:pt x="211" y="779"/>
                  </a:lnTo>
                  <a:lnTo>
                    <a:pt x="205" y="758"/>
                  </a:lnTo>
                  <a:lnTo>
                    <a:pt x="201" y="745"/>
                  </a:lnTo>
                  <a:lnTo>
                    <a:pt x="197" y="732"/>
                  </a:lnTo>
                  <a:lnTo>
                    <a:pt x="192" y="713"/>
                  </a:lnTo>
                  <a:lnTo>
                    <a:pt x="194" y="697"/>
                  </a:lnTo>
                  <a:lnTo>
                    <a:pt x="196" y="688"/>
                  </a:lnTo>
                  <a:lnTo>
                    <a:pt x="199" y="680"/>
                  </a:lnTo>
                  <a:lnTo>
                    <a:pt x="208" y="672"/>
                  </a:lnTo>
                  <a:lnTo>
                    <a:pt x="215" y="668"/>
                  </a:lnTo>
                  <a:lnTo>
                    <a:pt x="225" y="666"/>
                  </a:lnTo>
                  <a:lnTo>
                    <a:pt x="237" y="668"/>
                  </a:lnTo>
                  <a:lnTo>
                    <a:pt x="251" y="672"/>
                  </a:lnTo>
                  <a:lnTo>
                    <a:pt x="271" y="680"/>
                  </a:lnTo>
                  <a:lnTo>
                    <a:pt x="288" y="686"/>
                  </a:lnTo>
                  <a:lnTo>
                    <a:pt x="296" y="688"/>
                  </a:lnTo>
                  <a:lnTo>
                    <a:pt x="305" y="690"/>
                  </a:lnTo>
                  <a:lnTo>
                    <a:pt x="314" y="690"/>
                  </a:lnTo>
                  <a:lnTo>
                    <a:pt x="318" y="689"/>
                  </a:lnTo>
                  <a:lnTo>
                    <a:pt x="327" y="688"/>
                  </a:lnTo>
                  <a:lnTo>
                    <a:pt x="337" y="685"/>
                  </a:lnTo>
                  <a:lnTo>
                    <a:pt x="343" y="680"/>
                  </a:lnTo>
                  <a:lnTo>
                    <a:pt x="347" y="673"/>
                  </a:lnTo>
                  <a:lnTo>
                    <a:pt x="350" y="664"/>
                  </a:lnTo>
                  <a:lnTo>
                    <a:pt x="351" y="649"/>
                  </a:lnTo>
                  <a:lnTo>
                    <a:pt x="348" y="629"/>
                  </a:lnTo>
                  <a:lnTo>
                    <a:pt x="339" y="600"/>
                  </a:lnTo>
                  <a:lnTo>
                    <a:pt x="335" y="580"/>
                  </a:lnTo>
                  <a:lnTo>
                    <a:pt x="332" y="567"/>
                  </a:lnTo>
                  <a:lnTo>
                    <a:pt x="331" y="556"/>
                  </a:lnTo>
                  <a:lnTo>
                    <a:pt x="331" y="539"/>
                  </a:lnTo>
                  <a:lnTo>
                    <a:pt x="333" y="532"/>
                  </a:lnTo>
                  <a:lnTo>
                    <a:pt x="337" y="525"/>
                  </a:lnTo>
                  <a:lnTo>
                    <a:pt x="345" y="519"/>
                  </a:lnTo>
                  <a:lnTo>
                    <a:pt x="355" y="516"/>
                  </a:lnTo>
                  <a:lnTo>
                    <a:pt x="365" y="516"/>
                  </a:lnTo>
                  <a:lnTo>
                    <a:pt x="375" y="517"/>
                  </a:lnTo>
                  <a:lnTo>
                    <a:pt x="386" y="521"/>
                  </a:lnTo>
                  <a:lnTo>
                    <a:pt x="399" y="527"/>
                  </a:lnTo>
                  <a:lnTo>
                    <a:pt x="412" y="532"/>
                  </a:lnTo>
                  <a:lnTo>
                    <a:pt x="429" y="537"/>
                  </a:lnTo>
                  <a:lnTo>
                    <a:pt x="446" y="540"/>
                  </a:lnTo>
                  <a:lnTo>
                    <a:pt x="458" y="540"/>
                  </a:lnTo>
                  <a:lnTo>
                    <a:pt x="467" y="537"/>
                  </a:lnTo>
                  <a:lnTo>
                    <a:pt x="472" y="535"/>
                  </a:lnTo>
                  <a:lnTo>
                    <a:pt x="478" y="531"/>
                  </a:lnTo>
                  <a:lnTo>
                    <a:pt x="483" y="525"/>
                  </a:lnTo>
                  <a:lnTo>
                    <a:pt x="487" y="516"/>
                  </a:lnTo>
                  <a:lnTo>
                    <a:pt x="488" y="505"/>
                  </a:lnTo>
                  <a:lnTo>
                    <a:pt x="488" y="497"/>
                  </a:lnTo>
                  <a:lnTo>
                    <a:pt x="485" y="488"/>
                  </a:lnTo>
                  <a:lnTo>
                    <a:pt x="479" y="464"/>
                  </a:lnTo>
                  <a:lnTo>
                    <a:pt x="472" y="444"/>
                  </a:lnTo>
                  <a:lnTo>
                    <a:pt x="469" y="432"/>
                  </a:lnTo>
                  <a:lnTo>
                    <a:pt x="466" y="420"/>
                  </a:lnTo>
                  <a:lnTo>
                    <a:pt x="464" y="405"/>
                  </a:lnTo>
                  <a:lnTo>
                    <a:pt x="465" y="395"/>
                  </a:lnTo>
                  <a:lnTo>
                    <a:pt x="466" y="392"/>
                  </a:lnTo>
                  <a:lnTo>
                    <a:pt x="467" y="387"/>
                  </a:lnTo>
                  <a:lnTo>
                    <a:pt x="470" y="382"/>
                  </a:lnTo>
                  <a:lnTo>
                    <a:pt x="471" y="378"/>
                  </a:lnTo>
                  <a:lnTo>
                    <a:pt x="477" y="374"/>
                  </a:lnTo>
                  <a:lnTo>
                    <a:pt x="481" y="371"/>
                  </a:lnTo>
                  <a:lnTo>
                    <a:pt x="487" y="367"/>
                  </a:lnTo>
                  <a:lnTo>
                    <a:pt x="493" y="366"/>
                  </a:lnTo>
                  <a:lnTo>
                    <a:pt x="496" y="366"/>
                  </a:lnTo>
                  <a:lnTo>
                    <a:pt x="503" y="364"/>
                  </a:lnTo>
                  <a:lnTo>
                    <a:pt x="513" y="366"/>
                  </a:lnTo>
                  <a:lnTo>
                    <a:pt x="530" y="370"/>
                  </a:lnTo>
                  <a:lnTo>
                    <a:pt x="548" y="379"/>
                  </a:lnTo>
                  <a:lnTo>
                    <a:pt x="562" y="384"/>
                  </a:lnTo>
                  <a:lnTo>
                    <a:pt x="573" y="387"/>
                  </a:lnTo>
                  <a:lnTo>
                    <a:pt x="582" y="390"/>
                  </a:lnTo>
                  <a:lnTo>
                    <a:pt x="595" y="388"/>
                  </a:lnTo>
                  <a:lnTo>
                    <a:pt x="600" y="387"/>
                  </a:lnTo>
                  <a:lnTo>
                    <a:pt x="605" y="386"/>
                  </a:lnTo>
                  <a:lnTo>
                    <a:pt x="606" y="384"/>
                  </a:lnTo>
                  <a:lnTo>
                    <a:pt x="603" y="386"/>
                  </a:lnTo>
                  <a:lnTo>
                    <a:pt x="610" y="384"/>
                  </a:lnTo>
                  <a:lnTo>
                    <a:pt x="615" y="380"/>
                  </a:lnTo>
                  <a:lnTo>
                    <a:pt x="618" y="374"/>
                  </a:lnTo>
                  <a:lnTo>
                    <a:pt x="621" y="367"/>
                  </a:lnTo>
                  <a:lnTo>
                    <a:pt x="622" y="360"/>
                  </a:lnTo>
                  <a:lnTo>
                    <a:pt x="623" y="351"/>
                  </a:lnTo>
                  <a:lnTo>
                    <a:pt x="621" y="335"/>
                  </a:lnTo>
                  <a:lnTo>
                    <a:pt x="617" y="322"/>
                  </a:lnTo>
                  <a:lnTo>
                    <a:pt x="612" y="300"/>
                  </a:lnTo>
                  <a:lnTo>
                    <a:pt x="605" y="278"/>
                  </a:lnTo>
                  <a:lnTo>
                    <a:pt x="603" y="260"/>
                  </a:lnTo>
                  <a:lnTo>
                    <a:pt x="601" y="242"/>
                  </a:lnTo>
                  <a:lnTo>
                    <a:pt x="605" y="234"/>
                  </a:lnTo>
                  <a:lnTo>
                    <a:pt x="609" y="226"/>
                  </a:lnTo>
                  <a:lnTo>
                    <a:pt x="619" y="218"/>
                  </a:lnTo>
                  <a:lnTo>
                    <a:pt x="629" y="215"/>
                  </a:lnTo>
                  <a:lnTo>
                    <a:pt x="632" y="215"/>
                  </a:lnTo>
                  <a:lnTo>
                    <a:pt x="647" y="217"/>
                  </a:lnTo>
                  <a:lnTo>
                    <a:pt x="664" y="219"/>
                  </a:lnTo>
                  <a:lnTo>
                    <a:pt x="674" y="223"/>
                  </a:lnTo>
                  <a:lnTo>
                    <a:pt x="689" y="229"/>
                  </a:lnTo>
                  <a:lnTo>
                    <a:pt x="703" y="235"/>
                  </a:lnTo>
                  <a:lnTo>
                    <a:pt x="717" y="238"/>
                  </a:lnTo>
                  <a:lnTo>
                    <a:pt x="731" y="236"/>
                  </a:lnTo>
                  <a:lnTo>
                    <a:pt x="738" y="235"/>
                  </a:lnTo>
                  <a:lnTo>
                    <a:pt x="743" y="233"/>
                  </a:lnTo>
                  <a:lnTo>
                    <a:pt x="749" y="229"/>
                  </a:lnTo>
                  <a:lnTo>
                    <a:pt x="753" y="222"/>
                  </a:lnTo>
                  <a:lnTo>
                    <a:pt x="756" y="214"/>
                  </a:lnTo>
                  <a:lnTo>
                    <a:pt x="758" y="206"/>
                  </a:lnTo>
                  <a:lnTo>
                    <a:pt x="758" y="197"/>
                  </a:lnTo>
                  <a:lnTo>
                    <a:pt x="758" y="191"/>
                  </a:lnTo>
                  <a:lnTo>
                    <a:pt x="756" y="179"/>
                  </a:lnTo>
                  <a:lnTo>
                    <a:pt x="753" y="166"/>
                  </a:lnTo>
                  <a:lnTo>
                    <a:pt x="747" y="149"/>
                  </a:lnTo>
                  <a:lnTo>
                    <a:pt x="744" y="133"/>
                  </a:lnTo>
                  <a:lnTo>
                    <a:pt x="740" y="115"/>
                  </a:lnTo>
                  <a:lnTo>
                    <a:pt x="739" y="98"/>
                  </a:lnTo>
                  <a:lnTo>
                    <a:pt x="739" y="89"/>
                  </a:lnTo>
                  <a:lnTo>
                    <a:pt x="740" y="79"/>
                  </a:lnTo>
                  <a:lnTo>
                    <a:pt x="745" y="71"/>
                  </a:lnTo>
                  <a:lnTo>
                    <a:pt x="753" y="65"/>
                  </a:lnTo>
                  <a:lnTo>
                    <a:pt x="760" y="62"/>
                  </a:lnTo>
                  <a:lnTo>
                    <a:pt x="769" y="61"/>
                  </a:lnTo>
                  <a:lnTo>
                    <a:pt x="783" y="63"/>
                  </a:lnTo>
                  <a:lnTo>
                    <a:pt x="799" y="69"/>
                  </a:lnTo>
                  <a:lnTo>
                    <a:pt x="810" y="74"/>
                  </a:lnTo>
                  <a:lnTo>
                    <a:pt x="819" y="79"/>
                  </a:lnTo>
                  <a:lnTo>
                    <a:pt x="830" y="83"/>
                  </a:lnTo>
                  <a:lnTo>
                    <a:pt x="842" y="87"/>
                  </a:lnTo>
                  <a:lnTo>
                    <a:pt x="853" y="89"/>
                  </a:lnTo>
                  <a:lnTo>
                    <a:pt x="861" y="87"/>
                  </a:lnTo>
                  <a:lnTo>
                    <a:pt x="876" y="82"/>
                  </a:lnTo>
                  <a:lnTo>
                    <a:pt x="890" y="74"/>
                  </a:lnTo>
                  <a:lnTo>
                    <a:pt x="893" y="65"/>
                  </a:lnTo>
                  <a:lnTo>
                    <a:pt x="896" y="60"/>
                  </a:lnTo>
                  <a:lnTo>
                    <a:pt x="896" y="50"/>
                  </a:lnTo>
                  <a:lnTo>
                    <a:pt x="894" y="40"/>
                  </a:lnTo>
                  <a:lnTo>
                    <a:pt x="890" y="20"/>
                  </a:lnTo>
                  <a:lnTo>
                    <a:pt x="886" y="6"/>
                  </a:lnTo>
                  <a:lnTo>
                    <a:pt x="884" y="0"/>
                  </a:lnTo>
                </a:path>
              </a:pathLst>
            </a:custGeom>
            <a:noFill/>
            <a:ln w="95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grpSp>
      <p:pic>
        <p:nvPicPr>
          <p:cNvPr id="57" name="Picture 56" descr="" titl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64179" y="2403786"/>
            <a:ext cx="1092567" cy="863603"/>
          </a:xfrm>
          <a:prstGeom prst="rect">
            <a:avLst/>
          </a:prstGeom>
        </p:spPr>
      </p:pic>
      <p:grpSp>
        <p:nvGrpSpPr>
          <p:cNvPr id="58" name="Group 33" descr="" title=""/>
          <p:cNvGrpSpPr>
            <a:grpSpLocks/>
          </p:cNvGrpSpPr>
          <p:nvPr/>
        </p:nvGrpSpPr>
        <p:grpSpPr bwMode="auto">
          <a:xfrm rot="14631859">
            <a:off x="4648461" y="3594721"/>
            <a:ext cx="2421628" cy="436992"/>
            <a:chOff x="1428" y="724"/>
            <a:chExt cx="906" cy="1008"/>
          </a:xfrm>
        </p:grpSpPr>
        <p:sp>
          <p:nvSpPr>
            <p:cNvPr id="59" name="Freeform 34" descr="" title=""/>
            <p:cNvSpPr>
              <a:spLocks/>
            </p:cNvSpPr>
            <p:nvPr/>
          </p:nvSpPr>
          <p:spPr bwMode="auto">
            <a:xfrm>
              <a:off x="1428" y="724"/>
              <a:ext cx="894" cy="997"/>
            </a:xfrm>
            <a:custGeom>
              <a:avLst/>
              <a:gdLst>
                <a:gd name="T0" fmla="*/ 3 w 894"/>
                <a:gd name="T1" fmla="*/ 958 h 997"/>
                <a:gd name="T2" fmla="*/ 5 w 894"/>
                <a:gd name="T3" fmla="*/ 924 h 997"/>
                <a:gd name="T4" fmla="*/ 29 w 894"/>
                <a:gd name="T5" fmla="*/ 908 h 997"/>
                <a:gd name="T6" fmla="*/ 68 w 894"/>
                <a:gd name="T7" fmla="*/ 916 h 997"/>
                <a:gd name="T8" fmla="*/ 117 w 894"/>
                <a:gd name="T9" fmla="*/ 933 h 997"/>
                <a:gd name="T10" fmla="*/ 150 w 894"/>
                <a:gd name="T11" fmla="*/ 923 h 997"/>
                <a:gd name="T12" fmla="*/ 160 w 894"/>
                <a:gd name="T13" fmla="*/ 892 h 997"/>
                <a:gd name="T14" fmla="*/ 153 w 894"/>
                <a:gd name="T15" fmla="*/ 859 h 997"/>
                <a:gd name="T16" fmla="*/ 141 w 894"/>
                <a:gd name="T17" fmla="*/ 808 h 997"/>
                <a:gd name="T18" fmla="*/ 150 w 894"/>
                <a:gd name="T19" fmla="*/ 764 h 997"/>
                <a:gd name="T20" fmla="*/ 171 w 894"/>
                <a:gd name="T21" fmla="*/ 759 h 997"/>
                <a:gd name="T22" fmla="*/ 212 w 894"/>
                <a:gd name="T23" fmla="*/ 768 h 997"/>
                <a:gd name="T24" fmla="*/ 253 w 894"/>
                <a:gd name="T25" fmla="*/ 781 h 997"/>
                <a:gd name="T26" fmla="*/ 282 w 894"/>
                <a:gd name="T27" fmla="*/ 773 h 997"/>
                <a:gd name="T28" fmla="*/ 294 w 894"/>
                <a:gd name="T29" fmla="*/ 746 h 997"/>
                <a:gd name="T30" fmla="*/ 281 w 894"/>
                <a:gd name="T31" fmla="*/ 695 h 997"/>
                <a:gd name="T32" fmla="*/ 273 w 894"/>
                <a:gd name="T33" fmla="*/ 658 h 997"/>
                <a:gd name="T34" fmla="*/ 275 w 894"/>
                <a:gd name="T35" fmla="*/ 632 h 997"/>
                <a:gd name="T36" fmla="*/ 287 w 894"/>
                <a:gd name="T37" fmla="*/ 610 h 997"/>
                <a:gd name="T38" fmla="*/ 328 w 894"/>
                <a:gd name="T39" fmla="*/ 610 h 997"/>
                <a:gd name="T40" fmla="*/ 384 w 894"/>
                <a:gd name="T41" fmla="*/ 627 h 997"/>
                <a:gd name="T42" fmla="*/ 415 w 894"/>
                <a:gd name="T43" fmla="*/ 626 h 997"/>
                <a:gd name="T44" fmla="*/ 430 w 894"/>
                <a:gd name="T45" fmla="*/ 602 h 997"/>
                <a:gd name="T46" fmla="*/ 425 w 894"/>
                <a:gd name="T47" fmla="*/ 567 h 997"/>
                <a:gd name="T48" fmla="*/ 410 w 894"/>
                <a:gd name="T49" fmla="*/ 519 h 997"/>
                <a:gd name="T50" fmla="*/ 410 w 894"/>
                <a:gd name="T51" fmla="*/ 477 h 997"/>
                <a:gd name="T52" fmla="*/ 421 w 894"/>
                <a:gd name="T53" fmla="*/ 459 h 997"/>
                <a:gd name="T54" fmla="*/ 446 w 894"/>
                <a:gd name="T55" fmla="*/ 454 h 997"/>
                <a:gd name="T56" fmla="*/ 494 w 894"/>
                <a:gd name="T57" fmla="*/ 470 h 997"/>
                <a:gd name="T58" fmla="*/ 529 w 894"/>
                <a:gd name="T59" fmla="*/ 479 h 997"/>
                <a:gd name="T60" fmla="*/ 546 w 894"/>
                <a:gd name="T61" fmla="*/ 477 h 997"/>
                <a:gd name="T62" fmla="*/ 558 w 894"/>
                <a:gd name="T63" fmla="*/ 466 h 997"/>
                <a:gd name="T64" fmla="*/ 565 w 894"/>
                <a:gd name="T65" fmla="*/ 449 h 997"/>
                <a:gd name="T66" fmla="*/ 565 w 894"/>
                <a:gd name="T67" fmla="*/ 425 h 997"/>
                <a:gd name="T68" fmla="*/ 548 w 894"/>
                <a:gd name="T69" fmla="*/ 370 h 997"/>
                <a:gd name="T70" fmla="*/ 544 w 894"/>
                <a:gd name="T71" fmla="*/ 334 h 997"/>
                <a:gd name="T72" fmla="*/ 547 w 894"/>
                <a:gd name="T73" fmla="*/ 322 h 997"/>
                <a:gd name="T74" fmla="*/ 550 w 894"/>
                <a:gd name="T75" fmla="*/ 313 h 997"/>
                <a:gd name="T76" fmla="*/ 568 w 894"/>
                <a:gd name="T77" fmla="*/ 305 h 997"/>
                <a:gd name="T78" fmla="*/ 604 w 894"/>
                <a:gd name="T79" fmla="*/ 309 h 997"/>
                <a:gd name="T80" fmla="*/ 659 w 894"/>
                <a:gd name="T81" fmla="*/ 325 h 997"/>
                <a:gd name="T82" fmla="*/ 690 w 894"/>
                <a:gd name="T83" fmla="*/ 320 h 997"/>
                <a:gd name="T84" fmla="*/ 699 w 894"/>
                <a:gd name="T85" fmla="*/ 293 h 997"/>
                <a:gd name="T86" fmla="*/ 693 w 894"/>
                <a:gd name="T87" fmla="*/ 245 h 997"/>
                <a:gd name="T88" fmla="*/ 678 w 894"/>
                <a:gd name="T89" fmla="*/ 199 h 997"/>
                <a:gd name="T90" fmla="*/ 684 w 894"/>
                <a:gd name="T91" fmla="*/ 171 h 997"/>
                <a:gd name="T92" fmla="*/ 701 w 894"/>
                <a:gd name="T93" fmla="*/ 156 h 997"/>
                <a:gd name="T94" fmla="*/ 721 w 894"/>
                <a:gd name="T95" fmla="*/ 152 h 997"/>
                <a:gd name="T96" fmla="*/ 760 w 894"/>
                <a:gd name="T97" fmla="*/ 165 h 997"/>
                <a:gd name="T98" fmla="*/ 804 w 894"/>
                <a:gd name="T99" fmla="*/ 175 h 997"/>
                <a:gd name="T100" fmla="*/ 829 w 894"/>
                <a:gd name="T101" fmla="*/ 168 h 997"/>
                <a:gd name="T102" fmla="*/ 839 w 894"/>
                <a:gd name="T103" fmla="*/ 141 h 997"/>
                <a:gd name="T104" fmla="*/ 827 w 894"/>
                <a:gd name="T105" fmla="*/ 96 h 997"/>
                <a:gd name="T106" fmla="*/ 815 w 894"/>
                <a:gd name="T107" fmla="*/ 60 h 997"/>
                <a:gd name="T108" fmla="*/ 820 w 894"/>
                <a:gd name="T109" fmla="*/ 22 h 997"/>
                <a:gd name="T110" fmla="*/ 840 w 894"/>
                <a:gd name="T111" fmla="*/ 0 h 997"/>
                <a:gd name="T112" fmla="*/ 875 w 894"/>
                <a:gd name="T113" fmla="*/ 7 h 9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4"/>
                <a:gd name="T172" fmla="*/ 0 h 997"/>
                <a:gd name="T173" fmla="*/ 894 w 894"/>
                <a:gd name="T174" fmla="*/ 997 h 9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4" h="997">
                  <a:moveTo>
                    <a:pt x="15" y="997"/>
                  </a:moveTo>
                  <a:lnTo>
                    <a:pt x="7" y="980"/>
                  </a:lnTo>
                  <a:lnTo>
                    <a:pt x="3" y="958"/>
                  </a:lnTo>
                  <a:lnTo>
                    <a:pt x="0" y="948"/>
                  </a:lnTo>
                  <a:lnTo>
                    <a:pt x="1" y="934"/>
                  </a:lnTo>
                  <a:lnTo>
                    <a:pt x="5" y="924"/>
                  </a:lnTo>
                  <a:lnTo>
                    <a:pt x="12" y="917"/>
                  </a:lnTo>
                  <a:lnTo>
                    <a:pt x="18" y="911"/>
                  </a:lnTo>
                  <a:lnTo>
                    <a:pt x="29" y="908"/>
                  </a:lnTo>
                  <a:lnTo>
                    <a:pt x="41" y="908"/>
                  </a:lnTo>
                  <a:lnTo>
                    <a:pt x="53" y="911"/>
                  </a:lnTo>
                  <a:lnTo>
                    <a:pt x="68" y="916"/>
                  </a:lnTo>
                  <a:lnTo>
                    <a:pt x="85" y="924"/>
                  </a:lnTo>
                  <a:lnTo>
                    <a:pt x="101" y="929"/>
                  </a:lnTo>
                  <a:lnTo>
                    <a:pt x="117" y="933"/>
                  </a:lnTo>
                  <a:lnTo>
                    <a:pt x="128" y="933"/>
                  </a:lnTo>
                  <a:lnTo>
                    <a:pt x="140" y="929"/>
                  </a:lnTo>
                  <a:lnTo>
                    <a:pt x="150" y="923"/>
                  </a:lnTo>
                  <a:lnTo>
                    <a:pt x="154" y="916"/>
                  </a:lnTo>
                  <a:lnTo>
                    <a:pt x="158" y="909"/>
                  </a:lnTo>
                  <a:lnTo>
                    <a:pt x="160" y="892"/>
                  </a:lnTo>
                  <a:lnTo>
                    <a:pt x="159" y="895"/>
                  </a:lnTo>
                  <a:lnTo>
                    <a:pt x="159" y="879"/>
                  </a:lnTo>
                  <a:lnTo>
                    <a:pt x="153" y="859"/>
                  </a:lnTo>
                  <a:lnTo>
                    <a:pt x="148" y="841"/>
                  </a:lnTo>
                  <a:lnTo>
                    <a:pt x="144" y="821"/>
                  </a:lnTo>
                  <a:lnTo>
                    <a:pt x="141" y="808"/>
                  </a:lnTo>
                  <a:lnTo>
                    <a:pt x="141" y="792"/>
                  </a:lnTo>
                  <a:lnTo>
                    <a:pt x="144" y="777"/>
                  </a:lnTo>
                  <a:lnTo>
                    <a:pt x="150" y="764"/>
                  </a:lnTo>
                  <a:lnTo>
                    <a:pt x="158" y="760"/>
                  </a:lnTo>
                  <a:lnTo>
                    <a:pt x="163" y="759"/>
                  </a:lnTo>
                  <a:lnTo>
                    <a:pt x="171" y="759"/>
                  </a:lnTo>
                  <a:lnTo>
                    <a:pt x="178" y="759"/>
                  </a:lnTo>
                  <a:lnTo>
                    <a:pt x="193" y="761"/>
                  </a:lnTo>
                  <a:lnTo>
                    <a:pt x="212" y="768"/>
                  </a:lnTo>
                  <a:lnTo>
                    <a:pt x="223" y="773"/>
                  </a:lnTo>
                  <a:lnTo>
                    <a:pt x="236" y="777"/>
                  </a:lnTo>
                  <a:lnTo>
                    <a:pt x="253" y="781"/>
                  </a:lnTo>
                  <a:lnTo>
                    <a:pt x="267" y="781"/>
                  </a:lnTo>
                  <a:lnTo>
                    <a:pt x="275" y="779"/>
                  </a:lnTo>
                  <a:lnTo>
                    <a:pt x="282" y="773"/>
                  </a:lnTo>
                  <a:lnTo>
                    <a:pt x="290" y="765"/>
                  </a:lnTo>
                  <a:lnTo>
                    <a:pt x="293" y="758"/>
                  </a:lnTo>
                  <a:lnTo>
                    <a:pt x="294" y="746"/>
                  </a:lnTo>
                  <a:lnTo>
                    <a:pt x="293" y="734"/>
                  </a:lnTo>
                  <a:lnTo>
                    <a:pt x="288" y="718"/>
                  </a:lnTo>
                  <a:lnTo>
                    <a:pt x="281" y="695"/>
                  </a:lnTo>
                  <a:lnTo>
                    <a:pt x="276" y="676"/>
                  </a:lnTo>
                  <a:lnTo>
                    <a:pt x="274" y="667"/>
                  </a:lnTo>
                  <a:lnTo>
                    <a:pt x="273" y="658"/>
                  </a:lnTo>
                  <a:lnTo>
                    <a:pt x="273" y="647"/>
                  </a:lnTo>
                  <a:lnTo>
                    <a:pt x="273" y="642"/>
                  </a:lnTo>
                  <a:lnTo>
                    <a:pt x="275" y="632"/>
                  </a:lnTo>
                  <a:lnTo>
                    <a:pt x="278" y="622"/>
                  </a:lnTo>
                  <a:lnTo>
                    <a:pt x="282" y="615"/>
                  </a:lnTo>
                  <a:lnTo>
                    <a:pt x="287" y="610"/>
                  </a:lnTo>
                  <a:lnTo>
                    <a:pt x="297" y="607"/>
                  </a:lnTo>
                  <a:lnTo>
                    <a:pt x="310" y="606"/>
                  </a:lnTo>
                  <a:lnTo>
                    <a:pt x="328" y="610"/>
                  </a:lnTo>
                  <a:lnTo>
                    <a:pt x="354" y="618"/>
                  </a:lnTo>
                  <a:lnTo>
                    <a:pt x="371" y="624"/>
                  </a:lnTo>
                  <a:lnTo>
                    <a:pt x="384" y="627"/>
                  </a:lnTo>
                  <a:lnTo>
                    <a:pt x="394" y="628"/>
                  </a:lnTo>
                  <a:lnTo>
                    <a:pt x="408" y="628"/>
                  </a:lnTo>
                  <a:lnTo>
                    <a:pt x="415" y="626"/>
                  </a:lnTo>
                  <a:lnTo>
                    <a:pt x="421" y="622"/>
                  </a:lnTo>
                  <a:lnTo>
                    <a:pt x="427" y="612"/>
                  </a:lnTo>
                  <a:lnTo>
                    <a:pt x="430" y="602"/>
                  </a:lnTo>
                  <a:lnTo>
                    <a:pt x="430" y="591"/>
                  </a:lnTo>
                  <a:lnTo>
                    <a:pt x="427" y="579"/>
                  </a:lnTo>
                  <a:lnTo>
                    <a:pt x="425" y="567"/>
                  </a:lnTo>
                  <a:lnTo>
                    <a:pt x="420" y="553"/>
                  </a:lnTo>
                  <a:lnTo>
                    <a:pt x="415" y="538"/>
                  </a:lnTo>
                  <a:lnTo>
                    <a:pt x="410" y="519"/>
                  </a:lnTo>
                  <a:lnTo>
                    <a:pt x="407" y="501"/>
                  </a:lnTo>
                  <a:lnTo>
                    <a:pt x="408" y="487"/>
                  </a:lnTo>
                  <a:lnTo>
                    <a:pt x="410" y="477"/>
                  </a:lnTo>
                  <a:lnTo>
                    <a:pt x="413" y="471"/>
                  </a:lnTo>
                  <a:lnTo>
                    <a:pt x="416" y="465"/>
                  </a:lnTo>
                  <a:lnTo>
                    <a:pt x="421" y="459"/>
                  </a:lnTo>
                  <a:lnTo>
                    <a:pt x="430" y="455"/>
                  </a:lnTo>
                  <a:lnTo>
                    <a:pt x="439" y="454"/>
                  </a:lnTo>
                  <a:lnTo>
                    <a:pt x="446" y="454"/>
                  </a:lnTo>
                  <a:lnTo>
                    <a:pt x="455" y="455"/>
                  </a:lnTo>
                  <a:lnTo>
                    <a:pt x="475" y="462"/>
                  </a:lnTo>
                  <a:lnTo>
                    <a:pt x="494" y="470"/>
                  </a:lnTo>
                  <a:lnTo>
                    <a:pt x="505" y="475"/>
                  </a:lnTo>
                  <a:lnTo>
                    <a:pt x="516" y="478"/>
                  </a:lnTo>
                  <a:lnTo>
                    <a:pt x="529" y="479"/>
                  </a:lnTo>
                  <a:lnTo>
                    <a:pt x="537" y="479"/>
                  </a:lnTo>
                  <a:lnTo>
                    <a:pt x="541" y="478"/>
                  </a:lnTo>
                  <a:lnTo>
                    <a:pt x="546" y="477"/>
                  </a:lnTo>
                  <a:lnTo>
                    <a:pt x="550" y="474"/>
                  </a:lnTo>
                  <a:lnTo>
                    <a:pt x="554" y="471"/>
                  </a:lnTo>
                  <a:lnTo>
                    <a:pt x="558" y="466"/>
                  </a:lnTo>
                  <a:lnTo>
                    <a:pt x="560" y="462"/>
                  </a:lnTo>
                  <a:lnTo>
                    <a:pt x="562" y="455"/>
                  </a:lnTo>
                  <a:lnTo>
                    <a:pt x="565" y="449"/>
                  </a:lnTo>
                  <a:lnTo>
                    <a:pt x="565" y="445"/>
                  </a:lnTo>
                  <a:lnTo>
                    <a:pt x="566" y="437"/>
                  </a:lnTo>
                  <a:lnTo>
                    <a:pt x="565" y="425"/>
                  </a:lnTo>
                  <a:lnTo>
                    <a:pt x="560" y="408"/>
                  </a:lnTo>
                  <a:lnTo>
                    <a:pt x="553" y="388"/>
                  </a:lnTo>
                  <a:lnTo>
                    <a:pt x="548" y="370"/>
                  </a:lnTo>
                  <a:lnTo>
                    <a:pt x="546" y="360"/>
                  </a:lnTo>
                  <a:lnTo>
                    <a:pt x="543" y="348"/>
                  </a:lnTo>
                  <a:lnTo>
                    <a:pt x="544" y="334"/>
                  </a:lnTo>
                  <a:lnTo>
                    <a:pt x="546" y="328"/>
                  </a:lnTo>
                  <a:lnTo>
                    <a:pt x="547" y="324"/>
                  </a:lnTo>
                  <a:lnTo>
                    <a:pt x="547" y="322"/>
                  </a:lnTo>
                  <a:lnTo>
                    <a:pt x="546" y="325"/>
                  </a:lnTo>
                  <a:lnTo>
                    <a:pt x="548" y="318"/>
                  </a:lnTo>
                  <a:lnTo>
                    <a:pt x="550" y="313"/>
                  </a:lnTo>
                  <a:lnTo>
                    <a:pt x="558" y="309"/>
                  </a:lnTo>
                  <a:lnTo>
                    <a:pt x="564" y="306"/>
                  </a:lnTo>
                  <a:lnTo>
                    <a:pt x="568" y="305"/>
                  </a:lnTo>
                  <a:lnTo>
                    <a:pt x="578" y="304"/>
                  </a:lnTo>
                  <a:lnTo>
                    <a:pt x="592" y="306"/>
                  </a:lnTo>
                  <a:lnTo>
                    <a:pt x="604" y="309"/>
                  </a:lnTo>
                  <a:lnTo>
                    <a:pt x="623" y="316"/>
                  </a:lnTo>
                  <a:lnTo>
                    <a:pt x="644" y="322"/>
                  </a:lnTo>
                  <a:lnTo>
                    <a:pt x="659" y="325"/>
                  </a:lnTo>
                  <a:lnTo>
                    <a:pt x="676" y="328"/>
                  </a:lnTo>
                  <a:lnTo>
                    <a:pt x="683" y="324"/>
                  </a:lnTo>
                  <a:lnTo>
                    <a:pt x="690" y="320"/>
                  </a:lnTo>
                  <a:lnTo>
                    <a:pt x="698" y="308"/>
                  </a:lnTo>
                  <a:lnTo>
                    <a:pt x="699" y="297"/>
                  </a:lnTo>
                  <a:lnTo>
                    <a:pt x="699" y="293"/>
                  </a:lnTo>
                  <a:lnTo>
                    <a:pt x="699" y="277"/>
                  </a:lnTo>
                  <a:lnTo>
                    <a:pt x="696" y="258"/>
                  </a:lnTo>
                  <a:lnTo>
                    <a:pt x="693" y="245"/>
                  </a:lnTo>
                  <a:lnTo>
                    <a:pt x="688" y="231"/>
                  </a:lnTo>
                  <a:lnTo>
                    <a:pt x="682" y="215"/>
                  </a:lnTo>
                  <a:lnTo>
                    <a:pt x="678" y="199"/>
                  </a:lnTo>
                  <a:lnTo>
                    <a:pt x="681" y="183"/>
                  </a:lnTo>
                  <a:lnTo>
                    <a:pt x="682" y="176"/>
                  </a:lnTo>
                  <a:lnTo>
                    <a:pt x="684" y="171"/>
                  </a:lnTo>
                  <a:lnTo>
                    <a:pt x="688" y="164"/>
                  </a:lnTo>
                  <a:lnTo>
                    <a:pt x="694" y="159"/>
                  </a:lnTo>
                  <a:lnTo>
                    <a:pt x="701" y="156"/>
                  </a:lnTo>
                  <a:lnTo>
                    <a:pt x="708" y="153"/>
                  </a:lnTo>
                  <a:lnTo>
                    <a:pt x="717" y="152"/>
                  </a:lnTo>
                  <a:lnTo>
                    <a:pt x="721" y="152"/>
                  </a:lnTo>
                  <a:lnTo>
                    <a:pt x="732" y="156"/>
                  </a:lnTo>
                  <a:lnTo>
                    <a:pt x="744" y="159"/>
                  </a:lnTo>
                  <a:lnTo>
                    <a:pt x="760" y="165"/>
                  </a:lnTo>
                  <a:lnTo>
                    <a:pt x="774" y="169"/>
                  </a:lnTo>
                  <a:lnTo>
                    <a:pt x="790" y="173"/>
                  </a:lnTo>
                  <a:lnTo>
                    <a:pt x="804" y="175"/>
                  </a:lnTo>
                  <a:lnTo>
                    <a:pt x="814" y="175"/>
                  </a:lnTo>
                  <a:lnTo>
                    <a:pt x="822" y="173"/>
                  </a:lnTo>
                  <a:lnTo>
                    <a:pt x="829" y="168"/>
                  </a:lnTo>
                  <a:lnTo>
                    <a:pt x="835" y="159"/>
                  </a:lnTo>
                  <a:lnTo>
                    <a:pt x="837" y="151"/>
                  </a:lnTo>
                  <a:lnTo>
                    <a:pt x="839" y="141"/>
                  </a:lnTo>
                  <a:lnTo>
                    <a:pt x="836" y="125"/>
                  </a:lnTo>
                  <a:lnTo>
                    <a:pt x="831" y="108"/>
                  </a:lnTo>
                  <a:lnTo>
                    <a:pt x="827" y="96"/>
                  </a:lnTo>
                  <a:lnTo>
                    <a:pt x="822" y="84"/>
                  </a:lnTo>
                  <a:lnTo>
                    <a:pt x="818" y="74"/>
                  </a:lnTo>
                  <a:lnTo>
                    <a:pt x="815" y="60"/>
                  </a:lnTo>
                  <a:lnTo>
                    <a:pt x="814" y="48"/>
                  </a:lnTo>
                  <a:lnTo>
                    <a:pt x="815" y="39"/>
                  </a:lnTo>
                  <a:lnTo>
                    <a:pt x="820" y="22"/>
                  </a:lnTo>
                  <a:lnTo>
                    <a:pt x="827" y="7"/>
                  </a:lnTo>
                  <a:lnTo>
                    <a:pt x="835" y="3"/>
                  </a:lnTo>
                  <a:lnTo>
                    <a:pt x="840" y="0"/>
                  </a:lnTo>
                  <a:lnTo>
                    <a:pt x="848" y="0"/>
                  </a:lnTo>
                  <a:lnTo>
                    <a:pt x="858" y="2"/>
                  </a:lnTo>
                  <a:lnTo>
                    <a:pt x="875" y="7"/>
                  </a:lnTo>
                  <a:lnTo>
                    <a:pt x="886" y="11"/>
                  </a:lnTo>
                  <a:lnTo>
                    <a:pt x="894" y="12"/>
                  </a:lnTo>
                </a:path>
              </a:pathLst>
            </a:custGeom>
            <a:noFill/>
            <a:ln w="222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sp>
          <p:nvSpPr>
            <p:cNvPr id="60" name="Freeform 35" descr="" title=""/>
            <p:cNvSpPr>
              <a:spLocks/>
            </p:cNvSpPr>
            <p:nvPr/>
          </p:nvSpPr>
          <p:spPr bwMode="auto">
            <a:xfrm>
              <a:off x="1438" y="738"/>
              <a:ext cx="896" cy="994"/>
            </a:xfrm>
            <a:custGeom>
              <a:avLst/>
              <a:gdLst>
                <a:gd name="T0" fmla="*/ 33 w 896"/>
                <a:gd name="T1" fmla="*/ 991 h 994"/>
                <a:gd name="T2" fmla="*/ 66 w 896"/>
                <a:gd name="T3" fmla="*/ 988 h 994"/>
                <a:gd name="T4" fmla="*/ 80 w 896"/>
                <a:gd name="T5" fmla="*/ 960 h 994"/>
                <a:gd name="T6" fmla="*/ 73 w 896"/>
                <a:gd name="T7" fmla="*/ 918 h 994"/>
                <a:gd name="T8" fmla="*/ 57 w 896"/>
                <a:gd name="T9" fmla="*/ 863 h 994"/>
                <a:gd name="T10" fmla="*/ 67 w 896"/>
                <a:gd name="T11" fmla="*/ 826 h 994"/>
                <a:gd name="T12" fmla="*/ 94 w 896"/>
                <a:gd name="T13" fmla="*/ 815 h 994"/>
                <a:gd name="T14" fmla="*/ 124 w 896"/>
                <a:gd name="T15" fmla="*/ 823 h 994"/>
                <a:gd name="T16" fmla="*/ 170 w 896"/>
                <a:gd name="T17" fmla="*/ 835 h 994"/>
                <a:gd name="T18" fmla="*/ 209 w 896"/>
                <a:gd name="T19" fmla="*/ 826 h 994"/>
                <a:gd name="T20" fmla="*/ 214 w 896"/>
                <a:gd name="T21" fmla="*/ 803 h 994"/>
                <a:gd name="T22" fmla="*/ 205 w 896"/>
                <a:gd name="T23" fmla="*/ 758 h 994"/>
                <a:gd name="T24" fmla="*/ 192 w 896"/>
                <a:gd name="T25" fmla="*/ 713 h 994"/>
                <a:gd name="T26" fmla="*/ 199 w 896"/>
                <a:gd name="T27" fmla="*/ 680 h 994"/>
                <a:gd name="T28" fmla="*/ 225 w 896"/>
                <a:gd name="T29" fmla="*/ 666 h 994"/>
                <a:gd name="T30" fmla="*/ 271 w 896"/>
                <a:gd name="T31" fmla="*/ 680 h 994"/>
                <a:gd name="T32" fmla="*/ 305 w 896"/>
                <a:gd name="T33" fmla="*/ 690 h 994"/>
                <a:gd name="T34" fmla="*/ 327 w 896"/>
                <a:gd name="T35" fmla="*/ 688 h 994"/>
                <a:gd name="T36" fmla="*/ 347 w 896"/>
                <a:gd name="T37" fmla="*/ 673 h 994"/>
                <a:gd name="T38" fmla="*/ 348 w 896"/>
                <a:gd name="T39" fmla="*/ 629 h 994"/>
                <a:gd name="T40" fmla="*/ 332 w 896"/>
                <a:gd name="T41" fmla="*/ 567 h 994"/>
                <a:gd name="T42" fmla="*/ 333 w 896"/>
                <a:gd name="T43" fmla="*/ 532 h 994"/>
                <a:gd name="T44" fmla="*/ 355 w 896"/>
                <a:gd name="T45" fmla="*/ 516 h 994"/>
                <a:gd name="T46" fmla="*/ 386 w 896"/>
                <a:gd name="T47" fmla="*/ 521 h 994"/>
                <a:gd name="T48" fmla="*/ 429 w 896"/>
                <a:gd name="T49" fmla="*/ 537 h 994"/>
                <a:gd name="T50" fmla="*/ 467 w 896"/>
                <a:gd name="T51" fmla="*/ 537 h 994"/>
                <a:gd name="T52" fmla="*/ 483 w 896"/>
                <a:gd name="T53" fmla="*/ 525 h 994"/>
                <a:gd name="T54" fmla="*/ 488 w 896"/>
                <a:gd name="T55" fmla="*/ 497 h 994"/>
                <a:gd name="T56" fmla="*/ 472 w 896"/>
                <a:gd name="T57" fmla="*/ 444 h 994"/>
                <a:gd name="T58" fmla="*/ 464 w 896"/>
                <a:gd name="T59" fmla="*/ 405 h 994"/>
                <a:gd name="T60" fmla="*/ 467 w 896"/>
                <a:gd name="T61" fmla="*/ 387 h 994"/>
                <a:gd name="T62" fmla="*/ 477 w 896"/>
                <a:gd name="T63" fmla="*/ 374 h 994"/>
                <a:gd name="T64" fmla="*/ 493 w 896"/>
                <a:gd name="T65" fmla="*/ 366 h 994"/>
                <a:gd name="T66" fmla="*/ 513 w 896"/>
                <a:gd name="T67" fmla="*/ 366 h 994"/>
                <a:gd name="T68" fmla="*/ 562 w 896"/>
                <a:gd name="T69" fmla="*/ 384 h 994"/>
                <a:gd name="T70" fmla="*/ 595 w 896"/>
                <a:gd name="T71" fmla="*/ 388 h 994"/>
                <a:gd name="T72" fmla="*/ 606 w 896"/>
                <a:gd name="T73" fmla="*/ 384 h 994"/>
                <a:gd name="T74" fmla="*/ 615 w 896"/>
                <a:gd name="T75" fmla="*/ 380 h 994"/>
                <a:gd name="T76" fmla="*/ 622 w 896"/>
                <a:gd name="T77" fmla="*/ 360 h 994"/>
                <a:gd name="T78" fmla="*/ 617 w 896"/>
                <a:gd name="T79" fmla="*/ 322 h 994"/>
                <a:gd name="T80" fmla="*/ 603 w 896"/>
                <a:gd name="T81" fmla="*/ 260 h 994"/>
                <a:gd name="T82" fmla="*/ 609 w 896"/>
                <a:gd name="T83" fmla="*/ 226 h 994"/>
                <a:gd name="T84" fmla="*/ 632 w 896"/>
                <a:gd name="T85" fmla="*/ 215 h 994"/>
                <a:gd name="T86" fmla="*/ 674 w 896"/>
                <a:gd name="T87" fmla="*/ 223 h 994"/>
                <a:gd name="T88" fmla="*/ 717 w 896"/>
                <a:gd name="T89" fmla="*/ 238 h 994"/>
                <a:gd name="T90" fmla="*/ 743 w 896"/>
                <a:gd name="T91" fmla="*/ 233 h 994"/>
                <a:gd name="T92" fmla="*/ 756 w 896"/>
                <a:gd name="T93" fmla="*/ 214 h 994"/>
                <a:gd name="T94" fmla="*/ 758 w 896"/>
                <a:gd name="T95" fmla="*/ 191 h 994"/>
                <a:gd name="T96" fmla="*/ 747 w 896"/>
                <a:gd name="T97" fmla="*/ 149 h 994"/>
                <a:gd name="T98" fmla="*/ 739 w 896"/>
                <a:gd name="T99" fmla="*/ 98 h 994"/>
                <a:gd name="T100" fmla="*/ 745 w 896"/>
                <a:gd name="T101" fmla="*/ 71 h 994"/>
                <a:gd name="T102" fmla="*/ 769 w 896"/>
                <a:gd name="T103" fmla="*/ 61 h 994"/>
                <a:gd name="T104" fmla="*/ 810 w 896"/>
                <a:gd name="T105" fmla="*/ 74 h 994"/>
                <a:gd name="T106" fmla="*/ 842 w 896"/>
                <a:gd name="T107" fmla="*/ 87 h 994"/>
                <a:gd name="T108" fmla="*/ 876 w 896"/>
                <a:gd name="T109" fmla="*/ 82 h 994"/>
                <a:gd name="T110" fmla="*/ 896 w 896"/>
                <a:gd name="T111" fmla="*/ 60 h 994"/>
                <a:gd name="T112" fmla="*/ 890 w 896"/>
                <a:gd name="T113" fmla="*/ 20 h 9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6"/>
                <a:gd name="T172" fmla="*/ 0 h 994"/>
                <a:gd name="T173" fmla="*/ 896 w 896"/>
                <a:gd name="T174" fmla="*/ 994 h 9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6" h="994">
                  <a:moveTo>
                    <a:pt x="0" y="978"/>
                  </a:moveTo>
                  <a:lnTo>
                    <a:pt x="15" y="984"/>
                  </a:lnTo>
                  <a:lnTo>
                    <a:pt x="33" y="991"/>
                  </a:lnTo>
                  <a:lnTo>
                    <a:pt x="44" y="994"/>
                  </a:lnTo>
                  <a:lnTo>
                    <a:pt x="56" y="992"/>
                  </a:lnTo>
                  <a:lnTo>
                    <a:pt x="66" y="988"/>
                  </a:lnTo>
                  <a:lnTo>
                    <a:pt x="72" y="980"/>
                  </a:lnTo>
                  <a:lnTo>
                    <a:pt x="77" y="974"/>
                  </a:lnTo>
                  <a:lnTo>
                    <a:pt x="80" y="960"/>
                  </a:lnTo>
                  <a:lnTo>
                    <a:pt x="80" y="948"/>
                  </a:lnTo>
                  <a:lnTo>
                    <a:pt x="77" y="935"/>
                  </a:lnTo>
                  <a:lnTo>
                    <a:pt x="73" y="918"/>
                  </a:lnTo>
                  <a:lnTo>
                    <a:pt x="66" y="899"/>
                  </a:lnTo>
                  <a:lnTo>
                    <a:pt x="61" y="882"/>
                  </a:lnTo>
                  <a:lnTo>
                    <a:pt x="57" y="863"/>
                  </a:lnTo>
                  <a:lnTo>
                    <a:pt x="57" y="851"/>
                  </a:lnTo>
                  <a:lnTo>
                    <a:pt x="60" y="838"/>
                  </a:lnTo>
                  <a:lnTo>
                    <a:pt x="67" y="826"/>
                  </a:lnTo>
                  <a:lnTo>
                    <a:pt x="73" y="822"/>
                  </a:lnTo>
                  <a:lnTo>
                    <a:pt x="79" y="818"/>
                  </a:lnTo>
                  <a:lnTo>
                    <a:pt x="94" y="815"/>
                  </a:lnTo>
                  <a:lnTo>
                    <a:pt x="92" y="817"/>
                  </a:lnTo>
                  <a:lnTo>
                    <a:pt x="106" y="817"/>
                  </a:lnTo>
                  <a:lnTo>
                    <a:pt x="124" y="823"/>
                  </a:lnTo>
                  <a:lnTo>
                    <a:pt x="140" y="827"/>
                  </a:lnTo>
                  <a:lnTo>
                    <a:pt x="156" y="834"/>
                  </a:lnTo>
                  <a:lnTo>
                    <a:pt x="170" y="835"/>
                  </a:lnTo>
                  <a:lnTo>
                    <a:pt x="184" y="837"/>
                  </a:lnTo>
                  <a:lnTo>
                    <a:pt x="197" y="834"/>
                  </a:lnTo>
                  <a:lnTo>
                    <a:pt x="209" y="826"/>
                  </a:lnTo>
                  <a:lnTo>
                    <a:pt x="213" y="818"/>
                  </a:lnTo>
                  <a:lnTo>
                    <a:pt x="213" y="813"/>
                  </a:lnTo>
                  <a:lnTo>
                    <a:pt x="214" y="803"/>
                  </a:lnTo>
                  <a:lnTo>
                    <a:pt x="214" y="795"/>
                  </a:lnTo>
                  <a:lnTo>
                    <a:pt x="211" y="779"/>
                  </a:lnTo>
                  <a:lnTo>
                    <a:pt x="205" y="758"/>
                  </a:lnTo>
                  <a:lnTo>
                    <a:pt x="201" y="745"/>
                  </a:lnTo>
                  <a:lnTo>
                    <a:pt x="197" y="732"/>
                  </a:lnTo>
                  <a:lnTo>
                    <a:pt x="192" y="713"/>
                  </a:lnTo>
                  <a:lnTo>
                    <a:pt x="194" y="697"/>
                  </a:lnTo>
                  <a:lnTo>
                    <a:pt x="196" y="688"/>
                  </a:lnTo>
                  <a:lnTo>
                    <a:pt x="199" y="680"/>
                  </a:lnTo>
                  <a:lnTo>
                    <a:pt x="208" y="672"/>
                  </a:lnTo>
                  <a:lnTo>
                    <a:pt x="215" y="668"/>
                  </a:lnTo>
                  <a:lnTo>
                    <a:pt x="225" y="666"/>
                  </a:lnTo>
                  <a:lnTo>
                    <a:pt x="237" y="668"/>
                  </a:lnTo>
                  <a:lnTo>
                    <a:pt x="251" y="672"/>
                  </a:lnTo>
                  <a:lnTo>
                    <a:pt x="271" y="680"/>
                  </a:lnTo>
                  <a:lnTo>
                    <a:pt x="288" y="686"/>
                  </a:lnTo>
                  <a:lnTo>
                    <a:pt x="296" y="688"/>
                  </a:lnTo>
                  <a:lnTo>
                    <a:pt x="305" y="690"/>
                  </a:lnTo>
                  <a:lnTo>
                    <a:pt x="314" y="690"/>
                  </a:lnTo>
                  <a:lnTo>
                    <a:pt x="318" y="689"/>
                  </a:lnTo>
                  <a:lnTo>
                    <a:pt x="327" y="688"/>
                  </a:lnTo>
                  <a:lnTo>
                    <a:pt x="337" y="685"/>
                  </a:lnTo>
                  <a:lnTo>
                    <a:pt x="343" y="680"/>
                  </a:lnTo>
                  <a:lnTo>
                    <a:pt x="347" y="673"/>
                  </a:lnTo>
                  <a:lnTo>
                    <a:pt x="350" y="664"/>
                  </a:lnTo>
                  <a:lnTo>
                    <a:pt x="351" y="649"/>
                  </a:lnTo>
                  <a:lnTo>
                    <a:pt x="348" y="629"/>
                  </a:lnTo>
                  <a:lnTo>
                    <a:pt x="339" y="600"/>
                  </a:lnTo>
                  <a:lnTo>
                    <a:pt x="335" y="580"/>
                  </a:lnTo>
                  <a:lnTo>
                    <a:pt x="332" y="567"/>
                  </a:lnTo>
                  <a:lnTo>
                    <a:pt x="331" y="556"/>
                  </a:lnTo>
                  <a:lnTo>
                    <a:pt x="331" y="539"/>
                  </a:lnTo>
                  <a:lnTo>
                    <a:pt x="333" y="532"/>
                  </a:lnTo>
                  <a:lnTo>
                    <a:pt x="337" y="525"/>
                  </a:lnTo>
                  <a:lnTo>
                    <a:pt x="345" y="519"/>
                  </a:lnTo>
                  <a:lnTo>
                    <a:pt x="355" y="516"/>
                  </a:lnTo>
                  <a:lnTo>
                    <a:pt x="365" y="516"/>
                  </a:lnTo>
                  <a:lnTo>
                    <a:pt x="375" y="517"/>
                  </a:lnTo>
                  <a:lnTo>
                    <a:pt x="386" y="521"/>
                  </a:lnTo>
                  <a:lnTo>
                    <a:pt x="399" y="527"/>
                  </a:lnTo>
                  <a:lnTo>
                    <a:pt x="412" y="532"/>
                  </a:lnTo>
                  <a:lnTo>
                    <a:pt x="429" y="537"/>
                  </a:lnTo>
                  <a:lnTo>
                    <a:pt x="446" y="540"/>
                  </a:lnTo>
                  <a:lnTo>
                    <a:pt x="458" y="540"/>
                  </a:lnTo>
                  <a:lnTo>
                    <a:pt x="467" y="537"/>
                  </a:lnTo>
                  <a:lnTo>
                    <a:pt x="472" y="535"/>
                  </a:lnTo>
                  <a:lnTo>
                    <a:pt x="478" y="531"/>
                  </a:lnTo>
                  <a:lnTo>
                    <a:pt x="483" y="525"/>
                  </a:lnTo>
                  <a:lnTo>
                    <a:pt x="487" y="516"/>
                  </a:lnTo>
                  <a:lnTo>
                    <a:pt x="488" y="505"/>
                  </a:lnTo>
                  <a:lnTo>
                    <a:pt x="488" y="497"/>
                  </a:lnTo>
                  <a:lnTo>
                    <a:pt x="485" y="488"/>
                  </a:lnTo>
                  <a:lnTo>
                    <a:pt x="479" y="464"/>
                  </a:lnTo>
                  <a:lnTo>
                    <a:pt x="472" y="444"/>
                  </a:lnTo>
                  <a:lnTo>
                    <a:pt x="469" y="432"/>
                  </a:lnTo>
                  <a:lnTo>
                    <a:pt x="466" y="420"/>
                  </a:lnTo>
                  <a:lnTo>
                    <a:pt x="464" y="405"/>
                  </a:lnTo>
                  <a:lnTo>
                    <a:pt x="465" y="395"/>
                  </a:lnTo>
                  <a:lnTo>
                    <a:pt x="466" y="392"/>
                  </a:lnTo>
                  <a:lnTo>
                    <a:pt x="467" y="387"/>
                  </a:lnTo>
                  <a:lnTo>
                    <a:pt x="470" y="382"/>
                  </a:lnTo>
                  <a:lnTo>
                    <a:pt x="471" y="378"/>
                  </a:lnTo>
                  <a:lnTo>
                    <a:pt x="477" y="374"/>
                  </a:lnTo>
                  <a:lnTo>
                    <a:pt x="481" y="371"/>
                  </a:lnTo>
                  <a:lnTo>
                    <a:pt x="487" y="367"/>
                  </a:lnTo>
                  <a:lnTo>
                    <a:pt x="493" y="366"/>
                  </a:lnTo>
                  <a:lnTo>
                    <a:pt x="496" y="366"/>
                  </a:lnTo>
                  <a:lnTo>
                    <a:pt x="503" y="364"/>
                  </a:lnTo>
                  <a:lnTo>
                    <a:pt x="513" y="366"/>
                  </a:lnTo>
                  <a:lnTo>
                    <a:pt x="530" y="370"/>
                  </a:lnTo>
                  <a:lnTo>
                    <a:pt x="548" y="379"/>
                  </a:lnTo>
                  <a:lnTo>
                    <a:pt x="562" y="384"/>
                  </a:lnTo>
                  <a:lnTo>
                    <a:pt x="573" y="387"/>
                  </a:lnTo>
                  <a:lnTo>
                    <a:pt x="582" y="390"/>
                  </a:lnTo>
                  <a:lnTo>
                    <a:pt x="595" y="388"/>
                  </a:lnTo>
                  <a:lnTo>
                    <a:pt x="600" y="387"/>
                  </a:lnTo>
                  <a:lnTo>
                    <a:pt x="605" y="386"/>
                  </a:lnTo>
                  <a:lnTo>
                    <a:pt x="606" y="384"/>
                  </a:lnTo>
                  <a:lnTo>
                    <a:pt x="603" y="386"/>
                  </a:lnTo>
                  <a:lnTo>
                    <a:pt x="610" y="384"/>
                  </a:lnTo>
                  <a:lnTo>
                    <a:pt x="615" y="380"/>
                  </a:lnTo>
                  <a:lnTo>
                    <a:pt x="618" y="374"/>
                  </a:lnTo>
                  <a:lnTo>
                    <a:pt x="621" y="367"/>
                  </a:lnTo>
                  <a:lnTo>
                    <a:pt x="622" y="360"/>
                  </a:lnTo>
                  <a:lnTo>
                    <a:pt x="623" y="351"/>
                  </a:lnTo>
                  <a:lnTo>
                    <a:pt x="621" y="335"/>
                  </a:lnTo>
                  <a:lnTo>
                    <a:pt x="617" y="322"/>
                  </a:lnTo>
                  <a:lnTo>
                    <a:pt x="612" y="300"/>
                  </a:lnTo>
                  <a:lnTo>
                    <a:pt x="605" y="278"/>
                  </a:lnTo>
                  <a:lnTo>
                    <a:pt x="603" y="260"/>
                  </a:lnTo>
                  <a:lnTo>
                    <a:pt x="601" y="242"/>
                  </a:lnTo>
                  <a:lnTo>
                    <a:pt x="605" y="234"/>
                  </a:lnTo>
                  <a:lnTo>
                    <a:pt x="609" y="226"/>
                  </a:lnTo>
                  <a:lnTo>
                    <a:pt x="619" y="218"/>
                  </a:lnTo>
                  <a:lnTo>
                    <a:pt x="629" y="215"/>
                  </a:lnTo>
                  <a:lnTo>
                    <a:pt x="632" y="215"/>
                  </a:lnTo>
                  <a:lnTo>
                    <a:pt x="647" y="217"/>
                  </a:lnTo>
                  <a:lnTo>
                    <a:pt x="664" y="219"/>
                  </a:lnTo>
                  <a:lnTo>
                    <a:pt x="674" y="223"/>
                  </a:lnTo>
                  <a:lnTo>
                    <a:pt x="689" y="229"/>
                  </a:lnTo>
                  <a:lnTo>
                    <a:pt x="703" y="235"/>
                  </a:lnTo>
                  <a:lnTo>
                    <a:pt x="717" y="238"/>
                  </a:lnTo>
                  <a:lnTo>
                    <a:pt x="731" y="236"/>
                  </a:lnTo>
                  <a:lnTo>
                    <a:pt x="738" y="235"/>
                  </a:lnTo>
                  <a:lnTo>
                    <a:pt x="743" y="233"/>
                  </a:lnTo>
                  <a:lnTo>
                    <a:pt x="749" y="229"/>
                  </a:lnTo>
                  <a:lnTo>
                    <a:pt x="753" y="222"/>
                  </a:lnTo>
                  <a:lnTo>
                    <a:pt x="756" y="214"/>
                  </a:lnTo>
                  <a:lnTo>
                    <a:pt x="758" y="206"/>
                  </a:lnTo>
                  <a:lnTo>
                    <a:pt x="758" y="197"/>
                  </a:lnTo>
                  <a:lnTo>
                    <a:pt x="758" y="191"/>
                  </a:lnTo>
                  <a:lnTo>
                    <a:pt x="756" y="179"/>
                  </a:lnTo>
                  <a:lnTo>
                    <a:pt x="753" y="166"/>
                  </a:lnTo>
                  <a:lnTo>
                    <a:pt x="747" y="149"/>
                  </a:lnTo>
                  <a:lnTo>
                    <a:pt x="744" y="133"/>
                  </a:lnTo>
                  <a:lnTo>
                    <a:pt x="740" y="115"/>
                  </a:lnTo>
                  <a:lnTo>
                    <a:pt x="739" y="98"/>
                  </a:lnTo>
                  <a:lnTo>
                    <a:pt x="739" y="89"/>
                  </a:lnTo>
                  <a:lnTo>
                    <a:pt x="740" y="79"/>
                  </a:lnTo>
                  <a:lnTo>
                    <a:pt x="745" y="71"/>
                  </a:lnTo>
                  <a:lnTo>
                    <a:pt x="753" y="65"/>
                  </a:lnTo>
                  <a:lnTo>
                    <a:pt x="760" y="62"/>
                  </a:lnTo>
                  <a:lnTo>
                    <a:pt x="769" y="61"/>
                  </a:lnTo>
                  <a:lnTo>
                    <a:pt x="783" y="63"/>
                  </a:lnTo>
                  <a:lnTo>
                    <a:pt x="799" y="69"/>
                  </a:lnTo>
                  <a:lnTo>
                    <a:pt x="810" y="74"/>
                  </a:lnTo>
                  <a:lnTo>
                    <a:pt x="819" y="79"/>
                  </a:lnTo>
                  <a:lnTo>
                    <a:pt x="830" y="83"/>
                  </a:lnTo>
                  <a:lnTo>
                    <a:pt x="842" y="87"/>
                  </a:lnTo>
                  <a:lnTo>
                    <a:pt x="853" y="89"/>
                  </a:lnTo>
                  <a:lnTo>
                    <a:pt x="861" y="87"/>
                  </a:lnTo>
                  <a:lnTo>
                    <a:pt x="876" y="82"/>
                  </a:lnTo>
                  <a:lnTo>
                    <a:pt x="890" y="74"/>
                  </a:lnTo>
                  <a:lnTo>
                    <a:pt x="893" y="65"/>
                  </a:lnTo>
                  <a:lnTo>
                    <a:pt x="896" y="60"/>
                  </a:lnTo>
                  <a:lnTo>
                    <a:pt x="896" y="50"/>
                  </a:lnTo>
                  <a:lnTo>
                    <a:pt x="894" y="40"/>
                  </a:lnTo>
                  <a:lnTo>
                    <a:pt x="890" y="20"/>
                  </a:lnTo>
                  <a:lnTo>
                    <a:pt x="886" y="6"/>
                  </a:lnTo>
                  <a:lnTo>
                    <a:pt x="884" y="0"/>
                  </a:lnTo>
                </a:path>
              </a:pathLst>
            </a:custGeom>
            <a:noFill/>
            <a:ln w="9525">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a:lstStyle/>
            <a:p>
              <a:pPr defTabSz="457181"/>
              <a:endParaRPr lang="en-US">
                <a:solidFill>
                  <a:srgbClr val="000000"/>
                </a:solidFill>
                <a:latin typeface="CiscoSansTT Light"/>
              </a:endParaRPr>
            </a:p>
          </p:txBody>
        </p:sp>
      </p:grpSp>
      <p:sp>
        <p:nvSpPr>
          <p:cNvPr id="61" name="Text Box 36" descr="" title=""/>
          <p:cNvSpPr txBox="1">
            <a:spLocks noChangeArrowheads="1"/>
          </p:cNvSpPr>
          <p:nvPr/>
        </p:nvSpPr>
        <p:spPr bwMode="auto">
          <a:xfrm>
            <a:off x="6412114" y="4559483"/>
            <a:ext cx="2340147" cy="30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92" tIns="41040" rIns="82092" bIns="41040">
            <a:spAutoFit/>
          </a:bodyPr>
          <a:lstStyle>
            <a:lvl1pPr defTabSz="814388">
              <a:defRPr sz="2400">
                <a:solidFill>
                  <a:schemeClr val="tx1"/>
                </a:solidFill>
                <a:latin typeface="Arial" charset="0"/>
                <a:ea typeface="ＭＳ Ｐゴシック" charset="0"/>
                <a:cs typeface="Arial" charset="0"/>
              </a:defRPr>
            </a:lvl1pPr>
            <a:lvl2pPr marL="37931725" indent="-37474525" defTabSz="814388">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90000"/>
              </a:lnSpc>
            </a:pPr>
            <a:r>
              <a:rPr lang="en-US" sz="1600" dirty="0">
                <a:solidFill>
                  <a:srgbClr val="FFFFFF"/>
                </a:solidFill>
                <a:latin typeface="CiscoSansTT Light"/>
                <a:cs typeface="ＭＳ Ｐゴシック" charset="0"/>
              </a:rPr>
              <a:t>900 </a:t>
            </a:r>
            <a:r>
              <a:rPr lang="en-US" sz="1600" dirty="0" err="1">
                <a:solidFill>
                  <a:srgbClr val="FFFFFF"/>
                </a:solidFill>
                <a:latin typeface="CiscoSansTT Light"/>
                <a:cs typeface="ＭＳ Ｐゴシック" charset="0"/>
              </a:rPr>
              <a:t>Mhz</a:t>
            </a:r>
            <a:r>
              <a:rPr lang="en-US" sz="1600" dirty="0">
                <a:solidFill>
                  <a:srgbClr val="FFFFFF"/>
                </a:solidFill>
                <a:latin typeface="CiscoSansTT Light"/>
                <a:cs typeface="ＭＳ Ｐゴシック" charset="0"/>
              </a:rPr>
              <a:t>/5.9 </a:t>
            </a:r>
            <a:r>
              <a:rPr lang="en-US" sz="1600" dirty="0" err="1">
                <a:solidFill>
                  <a:srgbClr val="FFFFFF"/>
                </a:solidFill>
                <a:latin typeface="CiscoSansTT Light"/>
                <a:cs typeface="ＭＳ Ｐゴシック" charset="0"/>
              </a:rPr>
              <a:t>Ghz</a:t>
            </a:r>
            <a:r>
              <a:rPr lang="en-US" sz="1600" dirty="0">
                <a:solidFill>
                  <a:srgbClr val="FFFFFF"/>
                </a:solidFill>
                <a:latin typeface="CiscoSansTT Light"/>
                <a:cs typeface="ＭＳ Ｐゴシック" charset="0"/>
              </a:rPr>
              <a:t> TSP</a:t>
            </a:r>
          </a:p>
        </p:txBody>
      </p:sp>
      <p:pic>
        <p:nvPicPr>
          <p:cNvPr id="43015" name="Picture 6" descr="" titl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49930" t="-6860" r="-51477" b="-3494"/>
          <a:stretch/>
        </p:blipFill>
        <p:spPr bwMode="auto">
          <a:xfrm>
            <a:off x="5064303" y="2625227"/>
            <a:ext cx="397568" cy="530090"/>
          </a:xfrm>
          <a:prstGeom prst="ellipse">
            <a:avLst/>
          </a:prstGeom>
          <a:solidFill>
            <a:schemeClr val="bg1"/>
          </a:solidFill>
          <a:ln>
            <a:solidFill>
              <a:schemeClr val="accent6">
                <a:lumMod val="40000"/>
                <a:lumOff val="60000"/>
                <a:alpha val="47000"/>
              </a:schemeClr>
            </a:solidFill>
          </a:ln>
          <a:extLst/>
        </p:spPr>
      </p:pic>
      <p:sp>
        <p:nvSpPr>
          <p:cNvPr id="65" name="Oval 64" descr="" title=""/>
          <p:cNvSpPr>
            <a:spLocks noChangeAspect="1"/>
          </p:cNvSpPr>
          <p:nvPr/>
        </p:nvSpPr>
        <p:spPr>
          <a:xfrm>
            <a:off x="4989384" y="5501537"/>
            <a:ext cx="457199" cy="609599"/>
          </a:xfrm>
          <a:prstGeom prst="ellipse">
            <a:avLst/>
          </a:prstGeom>
          <a:solidFill>
            <a:schemeClr val="bg1"/>
          </a:solidFill>
          <a:ln>
            <a:solidFill>
              <a:schemeClr val="accent6">
                <a:lumMod val="40000"/>
                <a:lumOff val="6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sz="900" b="1" dirty="0">
              <a:solidFill>
                <a:srgbClr val="FFFFFF"/>
              </a:solidFill>
              <a:latin typeface="CiscoSansTT Light"/>
            </a:endParaRPr>
          </a:p>
        </p:txBody>
      </p:sp>
      <p:pic>
        <p:nvPicPr>
          <p:cNvPr id="43023" name="Picture 14" descr="" titl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46866" y="5683325"/>
            <a:ext cx="347711" cy="28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65" descr="" title=""/>
          <p:cNvSpPr>
            <a:spLocks noChangeAspect="1"/>
          </p:cNvSpPr>
          <p:nvPr/>
        </p:nvSpPr>
        <p:spPr>
          <a:xfrm>
            <a:off x="3733805" y="1905002"/>
            <a:ext cx="457199" cy="609599"/>
          </a:xfrm>
          <a:prstGeom prst="ellipse">
            <a:avLst/>
          </a:prstGeom>
          <a:solidFill>
            <a:schemeClr val="bg1"/>
          </a:solidFill>
          <a:ln>
            <a:solidFill>
              <a:schemeClr val="accent6">
                <a:lumMod val="40000"/>
                <a:lumOff val="6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sz="900" b="1" dirty="0">
              <a:solidFill>
                <a:srgbClr val="FFFFFF"/>
              </a:solidFill>
              <a:latin typeface="CiscoSansTT Light"/>
            </a:endParaRPr>
          </a:p>
        </p:txBody>
      </p:sp>
      <p:pic>
        <p:nvPicPr>
          <p:cNvPr id="43022" name="Picture 13" descr="" title="">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29888" y="5551901"/>
            <a:ext cx="216505" cy="45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66" descr="" title=""/>
          <p:cNvSpPr>
            <a:spLocks noChangeAspect="1"/>
          </p:cNvSpPr>
          <p:nvPr/>
        </p:nvSpPr>
        <p:spPr>
          <a:xfrm>
            <a:off x="2467521" y="4684472"/>
            <a:ext cx="764653" cy="1019540"/>
          </a:xfrm>
          <a:prstGeom prst="ellipse">
            <a:avLst/>
          </a:prstGeom>
          <a:solidFill>
            <a:schemeClr val="bg1"/>
          </a:solidFill>
          <a:ln>
            <a:solidFill>
              <a:schemeClr val="accent6">
                <a:lumMod val="40000"/>
                <a:lumOff val="6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sz="900" b="1" dirty="0">
              <a:solidFill>
                <a:srgbClr val="FFFFFF"/>
              </a:solidFill>
              <a:latin typeface="CiscoSansTT Light"/>
            </a:endParaRPr>
          </a:p>
        </p:txBody>
      </p:sp>
      <p:pic>
        <p:nvPicPr>
          <p:cNvPr id="43017" name="Picture 8" descr="" title="">
            <a:hlinkClick r:id="rId12" tooltip="BJC-85"/>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553452" y="4965463"/>
            <a:ext cx="636068" cy="45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Oval 67" descr="" title=""/>
          <p:cNvSpPr>
            <a:spLocks noChangeAspect="1"/>
          </p:cNvSpPr>
          <p:nvPr/>
        </p:nvSpPr>
        <p:spPr>
          <a:xfrm>
            <a:off x="1008792" y="4485825"/>
            <a:ext cx="764653" cy="1019540"/>
          </a:xfrm>
          <a:prstGeom prst="ellipse">
            <a:avLst/>
          </a:prstGeom>
          <a:solidFill>
            <a:schemeClr val="bg1"/>
          </a:solidFill>
          <a:ln>
            <a:solidFill>
              <a:schemeClr val="accent6">
                <a:lumMod val="40000"/>
                <a:lumOff val="6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sz="900" b="1" dirty="0">
              <a:solidFill>
                <a:srgbClr val="FFFFFF"/>
              </a:solidFill>
              <a:latin typeface="CiscoSansTT Light"/>
            </a:endParaRPr>
          </a:p>
        </p:txBody>
      </p:sp>
      <p:pic>
        <p:nvPicPr>
          <p:cNvPr id="43026" name="Picture 17" descr="" title=""/>
          <p:cNvPicPr>
            <a:picLocks noChangeAspect="1" noChangeArrowheads="1"/>
          </p:cNvPicPr>
          <p:nvPr/>
        </p:nvPicPr>
        <p:blipFill>
          <a:blip r:embed="rId14" cstate="email">
            <a:extLst>
              <a:ext uri="{28A0092B-C50C-407E-A947-70E740481C1C}">
                <a14:useLocalDpi xmlns:a14="http://schemas.microsoft.com/office/drawing/2010/main"/>
              </a:ext>
            </a:extLst>
          </a:blip>
          <a:srcRect l="8276" t="12766" r="5518" b="12767"/>
          <a:stretch>
            <a:fillRect/>
          </a:stretch>
        </p:blipFill>
        <p:spPr bwMode="auto">
          <a:xfrm>
            <a:off x="1076516" y="4770615"/>
            <a:ext cx="629192" cy="46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Oval 68" descr="" title=""/>
          <p:cNvSpPr>
            <a:spLocks noChangeAspect="1"/>
          </p:cNvSpPr>
          <p:nvPr/>
        </p:nvSpPr>
        <p:spPr>
          <a:xfrm>
            <a:off x="1427394" y="3349800"/>
            <a:ext cx="764653" cy="1019540"/>
          </a:xfrm>
          <a:prstGeom prst="ellipse">
            <a:avLst/>
          </a:prstGeom>
          <a:solidFill>
            <a:schemeClr val="bg1"/>
          </a:solidFill>
          <a:ln>
            <a:solidFill>
              <a:schemeClr val="accent6">
                <a:lumMod val="40000"/>
                <a:lumOff val="6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sz="900" b="1" dirty="0">
              <a:solidFill>
                <a:srgbClr val="FFFFFF"/>
              </a:solidFill>
              <a:latin typeface="CiscoSansTT Light"/>
            </a:endParaRPr>
          </a:p>
        </p:txBody>
      </p:sp>
      <p:pic>
        <p:nvPicPr>
          <p:cNvPr id="43020" name="Picture 11" descr="" title=""/>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605438" y="3598439"/>
            <a:ext cx="460196" cy="4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Oval 69" descr="" title=""/>
          <p:cNvSpPr>
            <a:spLocks noChangeAspect="1"/>
          </p:cNvSpPr>
          <p:nvPr/>
        </p:nvSpPr>
        <p:spPr>
          <a:xfrm>
            <a:off x="2065655" y="2247847"/>
            <a:ext cx="764653" cy="1019540"/>
          </a:xfrm>
          <a:prstGeom prst="ellipse">
            <a:avLst/>
          </a:prstGeom>
          <a:solidFill>
            <a:schemeClr val="bg1"/>
          </a:solidFill>
          <a:ln>
            <a:solidFill>
              <a:schemeClr val="accent6">
                <a:lumMod val="40000"/>
                <a:lumOff val="6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sz="900" b="1" dirty="0">
              <a:solidFill>
                <a:srgbClr val="FFFFFF"/>
              </a:solidFill>
              <a:latin typeface="CiscoSansTT Light"/>
            </a:endParaRPr>
          </a:p>
        </p:txBody>
      </p:sp>
      <p:pic>
        <p:nvPicPr>
          <p:cNvPr id="43011" name="Picture 2" descr="" title="">
            <a:hlinkClick r:id="rId16"/>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230494" y="2378274"/>
            <a:ext cx="434975" cy="23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0" descr="" title="">
            <a:hlinkClick r:id="rId16"/>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227381" y="2653613"/>
            <a:ext cx="447389"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Picture 29" descr="" title="">
            <a:hlinkClick r:id="rId16"/>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224288" y="2933714"/>
            <a:ext cx="447389"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Oval 70" descr="" title=""/>
          <p:cNvSpPr>
            <a:spLocks noChangeAspect="1"/>
          </p:cNvSpPr>
          <p:nvPr/>
        </p:nvSpPr>
        <p:spPr>
          <a:xfrm>
            <a:off x="5758965" y="1986960"/>
            <a:ext cx="457199" cy="609599"/>
          </a:xfrm>
          <a:prstGeom prst="ellipse">
            <a:avLst/>
          </a:prstGeom>
          <a:solidFill>
            <a:schemeClr val="bg1"/>
          </a:solidFill>
          <a:ln>
            <a:solidFill>
              <a:schemeClr val="accent6">
                <a:lumMod val="40000"/>
                <a:lumOff val="6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1"/>
            <a:endParaRPr lang="en-US" sz="900" b="1" dirty="0">
              <a:solidFill>
                <a:srgbClr val="FFFFFF"/>
              </a:solidFill>
              <a:latin typeface="CiscoSansTT Light"/>
            </a:endParaRPr>
          </a:p>
        </p:txBody>
      </p:sp>
      <p:pic>
        <p:nvPicPr>
          <p:cNvPr id="43032" name="Picture 23" descr="" title=""/>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863782" y="2126402"/>
            <a:ext cx="289688" cy="28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1" name="Picture 22" descr="" title=""/>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794577" y="2102918"/>
            <a:ext cx="335644" cy="21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697285"/>
      </p:ext>
    </p:extLst>
  </p:cSld>
  <p:clrMapOvr>
    <a:masterClrMapping/>
  </p:clrMapOvr>
  <p:transition/>
</p:sld>
</file>

<file path=ppt/slides/slide2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1026" name="Picture 2" descr="" title=""/>
          <p:cNvPicPr>
            <a:picLocks noChangeAspect="1" noChangeArrowheads="1"/>
          </p:cNvPicPr>
          <p:nvPr/>
        </p:nvPicPr>
        <p:blipFill rotWithShape="1">
          <a:blip r:embed="rId2">
            <a:extLst>
              <a:ext uri="{28A0092B-C50C-407E-A947-70E740481C1C}">
                <a14:useLocalDpi xmlns:a14="http://schemas.microsoft.com/office/drawing/2010/main" val="0"/>
              </a:ext>
            </a:extLst>
          </a:blip>
          <a:srcRect b="6750"/>
          <a:stretch/>
        </p:blipFill>
        <p:spPr bwMode="auto">
          <a:xfrm>
            <a:off x="0" y="0"/>
            <a:ext cx="9144000" cy="664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9812"/>
      </p:ext>
    </p:extLst>
  </p:cSld>
  <p:clrMapOvr>
    <a:masterClrMapping/>
  </p:clrMapOvr>
  <p:transition spd="slow">
    <p:wipe/>
  </p:transition>
</p:sld>
</file>

<file path=ppt/slides/slide23.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60421" name="Picture 2" descr="" title=""/>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10245"/>
            <a:ext cx="9130734" cy="582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8" name="Rectangle 27" descr="" title=""/>
          <p:cNvSpPr/>
          <p:nvPr/>
        </p:nvSpPr>
        <p:spPr>
          <a:xfrm>
            <a:off x="-1" y="810245"/>
            <a:ext cx="9144001" cy="1738216"/>
          </a:xfrm>
          <a:prstGeom prst="rect">
            <a:avLst/>
          </a:prstGeom>
          <a:gradFill flip="none" rotWithShape="1">
            <a:gsLst>
              <a:gs pos="0">
                <a:schemeClr val="accent1"/>
              </a:gs>
              <a:gs pos="69000">
                <a:schemeClr val="accent1">
                  <a:alpha val="0"/>
                </a:schemeClr>
              </a:gs>
              <a:gs pos="22000">
                <a:schemeClr val="accent1">
                  <a:alpha val="78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2" tIns="45697" rIns="91392" bIns="45697" rtlCol="0" anchor="ctr"/>
          <a:lstStyle>
            <a:defPPr>
              <a:defRPr lang="en-US"/>
            </a:defPPr>
            <a:lvl1pPr marL="0" algn="l" defTabSz="609417" rtl="0" eaLnBrk="1" latinLnBrk="0" hangingPunct="1">
              <a:defRPr sz="2400" kern="1200">
                <a:solidFill>
                  <a:schemeClr val="lt1"/>
                </a:solidFill>
                <a:latin typeface="+mn-lt"/>
                <a:ea typeface="+mn-ea"/>
                <a:cs typeface="+mn-cs"/>
              </a:defRPr>
            </a:lvl1pPr>
            <a:lvl2pPr marL="609417" algn="l" defTabSz="609417" rtl="0" eaLnBrk="1" latinLnBrk="0" hangingPunct="1">
              <a:defRPr sz="2400" kern="1200">
                <a:solidFill>
                  <a:schemeClr val="lt1"/>
                </a:solidFill>
                <a:latin typeface="+mn-lt"/>
                <a:ea typeface="+mn-ea"/>
                <a:cs typeface="+mn-cs"/>
              </a:defRPr>
            </a:lvl2pPr>
            <a:lvl3pPr marL="1218835" algn="l" defTabSz="609417" rtl="0" eaLnBrk="1" latinLnBrk="0" hangingPunct="1">
              <a:defRPr sz="2400" kern="1200">
                <a:solidFill>
                  <a:schemeClr val="lt1"/>
                </a:solidFill>
                <a:latin typeface="+mn-lt"/>
                <a:ea typeface="+mn-ea"/>
                <a:cs typeface="+mn-cs"/>
              </a:defRPr>
            </a:lvl3pPr>
            <a:lvl4pPr marL="1828252" algn="l" defTabSz="609417" rtl="0" eaLnBrk="1" latinLnBrk="0" hangingPunct="1">
              <a:defRPr sz="2400" kern="1200">
                <a:solidFill>
                  <a:schemeClr val="lt1"/>
                </a:solidFill>
                <a:latin typeface="+mn-lt"/>
                <a:ea typeface="+mn-ea"/>
                <a:cs typeface="+mn-cs"/>
              </a:defRPr>
            </a:lvl4pPr>
            <a:lvl5pPr marL="2437669" algn="l" defTabSz="609417" rtl="0" eaLnBrk="1" latinLnBrk="0" hangingPunct="1">
              <a:defRPr sz="2400" kern="1200">
                <a:solidFill>
                  <a:schemeClr val="lt1"/>
                </a:solidFill>
                <a:latin typeface="+mn-lt"/>
                <a:ea typeface="+mn-ea"/>
                <a:cs typeface="+mn-cs"/>
              </a:defRPr>
            </a:lvl5pPr>
            <a:lvl6pPr marL="3047085" algn="l" defTabSz="609417" rtl="0" eaLnBrk="1" latinLnBrk="0" hangingPunct="1">
              <a:defRPr sz="2400" kern="1200">
                <a:solidFill>
                  <a:schemeClr val="lt1"/>
                </a:solidFill>
                <a:latin typeface="+mn-lt"/>
                <a:ea typeface="+mn-ea"/>
                <a:cs typeface="+mn-cs"/>
              </a:defRPr>
            </a:lvl6pPr>
            <a:lvl7pPr marL="3656504" algn="l" defTabSz="609417" rtl="0" eaLnBrk="1" latinLnBrk="0" hangingPunct="1">
              <a:defRPr sz="2400" kern="1200">
                <a:solidFill>
                  <a:schemeClr val="lt1"/>
                </a:solidFill>
                <a:latin typeface="+mn-lt"/>
                <a:ea typeface="+mn-ea"/>
                <a:cs typeface="+mn-cs"/>
              </a:defRPr>
            </a:lvl7pPr>
            <a:lvl8pPr marL="4265919" algn="l" defTabSz="609417" rtl="0" eaLnBrk="1" latinLnBrk="0" hangingPunct="1">
              <a:defRPr sz="2400" kern="1200">
                <a:solidFill>
                  <a:schemeClr val="lt1"/>
                </a:solidFill>
                <a:latin typeface="+mn-lt"/>
                <a:ea typeface="+mn-ea"/>
                <a:cs typeface="+mn-cs"/>
              </a:defRPr>
            </a:lvl8pPr>
            <a:lvl9pPr marL="4875337" algn="l" defTabSz="609417" rtl="0" eaLnBrk="1" latinLnBrk="0" hangingPunct="1">
              <a:defRPr sz="2400" kern="1200">
                <a:solidFill>
                  <a:schemeClr val="lt1"/>
                </a:solidFill>
                <a:latin typeface="+mn-lt"/>
                <a:ea typeface="+mn-ea"/>
                <a:cs typeface="+mn-cs"/>
              </a:defRPr>
            </a:lvl9pPr>
          </a:lstStyle>
          <a:p>
            <a:pPr algn="ctr" defTabSz="913943"/>
            <a:endParaRPr lang="en-US" sz="1900" dirty="0">
              <a:solidFill>
                <a:srgbClr val="FFFFFF"/>
              </a:solidFill>
              <a:latin typeface="CiscoSansTT Light"/>
            </a:endParaRPr>
          </a:p>
        </p:txBody>
      </p:sp>
      <p:sp>
        <p:nvSpPr>
          <p:cNvPr id="30" name="Rectangle 29" descr="" title=""/>
          <p:cNvSpPr>
            <a:spLocks noChangeArrowheads="1"/>
          </p:cNvSpPr>
          <p:nvPr/>
        </p:nvSpPr>
        <p:spPr bwMode="auto">
          <a:xfrm>
            <a:off x="3835310" y="2005272"/>
            <a:ext cx="1501550"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Technology Enabled</a:t>
            </a:r>
          </a:p>
          <a:p>
            <a:pPr algn="ctr" defTabSz="913296">
              <a:lnSpc>
                <a:spcPct val="90000"/>
              </a:lnSpc>
            </a:pPr>
            <a:r>
              <a:rPr lang="en-US" sz="1300" dirty="0">
                <a:solidFill>
                  <a:srgbClr val="FFFFFF"/>
                </a:solidFill>
                <a:latin typeface="CiscoSansTT Light"/>
              </a:rPr>
              <a:t> Services</a:t>
            </a:r>
          </a:p>
        </p:txBody>
      </p:sp>
      <p:sp>
        <p:nvSpPr>
          <p:cNvPr id="31" name="Rectangle 30" descr="" title=""/>
          <p:cNvSpPr>
            <a:spLocks noChangeArrowheads="1"/>
          </p:cNvSpPr>
          <p:nvPr/>
        </p:nvSpPr>
        <p:spPr bwMode="auto">
          <a:xfrm>
            <a:off x="577187" y="2852509"/>
            <a:ext cx="583981"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Lighting </a:t>
            </a:r>
          </a:p>
          <a:p>
            <a:pPr algn="ctr" defTabSz="913296">
              <a:lnSpc>
                <a:spcPct val="90000"/>
              </a:lnSpc>
            </a:pPr>
            <a:r>
              <a:rPr lang="en-US" sz="1300" dirty="0">
                <a:solidFill>
                  <a:srgbClr val="FFFFFF"/>
                </a:solidFill>
                <a:latin typeface="CiscoSansTT Light"/>
              </a:rPr>
              <a:t>Poles</a:t>
            </a:r>
          </a:p>
        </p:txBody>
      </p:sp>
      <p:sp>
        <p:nvSpPr>
          <p:cNvPr id="32" name="Rectangle 31" descr="" title=""/>
          <p:cNvSpPr>
            <a:spLocks noChangeArrowheads="1"/>
          </p:cNvSpPr>
          <p:nvPr/>
        </p:nvSpPr>
        <p:spPr bwMode="auto">
          <a:xfrm>
            <a:off x="1481065" y="1359828"/>
            <a:ext cx="1519540"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Municipal Command</a:t>
            </a:r>
            <a:br>
              <a:rPr lang="en-US" sz="1300" dirty="0">
                <a:solidFill>
                  <a:srgbClr val="FFFFFF"/>
                </a:solidFill>
                <a:latin typeface="CiscoSansTT Light"/>
              </a:rPr>
            </a:br>
            <a:r>
              <a:rPr lang="en-US" sz="1300" dirty="0">
                <a:solidFill>
                  <a:srgbClr val="FFFFFF"/>
                </a:solidFill>
                <a:latin typeface="CiscoSansTT Light"/>
              </a:rPr>
              <a:t>&amp; Control Center</a:t>
            </a:r>
          </a:p>
        </p:txBody>
      </p:sp>
      <p:sp>
        <p:nvSpPr>
          <p:cNvPr id="33" name="Rectangle 32" descr="" title=""/>
          <p:cNvSpPr>
            <a:spLocks noChangeArrowheads="1"/>
          </p:cNvSpPr>
          <p:nvPr/>
        </p:nvSpPr>
        <p:spPr bwMode="auto">
          <a:xfrm>
            <a:off x="2798934" y="2505084"/>
            <a:ext cx="444620"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Smart</a:t>
            </a:r>
            <a:br>
              <a:rPr lang="en-US" sz="1300" dirty="0">
                <a:solidFill>
                  <a:srgbClr val="FFFFFF"/>
                </a:solidFill>
                <a:latin typeface="CiscoSansTT Light"/>
              </a:rPr>
            </a:br>
            <a:r>
              <a:rPr lang="en-US" sz="1300" dirty="0">
                <a:solidFill>
                  <a:srgbClr val="FFFFFF"/>
                </a:solidFill>
                <a:latin typeface="CiscoSansTT Light"/>
              </a:rPr>
              <a:t>Grid</a:t>
            </a:r>
          </a:p>
        </p:txBody>
      </p:sp>
      <p:sp>
        <p:nvSpPr>
          <p:cNvPr id="34" name="Rectangle 33" descr="" title=""/>
          <p:cNvSpPr>
            <a:spLocks noChangeArrowheads="1"/>
          </p:cNvSpPr>
          <p:nvPr/>
        </p:nvSpPr>
        <p:spPr bwMode="auto">
          <a:xfrm>
            <a:off x="3811767" y="2977388"/>
            <a:ext cx="926523" cy="363433"/>
          </a:xfrm>
          <a:prstGeom prst="rect">
            <a:avLst/>
          </a:prstGeom>
          <a:noFill/>
          <a:ln w="9525">
            <a:noFill/>
            <a:miter lim="800000"/>
            <a:headEnd/>
            <a:tailEnd/>
          </a:ln>
          <a:effectLst/>
        </p:spPr>
        <p:txBody>
          <a:bodyPr wrap="none" lIns="0" tIns="0" rIns="0" bIns="0" anchor="ctr">
            <a:spAutoFit/>
          </a:bodyPr>
          <a:lstStyle/>
          <a:p>
            <a:pPr defTabSz="913296">
              <a:lnSpc>
                <a:spcPct val="90000"/>
              </a:lnSpc>
            </a:pPr>
            <a:r>
              <a:rPr lang="en-US" sz="1300" dirty="0">
                <a:solidFill>
                  <a:srgbClr val="FFFFFF"/>
                </a:solidFill>
                <a:latin typeface="CiscoSansTT Light"/>
              </a:rPr>
              <a:t>Building</a:t>
            </a:r>
            <a:br>
              <a:rPr lang="en-US" sz="1300" dirty="0">
                <a:solidFill>
                  <a:srgbClr val="FFFFFF"/>
                </a:solidFill>
                <a:latin typeface="CiscoSansTT Light"/>
              </a:rPr>
            </a:br>
            <a:r>
              <a:rPr lang="en-US" sz="1300" dirty="0">
                <a:solidFill>
                  <a:srgbClr val="FFFFFF"/>
                </a:solidFill>
                <a:latin typeface="CiscoSansTT Light"/>
              </a:rPr>
              <a:t>Optimization</a:t>
            </a:r>
          </a:p>
        </p:txBody>
      </p:sp>
      <p:sp>
        <p:nvSpPr>
          <p:cNvPr id="35" name="Rectangle 34" descr="" title=""/>
          <p:cNvSpPr>
            <a:spLocks noChangeArrowheads="1"/>
          </p:cNvSpPr>
          <p:nvPr/>
        </p:nvSpPr>
        <p:spPr bwMode="auto">
          <a:xfrm>
            <a:off x="4229526" y="4126485"/>
            <a:ext cx="545805" cy="363433"/>
          </a:xfrm>
          <a:prstGeom prst="rect">
            <a:avLst/>
          </a:prstGeom>
          <a:noFill/>
          <a:ln w="9525">
            <a:noFill/>
            <a:miter lim="800000"/>
            <a:headEnd/>
            <a:tailEnd/>
          </a:ln>
          <a:effectLst/>
        </p:spPr>
        <p:txBody>
          <a:bodyPr wrap="square" lIns="0" tIns="0" rIns="0" bIns="0" anchor="ctr">
            <a:spAutoFit/>
          </a:bodyPr>
          <a:lstStyle/>
          <a:p>
            <a:pPr algn="ctr" defTabSz="913296">
              <a:lnSpc>
                <a:spcPct val="90000"/>
              </a:lnSpc>
            </a:pPr>
            <a:r>
              <a:rPr lang="en-US" sz="1300" dirty="0">
                <a:solidFill>
                  <a:srgbClr val="FFFFFF"/>
                </a:solidFill>
                <a:latin typeface="CiscoSansTT Light"/>
              </a:rPr>
              <a:t>City</a:t>
            </a:r>
          </a:p>
          <a:p>
            <a:pPr algn="ctr" defTabSz="913296">
              <a:lnSpc>
                <a:spcPct val="90000"/>
              </a:lnSpc>
            </a:pPr>
            <a:r>
              <a:rPr lang="en-US" sz="1300" dirty="0">
                <a:solidFill>
                  <a:srgbClr val="FFFFFF"/>
                </a:solidFill>
                <a:latin typeface="CiscoSansTT Light"/>
              </a:rPr>
              <a:t>WiFi</a:t>
            </a:r>
          </a:p>
        </p:txBody>
      </p:sp>
      <p:sp>
        <p:nvSpPr>
          <p:cNvPr id="36" name="Rectangle 35" descr="" title=""/>
          <p:cNvSpPr>
            <a:spLocks noChangeArrowheads="1"/>
          </p:cNvSpPr>
          <p:nvPr/>
        </p:nvSpPr>
        <p:spPr bwMode="auto">
          <a:xfrm>
            <a:off x="4901134" y="2660260"/>
            <a:ext cx="1051363" cy="363433"/>
          </a:xfrm>
          <a:prstGeom prst="rect">
            <a:avLst/>
          </a:prstGeom>
          <a:noFill/>
          <a:ln w="9525">
            <a:noFill/>
            <a:miter lim="800000"/>
            <a:headEnd/>
            <a:tailEnd/>
          </a:ln>
          <a:effectLst/>
        </p:spPr>
        <p:txBody>
          <a:bodyPr wrap="square" lIns="0" tIns="0" rIns="0" bIns="0" anchor="ctr">
            <a:spAutoFit/>
          </a:bodyPr>
          <a:lstStyle/>
          <a:p>
            <a:pPr algn="ctr" defTabSz="913296">
              <a:lnSpc>
                <a:spcPct val="90000"/>
              </a:lnSpc>
            </a:pPr>
            <a:r>
              <a:rPr lang="en-US" sz="1300" dirty="0">
                <a:solidFill>
                  <a:srgbClr val="FFFFFF"/>
                </a:solidFill>
                <a:latin typeface="CiscoSansTT Light"/>
              </a:rPr>
              <a:t>Home Energy Mgmnt</a:t>
            </a:r>
          </a:p>
        </p:txBody>
      </p:sp>
      <p:sp>
        <p:nvSpPr>
          <p:cNvPr id="25" name="Text Box 20" descr="" title=""/>
          <p:cNvSpPr txBox="1">
            <a:spLocks noChangeArrowheads="1"/>
          </p:cNvSpPr>
          <p:nvPr/>
        </p:nvSpPr>
        <p:spPr bwMode="auto">
          <a:xfrm>
            <a:off x="8202471" y="6410463"/>
            <a:ext cx="935966" cy="183384"/>
          </a:xfrm>
          <a:prstGeom prst="rect">
            <a:avLst/>
          </a:prstGeom>
          <a:noFill/>
          <a:ln w="9525">
            <a:noFill/>
            <a:miter lim="800000"/>
            <a:headEnd/>
            <a:tailEnd/>
          </a:ln>
          <a:effectLst/>
        </p:spPr>
        <p:txBody>
          <a:bodyPr wrap="none" lIns="0" tIns="0" rIns="0" bIns="0" anchor="ctr">
            <a:spAutoFit/>
          </a:bodyPr>
          <a:lstStyle>
            <a:defPPr>
              <a:defRPr lang="en-US"/>
            </a:defPPr>
            <a:lvl1pPr algn="ctr" defTabSz="913410">
              <a:lnSpc>
                <a:spcPct val="90000"/>
              </a:lnSpc>
              <a:defRPr sz="1300">
                <a:solidFill>
                  <a:srgbClr val="FFFFFF"/>
                </a:solidFill>
              </a:defRPr>
            </a:lvl1pPr>
          </a:lstStyle>
          <a:p>
            <a:r>
              <a:rPr lang="it-IT" dirty="0">
                <a:latin typeface="CiscoSansTT Light"/>
              </a:rPr>
              <a:t>Source: Intel</a:t>
            </a:r>
            <a:endParaRPr lang="en-US" dirty="0">
              <a:latin typeface="CiscoSansTT Light"/>
            </a:endParaRPr>
          </a:p>
        </p:txBody>
      </p:sp>
      <p:sp>
        <p:nvSpPr>
          <p:cNvPr id="37" name="Rectangle 36" descr="" title=""/>
          <p:cNvSpPr>
            <a:spLocks noChangeArrowheads="1"/>
          </p:cNvSpPr>
          <p:nvPr/>
        </p:nvSpPr>
        <p:spPr bwMode="auto">
          <a:xfrm>
            <a:off x="6601556" y="3337980"/>
            <a:ext cx="1150524" cy="363433"/>
          </a:xfrm>
          <a:prstGeom prst="rect">
            <a:avLst/>
          </a:prstGeom>
          <a:noFill/>
          <a:ln w="9525">
            <a:noFill/>
            <a:miter lim="800000"/>
            <a:headEnd/>
            <a:tailEnd/>
          </a:ln>
          <a:effectLst/>
        </p:spPr>
        <p:txBody>
          <a:bodyPr wrap="square" lIns="0" tIns="0" rIns="0" bIns="0" anchor="ctr">
            <a:spAutoFit/>
          </a:bodyPr>
          <a:lstStyle/>
          <a:p>
            <a:pPr defTabSz="913296">
              <a:lnSpc>
                <a:spcPct val="90000"/>
              </a:lnSpc>
            </a:pPr>
            <a:r>
              <a:rPr lang="en-US" sz="1300" dirty="0">
                <a:solidFill>
                  <a:srgbClr val="FFFFFF"/>
                </a:solidFill>
                <a:latin typeface="CiscoSansTT Light"/>
              </a:rPr>
              <a:t>Traffic Flow Optimization</a:t>
            </a:r>
          </a:p>
        </p:txBody>
      </p:sp>
      <p:sp>
        <p:nvSpPr>
          <p:cNvPr id="38" name="Rectangle 37" descr="" title=""/>
          <p:cNvSpPr>
            <a:spLocks noChangeArrowheads="1"/>
          </p:cNvSpPr>
          <p:nvPr/>
        </p:nvSpPr>
        <p:spPr bwMode="auto">
          <a:xfrm>
            <a:off x="6446947" y="1300258"/>
            <a:ext cx="926523"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Factory</a:t>
            </a:r>
            <a:br>
              <a:rPr lang="en-US" sz="1300" dirty="0">
                <a:solidFill>
                  <a:srgbClr val="FFFFFF"/>
                </a:solidFill>
                <a:latin typeface="CiscoSansTT Light"/>
              </a:rPr>
            </a:br>
            <a:r>
              <a:rPr lang="en-US" sz="1300" dirty="0">
                <a:solidFill>
                  <a:srgbClr val="FFFFFF"/>
                </a:solidFill>
                <a:latin typeface="CiscoSansTT Light"/>
              </a:rPr>
              <a:t>Optimization</a:t>
            </a:r>
          </a:p>
        </p:txBody>
      </p:sp>
      <p:sp>
        <p:nvSpPr>
          <p:cNvPr id="40" name="Rectangle 39" descr="" title=""/>
          <p:cNvSpPr>
            <a:spLocks noChangeArrowheads="1"/>
          </p:cNvSpPr>
          <p:nvPr/>
        </p:nvSpPr>
        <p:spPr bwMode="auto">
          <a:xfrm>
            <a:off x="8192718" y="5456420"/>
            <a:ext cx="676292" cy="363433"/>
          </a:xfrm>
          <a:prstGeom prst="rect">
            <a:avLst/>
          </a:prstGeom>
          <a:noFill/>
          <a:ln w="9525">
            <a:noFill/>
            <a:miter lim="800000"/>
            <a:headEnd/>
            <a:tailEnd/>
          </a:ln>
          <a:effectLst/>
        </p:spPr>
        <p:txBody>
          <a:bodyPr wrap="none" lIns="0" tIns="0" rIns="0" bIns="0" anchor="ctr">
            <a:spAutoFit/>
          </a:bodyPr>
          <a:lstStyle/>
          <a:p>
            <a:pPr defTabSz="913296">
              <a:lnSpc>
                <a:spcPct val="90000"/>
              </a:lnSpc>
            </a:pPr>
            <a:r>
              <a:rPr lang="en-US" sz="1300" dirty="0">
                <a:solidFill>
                  <a:srgbClr val="FFFFFF"/>
                </a:solidFill>
                <a:latin typeface="CiscoSansTT Light"/>
              </a:rPr>
              <a:t>Traffic</a:t>
            </a:r>
            <a:br>
              <a:rPr lang="en-US" sz="1300" dirty="0">
                <a:solidFill>
                  <a:srgbClr val="FFFFFF"/>
                </a:solidFill>
                <a:latin typeface="CiscoSansTT Light"/>
              </a:rPr>
            </a:br>
            <a:r>
              <a:rPr lang="en-US" sz="1300" dirty="0">
                <a:solidFill>
                  <a:srgbClr val="FFFFFF"/>
                </a:solidFill>
                <a:latin typeface="CiscoSansTT Light"/>
              </a:rPr>
              <a:t>Cameras</a:t>
            </a:r>
          </a:p>
        </p:txBody>
      </p:sp>
      <p:sp>
        <p:nvSpPr>
          <p:cNvPr id="41" name="Rectangle 40" descr="" title=""/>
          <p:cNvSpPr>
            <a:spLocks noChangeArrowheads="1"/>
          </p:cNvSpPr>
          <p:nvPr/>
        </p:nvSpPr>
        <p:spPr bwMode="auto">
          <a:xfrm>
            <a:off x="5890129" y="5698709"/>
            <a:ext cx="870762"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Automated</a:t>
            </a:r>
            <a:br>
              <a:rPr lang="en-US" sz="1300" dirty="0">
                <a:solidFill>
                  <a:srgbClr val="FFFFFF"/>
                </a:solidFill>
                <a:latin typeface="CiscoSansTT Light"/>
              </a:rPr>
            </a:br>
            <a:r>
              <a:rPr lang="en-US" sz="1300" dirty="0">
                <a:solidFill>
                  <a:srgbClr val="FFFFFF"/>
                </a:solidFill>
                <a:latin typeface="CiscoSansTT Light"/>
              </a:rPr>
              <a:t>Car System</a:t>
            </a:r>
          </a:p>
        </p:txBody>
      </p:sp>
      <p:sp>
        <p:nvSpPr>
          <p:cNvPr id="42" name="Rectangle 41" descr="" title=""/>
          <p:cNvSpPr>
            <a:spLocks noChangeArrowheads="1"/>
          </p:cNvSpPr>
          <p:nvPr/>
        </p:nvSpPr>
        <p:spPr bwMode="auto">
          <a:xfrm>
            <a:off x="4315336" y="5924224"/>
            <a:ext cx="1223235"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Intelligent Digital</a:t>
            </a:r>
          </a:p>
          <a:p>
            <a:pPr algn="ctr" defTabSz="913296">
              <a:lnSpc>
                <a:spcPct val="90000"/>
              </a:lnSpc>
            </a:pPr>
            <a:r>
              <a:rPr lang="en-US" sz="1300" dirty="0">
                <a:solidFill>
                  <a:srgbClr val="FFFFFF"/>
                </a:solidFill>
                <a:latin typeface="CiscoSansTT Light"/>
              </a:rPr>
              <a:t>Signage</a:t>
            </a:r>
          </a:p>
        </p:txBody>
      </p:sp>
      <p:sp>
        <p:nvSpPr>
          <p:cNvPr id="43" name="Rectangle 42" descr="" title=""/>
          <p:cNvSpPr>
            <a:spLocks noChangeArrowheads="1"/>
          </p:cNvSpPr>
          <p:nvPr/>
        </p:nvSpPr>
        <p:spPr bwMode="auto">
          <a:xfrm>
            <a:off x="1657975" y="5725437"/>
            <a:ext cx="917406"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Connected</a:t>
            </a:r>
            <a:br>
              <a:rPr lang="en-US" sz="1300" dirty="0">
                <a:solidFill>
                  <a:srgbClr val="FFFFFF"/>
                </a:solidFill>
                <a:latin typeface="CiscoSansTT Light"/>
              </a:rPr>
            </a:br>
            <a:r>
              <a:rPr lang="en-US" sz="1300" dirty="0">
                <a:solidFill>
                  <a:srgbClr val="FFFFFF"/>
                </a:solidFill>
                <a:latin typeface="CiscoSansTT Light"/>
              </a:rPr>
              <a:t>Ambulances</a:t>
            </a:r>
          </a:p>
        </p:txBody>
      </p:sp>
      <p:sp>
        <p:nvSpPr>
          <p:cNvPr id="44" name="Rectangle 43" descr="" title=""/>
          <p:cNvSpPr>
            <a:spLocks noChangeArrowheads="1"/>
          </p:cNvSpPr>
          <p:nvPr/>
        </p:nvSpPr>
        <p:spPr bwMode="auto">
          <a:xfrm>
            <a:off x="605301" y="5647569"/>
            <a:ext cx="565259" cy="183384"/>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Parking</a:t>
            </a:r>
          </a:p>
        </p:txBody>
      </p:sp>
      <p:sp>
        <p:nvSpPr>
          <p:cNvPr id="45" name="Rectangle 44" descr="" title=""/>
          <p:cNvSpPr>
            <a:spLocks noChangeArrowheads="1"/>
          </p:cNvSpPr>
          <p:nvPr/>
        </p:nvSpPr>
        <p:spPr bwMode="auto">
          <a:xfrm>
            <a:off x="293232" y="4592013"/>
            <a:ext cx="1071582"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INTELLIGENT</a:t>
            </a:r>
            <a:br>
              <a:rPr lang="en-US" sz="1300" dirty="0">
                <a:solidFill>
                  <a:srgbClr val="FFFFFF"/>
                </a:solidFill>
                <a:latin typeface="CiscoSansTT Light"/>
              </a:rPr>
            </a:br>
            <a:r>
              <a:rPr lang="en-US" sz="1300" dirty="0">
                <a:solidFill>
                  <a:srgbClr val="FFFFFF"/>
                </a:solidFill>
                <a:latin typeface="CiscoSansTT Light"/>
              </a:rPr>
              <a:t>CITY</a:t>
            </a:r>
          </a:p>
        </p:txBody>
      </p:sp>
      <p:sp>
        <p:nvSpPr>
          <p:cNvPr id="46" name="Rectangle 45" descr="" title=""/>
          <p:cNvSpPr>
            <a:spLocks noChangeArrowheads="1"/>
          </p:cNvSpPr>
          <p:nvPr/>
        </p:nvSpPr>
        <p:spPr bwMode="auto">
          <a:xfrm>
            <a:off x="2720032" y="4943053"/>
            <a:ext cx="1071582"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INTELLIGENT</a:t>
            </a:r>
            <a:br>
              <a:rPr lang="en-US" sz="1300" dirty="0">
                <a:solidFill>
                  <a:srgbClr val="FFFFFF"/>
                </a:solidFill>
                <a:latin typeface="CiscoSansTT Light"/>
              </a:rPr>
            </a:br>
            <a:r>
              <a:rPr lang="en-US" sz="1300" dirty="0">
                <a:solidFill>
                  <a:srgbClr val="FFFFFF"/>
                </a:solidFill>
                <a:latin typeface="CiscoSansTT Light"/>
              </a:rPr>
              <a:t>Building</a:t>
            </a:r>
          </a:p>
        </p:txBody>
      </p:sp>
      <p:sp>
        <p:nvSpPr>
          <p:cNvPr id="47" name="Rectangle 46" descr="" title=""/>
          <p:cNvSpPr>
            <a:spLocks noChangeArrowheads="1"/>
          </p:cNvSpPr>
          <p:nvPr/>
        </p:nvSpPr>
        <p:spPr bwMode="auto">
          <a:xfrm>
            <a:off x="5147461" y="5134918"/>
            <a:ext cx="1071582"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INTELLIGENT</a:t>
            </a:r>
            <a:br>
              <a:rPr lang="en-US" sz="1300" dirty="0">
                <a:solidFill>
                  <a:srgbClr val="FFFFFF"/>
                </a:solidFill>
                <a:latin typeface="CiscoSansTT Light"/>
              </a:rPr>
            </a:br>
            <a:r>
              <a:rPr lang="en-US" sz="1300" dirty="0">
                <a:solidFill>
                  <a:srgbClr val="FFFFFF"/>
                </a:solidFill>
                <a:latin typeface="CiscoSansTT Light"/>
              </a:rPr>
              <a:t>HIGHWAY</a:t>
            </a:r>
          </a:p>
        </p:txBody>
      </p:sp>
      <p:sp>
        <p:nvSpPr>
          <p:cNvPr id="48" name="Rectangle 47" descr="" title=""/>
          <p:cNvSpPr>
            <a:spLocks noChangeArrowheads="1"/>
          </p:cNvSpPr>
          <p:nvPr/>
        </p:nvSpPr>
        <p:spPr bwMode="auto">
          <a:xfrm>
            <a:off x="7950843" y="4543569"/>
            <a:ext cx="1071582"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pPr>
            <a:r>
              <a:rPr lang="en-US" sz="1300" dirty="0">
                <a:solidFill>
                  <a:srgbClr val="FFFFFF"/>
                </a:solidFill>
                <a:latin typeface="CiscoSansTT Light"/>
              </a:rPr>
              <a:t>INTELLIGENT</a:t>
            </a:r>
            <a:br>
              <a:rPr lang="en-US" sz="1300" dirty="0">
                <a:solidFill>
                  <a:srgbClr val="FFFFFF"/>
                </a:solidFill>
                <a:latin typeface="CiscoSansTT Light"/>
              </a:rPr>
            </a:br>
            <a:r>
              <a:rPr lang="en-US" sz="1300" dirty="0">
                <a:solidFill>
                  <a:srgbClr val="FFFFFF"/>
                </a:solidFill>
                <a:latin typeface="CiscoSansTT Light"/>
              </a:rPr>
              <a:t>Community</a:t>
            </a:r>
          </a:p>
        </p:txBody>
      </p:sp>
      <p:sp>
        <p:nvSpPr>
          <p:cNvPr id="53" name="Title 1" descr="" title=""/>
          <p:cNvSpPr>
            <a:spLocks noGrp="1"/>
          </p:cNvSpPr>
          <p:nvPr>
            <p:ph type="ctrTitle"/>
          </p:nvPr>
        </p:nvSpPr>
        <p:spPr>
          <a:xfrm>
            <a:off x="265580" y="246064"/>
            <a:ext cx="8659976" cy="971709"/>
          </a:xfrm>
        </p:spPr>
        <p:txBody>
          <a:bodyPr/>
          <a:lstStyle/>
          <a:p>
            <a:pPr>
              <a:defRPr/>
            </a:pPr>
            <a:r>
              <a:rPr lang="en-US" sz="2700" dirty="0"/>
              <a:t>A Digital Overlay for Cities</a:t>
            </a:r>
            <a:endParaRPr sz="2100" dirty="0"/>
          </a:p>
        </p:txBody>
      </p:sp>
      <p:sp>
        <p:nvSpPr>
          <p:cNvPr id="27" name="Rectangle 26" descr="" title=""/>
          <p:cNvSpPr>
            <a:spLocks noChangeArrowheads="1"/>
          </p:cNvSpPr>
          <p:nvPr/>
        </p:nvSpPr>
        <p:spPr bwMode="auto">
          <a:xfrm>
            <a:off x="8109100" y="2485705"/>
            <a:ext cx="926523" cy="363433"/>
          </a:xfrm>
          <a:prstGeom prst="rect">
            <a:avLst/>
          </a:prstGeom>
          <a:noFill/>
          <a:ln w="9525">
            <a:noFill/>
            <a:miter lim="800000"/>
            <a:headEnd/>
            <a:tailEnd/>
          </a:ln>
          <a:effectLst/>
        </p:spPr>
        <p:txBody>
          <a:bodyPr wrap="none" lIns="0" tIns="0" rIns="0" bIns="0" anchor="ctr">
            <a:spAutoFit/>
          </a:bodyPr>
          <a:lstStyle/>
          <a:p>
            <a:pPr algn="ctr" defTabSz="913296">
              <a:lnSpc>
                <a:spcPct val="90000"/>
              </a:lnSpc>
              <a:defRPr/>
            </a:pPr>
            <a:r>
              <a:rPr lang="en-US" sz="1300" dirty="0">
                <a:solidFill>
                  <a:srgbClr val="FFFFFF"/>
                </a:solidFill>
                <a:latin typeface="CiscoSansTT Light"/>
              </a:rPr>
              <a:t>Logistics</a:t>
            </a:r>
            <a:br>
              <a:rPr lang="en-US" sz="1300" dirty="0">
                <a:solidFill>
                  <a:srgbClr val="FFFFFF"/>
                </a:solidFill>
                <a:latin typeface="CiscoSansTT Light"/>
              </a:rPr>
            </a:br>
            <a:r>
              <a:rPr lang="en-US" sz="1300" dirty="0">
                <a:solidFill>
                  <a:srgbClr val="FFFFFF"/>
                </a:solidFill>
                <a:latin typeface="CiscoSansTT Light"/>
              </a:rPr>
              <a:t>Optimization</a:t>
            </a:r>
          </a:p>
        </p:txBody>
      </p:sp>
    </p:spTree>
    <p:extLst>
      <p:ext uri="{BB962C8B-B14F-4D97-AF65-F5344CB8AC3E}">
        <p14:creationId xmlns:p14="http://schemas.microsoft.com/office/powerpoint/2010/main" val="1761055131"/>
      </p:ext>
    </p:extLst>
  </p:cSld>
  <p:clrMapOvr>
    <a:masterClrMapping/>
  </p:clrMapOvr>
  <p:transition/>
</p:sld>
</file>

<file path=ppt/slides/slide2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2" name="Picture 1" descr="" title=""/>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9157868" cy="6857999"/>
          </a:xfrm>
          <a:prstGeom prst="rect">
            <a:avLst/>
          </a:prstGeom>
        </p:spPr>
      </p:pic>
      <p:sp>
        <p:nvSpPr>
          <p:cNvPr id="125" name="Rectangle 124" descr="" title=""/>
          <p:cNvSpPr/>
          <p:nvPr/>
        </p:nvSpPr>
        <p:spPr>
          <a:xfrm flipH="1">
            <a:off x="1" y="1"/>
            <a:ext cx="9157868" cy="6858001"/>
          </a:xfrm>
          <a:prstGeom prst="rect">
            <a:avLst/>
          </a:prstGeom>
          <a:gradFill>
            <a:gsLst>
              <a:gs pos="0">
                <a:srgbClr val="000000">
                  <a:alpha val="67000"/>
                </a:srgbClr>
              </a:gs>
              <a:gs pos="49000">
                <a:srgbClr val="000000">
                  <a:alpha val="46000"/>
                </a:srgbClr>
              </a:gs>
              <a:gs pos="100000">
                <a:srgbClr val="000000">
                  <a:alpha val="58000"/>
                </a:srgbClr>
              </a:gs>
            </a:gsLst>
            <a:lin ang="0" scaled="0"/>
          </a:gradFill>
          <a:ln w="9525">
            <a:noFill/>
            <a:round/>
            <a:headEnd/>
            <a:tailEnd/>
          </a:ln>
        </p:spPr>
        <p:txBody>
          <a:bodyPr vert="horz" wrap="square" lIns="68589" tIns="34295" rIns="68589" bIns="34295" numCol="1" anchor="t" anchorCtr="0" compatLnSpc="1">
            <a:prstTxWarp prst="textNoShape">
              <a:avLst/>
            </a:prstTxWarp>
          </a:bodyPr>
          <a:lstStyle/>
          <a:p>
            <a:pPr defTabSz="457230" fontAlgn="base">
              <a:spcBef>
                <a:spcPct val="0"/>
              </a:spcBef>
              <a:spcAft>
                <a:spcPct val="0"/>
              </a:spcAft>
            </a:pPr>
            <a:endParaRPr lang="en-US" dirty="0">
              <a:solidFill>
                <a:srgbClr val="676767"/>
              </a:solidFill>
              <a:latin typeface="Arial" charset="0"/>
              <a:ea typeface="ＭＳ Ｐゴシック" charset="0"/>
              <a:cs typeface="ＭＳ Ｐゴシック" charset="0"/>
            </a:endParaRPr>
          </a:p>
        </p:txBody>
      </p:sp>
      <p:sp>
        <p:nvSpPr>
          <p:cNvPr id="91" name="Title 6" descr="" title=""/>
          <p:cNvSpPr>
            <a:spLocks noGrp="1"/>
          </p:cNvSpPr>
          <p:nvPr>
            <p:ph type="title"/>
          </p:nvPr>
        </p:nvSpPr>
        <p:spPr/>
        <p:txBody>
          <a:bodyPr/>
          <a:lstStyle/>
          <a:p>
            <a:r>
              <a:rPr lang="en-US" sz="2800" dirty="0">
                <a:solidFill>
                  <a:schemeClr val="bg1"/>
                </a:solidFill>
              </a:rPr>
              <a:t>Country Digitization is Improving Citizen Lives</a:t>
            </a:r>
          </a:p>
        </p:txBody>
      </p:sp>
      <p:sp>
        <p:nvSpPr>
          <p:cNvPr id="202" name="Rectangle 201" descr="" title=""/>
          <p:cNvSpPr/>
          <p:nvPr/>
        </p:nvSpPr>
        <p:spPr>
          <a:xfrm>
            <a:off x="458989" y="1147227"/>
            <a:ext cx="8685015" cy="338554"/>
          </a:xfrm>
          <a:prstGeom prst="rect">
            <a:avLst/>
          </a:prstGeom>
        </p:spPr>
        <p:txBody>
          <a:bodyPr wrap="square">
            <a:spAutoFit/>
          </a:bodyPr>
          <a:lstStyle/>
          <a:p>
            <a:pPr defTabSz="457230" fontAlgn="base">
              <a:spcBef>
                <a:spcPct val="0"/>
              </a:spcBef>
              <a:spcAft>
                <a:spcPct val="0"/>
              </a:spcAft>
            </a:pPr>
            <a:r>
              <a:rPr lang="en-US" sz="1600" dirty="0">
                <a:solidFill>
                  <a:srgbClr val="FFFFFF"/>
                </a:solidFill>
                <a:latin typeface="Arial" charset="0"/>
                <a:ea typeface="ＭＳ Ｐゴシック" charset="0"/>
                <a:cs typeface="ＭＳ Ｐゴシック" charset="0"/>
              </a:rPr>
              <a:t>Increase </a:t>
            </a:r>
            <a:r>
              <a:rPr lang="en-US" sz="1600" dirty="0" smtClean="0">
                <a:solidFill>
                  <a:srgbClr val="FFFFFF"/>
                </a:solidFill>
                <a:latin typeface="Arial" charset="0"/>
                <a:ea typeface="ＭＳ Ｐゴシック" charset="0"/>
                <a:cs typeface="ＭＳ Ｐゴシック" charset="0"/>
              </a:rPr>
              <a:t>the country’s </a:t>
            </a:r>
            <a:r>
              <a:rPr lang="en-US" sz="1600" dirty="0">
                <a:solidFill>
                  <a:srgbClr val="FFFFFF"/>
                </a:solidFill>
                <a:latin typeface="Arial" charset="0"/>
                <a:ea typeface="ＭＳ Ｐゴシック" charset="0"/>
                <a:cs typeface="ＭＳ Ｐゴシック" charset="0"/>
              </a:rPr>
              <a:t>GDP,  a</a:t>
            </a:r>
            <a:r>
              <a:rPr lang="en-US" sz="1600" dirty="0" smtClean="0">
                <a:solidFill>
                  <a:srgbClr val="FFFFFF"/>
                </a:solidFill>
                <a:latin typeface="Arial" charset="0"/>
                <a:ea typeface="ＭＳ Ｐゴシック" charset="0"/>
                <a:cs typeface="ＭＳ Ｐゴシック" charset="0"/>
              </a:rPr>
              <a:t>ccelerate </a:t>
            </a:r>
            <a:r>
              <a:rPr lang="en-US" sz="1600" dirty="0">
                <a:solidFill>
                  <a:srgbClr val="FFFFFF"/>
                </a:solidFill>
                <a:latin typeface="Arial" charset="0"/>
                <a:ea typeface="ＭＳ Ｐゴシック" charset="0"/>
                <a:cs typeface="ＭＳ Ｐゴシック" charset="0"/>
              </a:rPr>
              <a:t>i</a:t>
            </a:r>
            <a:r>
              <a:rPr lang="en-US" sz="1600" dirty="0" smtClean="0">
                <a:solidFill>
                  <a:srgbClr val="FFFFFF"/>
                </a:solidFill>
                <a:latin typeface="Arial" charset="0"/>
                <a:ea typeface="ＭＳ Ｐゴシック" charset="0"/>
                <a:cs typeface="ＭＳ Ｐゴシック" charset="0"/>
              </a:rPr>
              <a:t>nnovation and create </a:t>
            </a:r>
            <a:r>
              <a:rPr lang="en-US" sz="1600" dirty="0">
                <a:solidFill>
                  <a:srgbClr val="FFFFFF"/>
                </a:solidFill>
                <a:latin typeface="Arial" charset="0"/>
                <a:ea typeface="ＭＳ Ｐゴシック" charset="0"/>
                <a:cs typeface="ＭＳ Ｐゴシック" charset="0"/>
              </a:rPr>
              <a:t>j</a:t>
            </a:r>
            <a:r>
              <a:rPr lang="en-US" sz="1600" dirty="0" smtClean="0">
                <a:solidFill>
                  <a:srgbClr val="FFFFFF"/>
                </a:solidFill>
                <a:latin typeface="Arial" charset="0"/>
                <a:ea typeface="ＭＳ Ｐゴシック" charset="0"/>
                <a:cs typeface="ＭＳ Ｐゴシック" charset="0"/>
              </a:rPr>
              <a:t>obs</a:t>
            </a:r>
            <a:endParaRPr lang="en-US" sz="1600" dirty="0">
              <a:solidFill>
                <a:srgbClr val="FFFFFF"/>
              </a:solidFill>
              <a:latin typeface="Arial" charset="0"/>
              <a:ea typeface="ＭＳ Ｐゴシック" charset="0"/>
              <a:cs typeface="ＭＳ Ｐゴシック" charset="0"/>
            </a:endParaRPr>
          </a:p>
        </p:txBody>
      </p:sp>
      <p:grpSp>
        <p:nvGrpSpPr>
          <p:cNvPr id="3" name="Group 2" descr="" title=""/>
          <p:cNvGrpSpPr/>
          <p:nvPr/>
        </p:nvGrpSpPr>
        <p:grpSpPr>
          <a:xfrm>
            <a:off x="399959" y="2122836"/>
            <a:ext cx="8104233" cy="4143466"/>
            <a:chOff x="399956" y="1593601"/>
            <a:chExt cx="8104233" cy="3110479"/>
          </a:xfrm>
        </p:grpSpPr>
        <p:grpSp>
          <p:nvGrpSpPr>
            <p:cNvPr id="18" name="Group 17" descr="" title=""/>
            <p:cNvGrpSpPr/>
            <p:nvPr/>
          </p:nvGrpSpPr>
          <p:grpSpPr>
            <a:xfrm>
              <a:off x="399956" y="1593601"/>
              <a:ext cx="8104233" cy="3110479"/>
              <a:chOff x="511714" y="1593600"/>
              <a:chExt cx="8104233" cy="3110479"/>
            </a:xfrm>
          </p:grpSpPr>
          <p:sp>
            <p:nvSpPr>
              <p:cNvPr id="157" name="TextBox 156" descr="" title=""/>
              <p:cNvSpPr txBox="1"/>
              <p:nvPr/>
            </p:nvSpPr>
            <p:spPr>
              <a:xfrm>
                <a:off x="6160780" y="1593600"/>
                <a:ext cx="1801835" cy="392779"/>
              </a:xfrm>
              <a:prstGeom prst="rect">
                <a:avLst/>
              </a:prstGeom>
              <a:noFill/>
            </p:spPr>
            <p:txBody>
              <a:bodyPr wrap="square" rtlCol="0" anchor="ctr">
                <a:spAutoFit/>
              </a:bodyPr>
              <a:lstStyle/>
              <a:p>
                <a:pPr algn="r" defTabSz="457230" fontAlgn="base">
                  <a:spcBef>
                    <a:spcPct val="0"/>
                  </a:spcBef>
                  <a:spcAft>
                    <a:spcPct val="0"/>
                  </a:spcAft>
                </a:pPr>
                <a:r>
                  <a:rPr lang="en-US" sz="1400" dirty="0">
                    <a:solidFill>
                      <a:srgbClr val="FFFFFF"/>
                    </a:solidFill>
                    <a:latin typeface="Arial" charset="0"/>
                    <a:ea typeface="ＭＳ Ｐゴシック" charset="0"/>
                    <a:cs typeface="ＭＳ Ｐゴシック" charset="0"/>
                  </a:rPr>
                  <a:t>Employment &amp; Social Inclusion </a:t>
                </a:r>
              </a:p>
            </p:txBody>
          </p:sp>
          <p:sp>
            <p:nvSpPr>
              <p:cNvPr id="158" name="TextBox 157" descr="" title=""/>
              <p:cNvSpPr txBox="1"/>
              <p:nvPr/>
            </p:nvSpPr>
            <p:spPr>
              <a:xfrm>
                <a:off x="6690007" y="2356356"/>
                <a:ext cx="1917464" cy="392779"/>
              </a:xfrm>
              <a:prstGeom prst="rect">
                <a:avLst/>
              </a:prstGeom>
              <a:noFill/>
            </p:spPr>
            <p:txBody>
              <a:bodyPr wrap="square" rtlCol="0" anchor="ctr">
                <a:spAutoFit/>
              </a:bodyPr>
              <a:lstStyle/>
              <a:p>
                <a:pPr algn="r" defTabSz="457230" fontAlgn="base">
                  <a:spcBef>
                    <a:spcPct val="0"/>
                  </a:spcBef>
                  <a:spcAft>
                    <a:spcPct val="0"/>
                  </a:spcAft>
                </a:pPr>
                <a:r>
                  <a:rPr lang="en-US" sz="1400" dirty="0">
                    <a:solidFill>
                      <a:srgbClr val="FFFFFF"/>
                    </a:solidFill>
                    <a:latin typeface="Arial" charset="0"/>
                    <a:ea typeface="ＭＳ Ｐゴシック" charset="0"/>
                    <a:cs typeface="ＭＳ Ｐゴシック" charset="0"/>
                  </a:rPr>
                  <a:t>Public Safety </a:t>
                </a:r>
                <a:br>
                  <a:rPr lang="en-US" sz="1400" dirty="0">
                    <a:solidFill>
                      <a:srgbClr val="FFFFFF"/>
                    </a:solidFill>
                    <a:latin typeface="Arial" charset="0"/>
                    <a:ea typeface="ＭＳ Ｐゴシック" charset="0"/>
                    <a:cs typeface="ＭＳ Ｐゴシック" charset="0"/>
                  </a:rPr>
                </a:br>
                <a:r>
                  <a:rPr lang="en-US" sz="1400" dirty="0">
                    <a:solidFill>
                      <a:srgbClr val="FFFFFF"/>
                    </a:solidFill>
                    <a:latin typeface="Arial" charset="0"/>
                    <a:ea typeface="ＭＳ Ｐゴシック" charset="0"/>
                    <a:cs typeface="ＭＳ Ｐゴシック" charset="0"/>
                  </a:rPr>
                  <a:t>&amp; Security</a:t>
                </a:r>
              </a:p>
            </p:txBody>
          </p:sp>
          <p:sp>
            <p:nvSpPr>
              <p:cNvPr id="159" name="TextBox 158" descr="" title=""/>
              <p:cNvSpPr txBox="1"/>
              <p:nvPr/>
            </p:nvSpPr>
            <p:spPr>
              <a:xfrm>
                <a:off x="6262497" y="3439265"/>
                <a:ext cx="2353450" cy="231047"/>
              </a:xfrm>
              <a:prstGeom prst="rect">
                <a:avLst/>
              </a:prstGeom>
              <a:noFill/>
            </p:spPr>
            <p:txBody>
              <a:bodyPr wrap="square" rtlCol="0" anchor="ctr">
                <a:spAutoFit/>
              </a:bodyPr>
              <a:lstStyle/>
              <a:p>
                <a:pPr algn="r" defTabSz="457230" fontAlgn="base">
                  <a:spcBef>
                    <a:spcPct val="0"/>
                  </a:spcBef>
                  <a:spcAft>
                    <a:spcPct val="0"/>
                  </a:spcAft>
                </a:pPr>
                <a:r>
                  <a:rPr lang="en-US" sz="1400" dirty="0">
                    <a:solidFill>
                      <a:srgbClr val="FFFFFF"/>
                    </a:solidFill>
                    <a:latin typeface="Arial" charset="0"/>
                    <a:ea typeface="ＭＳ Ｐゴシック" charset="0"/>
                    <a:cs typeface="ＭＳ Ｐゴシック" charset="0"/>
                  </a:rPr>
                  <a:t>Smart </a:t>
                </a:r>
                <a:r>
                  <a:rPr lang="en-US" sz="1400">
                    <a:solidFill>
                      <a:srgbClr val="FFFFFF"/>
                    </a:solidFill>
                    <a:latin typeface="Arial" charset="0"/>
                    <a:ea typeface="ＭＳ Ｐゴシック" charset="0"/>
                    <a:cs typeface="ＭＳ Ｐゴシック" charset="0"/>
                  </a:rPr>
                  <a:t>City Services</a:t>
                </a:r>
                <a:endParaRPr lang="en-US" sz="1400" dirty="0">
                  <a:solidFill>
                    <a:srgbClr val="FFFFFF"/>
                  </a:solidFill>
                  <a:latin typeface="Arial" charset="0"/>
                  <a:ea typeface="ＭＳ Ｐゴシック" charset="0"/>
                  <a:cs typeface="ＭＳ Ｐゴシック" charset="0"/>
                </a:endParaRPr>
              </a:p>
            </p:txBody>
          </p:sp>
          <p:sp>
            <p:nvSpPr>
              <p:cNvPr id="160" name="TextBox 159" descr="" title=""/>
              <p:cNvSpPr txBox="1"/>
              <p:nvPr/>
            </p:nvSpPr>
            <p:spPr>
              <a:xfrm>
                <a:off x="6226924" y="4141953"/>
                <a:ext cx="1857920" cy="392779"/>
              </a:xfrm>
              <a:prstGeom prst="rect">
                <a:avLst/>
              </a:prstGeom>
              <a:noFill/>
            </p:spPr>
            <p:txBody>
              <a:bodyPr wrap="square" rtlCol="0" anchor="ctr">
                <a:spAutoFit/>
              </a:bodyPr>
              <a:lstStyle/>
              <a:p>
                <a:pPr algn="r" defTabSz="457230" fontAlgn="base">
                  <a:spcBef>
                    <a:spcPct val="0"/>
                  </a:spcBef>
                  <a:spcAft>
                    <a:spcPct val="0"/>
                  </a:spcAft>
                </a:pPr>
                <a:r>
                  <a:rPr lang="en-US" sz="1400" dirty="0">
                    <a:solidFill>
                      <a:srgbClr val="FFFFFF"/>
                    </a:solidFill>
                    <a:latin typeface="Arial" charset="0"/>
                    <a:ea typeface="ＭＳ Ｐゴシック" charset="0"/>
                    <a:cs typeface="ＭＳ Ｐゴシック" charset="0"/>
                  </a:rPr>
                  <a:t>Environmental Sustainability</a:t>
                </a:r>
              </a:p>
            </p:txBody>
          </p:sp>
          <p:sp>
            <p:nvSpPr>
              <p:cNvPr id="162" name="TextBox 161" descr="" title=""/>
              <p:cNvSpPr txBox="1"/>
              <p:nvPr/>
            </p:nvSpPr>
            <p:spPr>
              <a:xfrm>
                <a:off x="1301308" y="1796216"/>
                <a:ext cx="2465098" cy="231047"/>
              </a:xfrm>
              <a:prstGeom prst="rect">
                <a:avLst/>
              </a:prstGeom>
              <a:noFill/>
            </p:spPr>
            <p:txBody>
              <a:bodyPr wrap="square" rtlCol="0" anchor="ctr">
                <a:spAutoFit/>
              </a:bodyPr>
              <a:lstStyle/>
              <a:p>
                <a:pPr defTabSz="457230" fontAlgn="base">
                  <a:spcBef>
                    <a:spcPct val="0"/>
                  </a:spcBef>
                  <a:spcAft>
                    <a:spcPct val="0"/>
                  </a:spcAft>
                </a:pPr>
                <a:r>
                  <a:rPr lang="en-US" sz="1400">
                    <a:solidFill>
                      <a:srgbClr val="FFFFFF"/>
                    </a:solidFill>
                    <a:latin typeface="Arial" charset="0"/>
                    <a:ea typeface="ＭＳ Ｐゴシック" charset="0"/>
                    <a:cs typeface="ＭＳ Ｐゴシック" charset="0"/>
                  </a:rPr>
                  <a:t>Innovation Opportunities</a:t>
                </a:r>
                <a:endParaRPr lang="en-US" sz="1400" dirty="0">
                  <a:solidFill>
                    <a:srgbClr val="FFFFFF"/>
                  </a:solidFill>
                  <a:latin typeface="Arial" charset="0"/>
                  <a:ea typeface="ＭＳ Ｐゴシック" charset="0"/>
                  <a:cs typeface="ＭＳ Ｐゴシック" charset="0"/>
                </a:endParaRPr>
              </a:p>
            </p:txBody>
          </p:sp>
          <p:sp>
            <p:nvSpPr>
              <p:cNvPr id="163" name="TextBox 162" descr="" title=""/>
              <p:cNvSpPr txBox="1"/>
              <p:nvPr/>
            </p:nvSpPr>
            <p:spPr>
              <a:xfrm>
                <a:off x="511714" y="2537871"/>
                <a:ext cx="1900248" cy="231047"/>
              </a:xfrm>
              <a:prstGeom prst="rect">
                <a:avLst/>
              </a:prstGeom>
              <a:noFill/>
            </p:spPr>
            <p:txBody>
              <a:bodyPr wrap="square" rtlCol="0" anchor="ctr">
                <a:spAutoFit/>
              </a:bodyPr>
              <a:lstStyle/>
              <a:p>
                <a:pPr defTabSz="457230" fontAlgn="base">
                  <a:spcBef>
                    <a:spcPct val="0"/>
                  </a:spcBef>
                  <a:spcAft>
                    <a:spcPct val="0"/>
                  </a:spcAft>
                </a:pPr>
                <a:r>
                  <a:rPr lang="en-US" sz="1400" dirty="0" smtClean="0">
                    <a:solidFill>
                      <a:srgbClr val="FFFFFF"/>
                    </a:solidFill>
                    <a:latin typeface="Arial" charset="0"/>
                    <a:ea typeface="ＭＳ Ｐゴシック" charset="0"/>
                    <a:cs typeface="ＭＳ Ｐゴシック" charset="0"/>
                  </a:rPr>
                  <a:t>Attract Investment</a:t>
                </a:r>
                <a:endParaRPr lang="en-US" sz="1400" dirty="0">
                  <a:solidFill>
                    <a:srgbClr val="FFFFFF"/>
                  </a:solidFill>
                  <a:latin typeface="Arial" charset="0"/>
                  <a:ea typeface="ＭＳ Ｐゴシック" charset="0"/>
                  <a:cs typeface="ＭＳ Ｐゴシック" charset="0"/>
                </a:endParaRPr>
              </a:p>
            </p:txBody>
          </p:sp>
          <p:sp>
            <p:nvSpPr>
              <p:cNvPr id="164" name="TextBox 163" descr="" title=""/>
              <p:cNvSpPr txBox="1"/>
              <p:nvPr/>
            </p:nvSpPr>
            <p:spPr>
              <a:xfrm>
                <a:off x="1344582" y="4439096"/>
                <a:ext cx="1906618" cy="231047"/>
              </a:xfrm>
              <a:prstGeom prst="rect">
                <a:avLst/>
              </a:prstGeom>
              <a:noFill/>
            </p:spPr>
            <p:txBody>
              <a:bodyPr wrap="square" rtlCol="0" anchor="ctr">
                <a:spAutoFit/>
              </a:bodyPr>
              <a:lstStyle/>
              <a:p>
                <a:pPr defTabSz="457230" fontAlgn="base">
                  <a:spcBef>
                    <a:spcPct val="0"/>
                  </a:spcBef>
                  <a:spcAft>
                    <a:spcPct val="0"/>
                  </a:spcAft>
                </a:pPr>
                <a:r>
                  <a:rPr lang="en-US" sz="1400" dirty="0">
                    <a:solidFill>
                      <a:srgbClr val="FFFFFF"/>
                    </a:solidFill>
                    <a:latin typeface="Arial" charset="0"/>
                    <a:ea typeface="ＭＳ Ｐゴシック" charset="0"/>
                    <a:cs typeface="ＭＳ Ｐゴシック" charset="0"/>
                  </a:rPr>
                  <a:t>Peace Keeping</a:t>
                </a:r>
              </a:p>
            </p:txBody>
          </p:sp>
          <p:sp>
            <p:nvSpPr>
              <p:cNvPr id="51" name="Freeform 50" descr="" title=""/>
              <p:cNvSpPr/>
              <p:nvPr/>
            </p:nvSpPr>
            <p:spPr>
              <a:xfrm rot="5400000" flipH="1" flipV="1">
                <a:off x="2565655" y="3288747"/>
                <a:ext cx="288189" cy="2542476"/>
              </a:xfrm>
              <a:custGeom>
                <a:avLst/>
                <a:gdLst>
                  <a:gd name="connsiteX0" fmla="*/ 0 w 539496"/>
                  <a:gd name="connsiteY0" fmla="*/ 0 h 896112"/>
                  <a:gd name="connsiteX1" fmla="*/ 0 w 539496"/>
                  <a:gd name="connsiteY1" fmla="*/ 566928 h 896112"/>
                  <a:gd name="connsiteX2" fmla="*/ 539496 w 539496"/>
                  <a:gd name="connsiteY2" fmla="*/ 896112 h 896112"/>
                  <a:gd name="connsiteX0" fmla="*/ 7378 w 546874"/>
                  <a:gd name="connsiteY0" fmla="*/ 0 h 896112"/>
                  <a:gd name="connsiteX1" fmla="*/ 0 w 546874"/>
                  <a:gd name="connsiteY1" fmla="*/ 124754 h 896112"/>
                  <a:gd name="connsiteX2" fmla="*/ 7378 w 546874"/>
                  <a:gd name="connsiteY2" fmla="*/ 566928 h 896112"/>
                  <a:gd name="connsiteX3" fmla="*/ 546874 w 546874"/>
                  <a:gd name="connsiteY3" fmla="*/ 896112 h 896112"/>
                  <a:gd name="connsiteX0" fmla="*/ 0 w 546874"/>
                  <a:gd name="connsiteY0" fmla="*/ 0 h 771358"/>
                  <a:gd name="connsiteX1" fmla="*/ 7378 w 546874"/>
                  <a:gd name="connsiteY1" fmla="*/ 442174 h 771358"/>
                  <a:gd name="connsiteX2" fmla="*/ 546874 w 546874"/>
                  <a:gd name="connsiteY2" fmla="*/ 771358 h 771358"/>
                  <a:gd name="connsiteX0" fmla="*/ 0 w 546875"/>
                  <a:gd name="connsiteY0" fmla="*/ 0 h 1113098"/>
                  <a:gd name="connsiteX1" fmla="*/ 7379 w 546875"/>
                  <a:gd name="connsiteY1" fmla="*/ 783914 h 1113098"/>
                  <a:gd name="connsiteX2" fmla="*/ 546875 w 546875"/>
                  <a:gd name="connsiteY2" fmla="*/ 1113098 h 1113098"/>
                </a:gdLst>
                <a:ahLst/>
                <a:cxnLst>
                  <a:cxn ang="0">
                    <a:pos x="connsiteX0" y="connsiteY0"/>
                  </a:cxn>
                  <a:cxn ang="0">
                    <a:pos x="connsiteX1" y="connsiteY1"/>
                  </a:cxn>
                  <a:cxn ang="0">
                    <a:pos x="connsiteX2" y="connsiteY2"/>
                  </a:cxn>
                </a:cxnLst>
                <a:rect l="l" t="t" r="r" b="b"/>
                <a:pathLst>
                  <a:path w="546875" h="1113098">
                    <a:moveTo>
                      <a:pt x="0" y="0"/>
                    </a:moveTo>
                    <a:cubicBezTo>
                      <a:pt x="2460" y="261305"/>
                      <a:pt x="4919" y="522609"/>
                      <a:pt x="7379" y="783914"/>
                    </a:cubicBezTo>
                    <a:lnTo>
                      <a:pt x="546875" y="1113098"/>
                    </a:lnTo>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sz="1600">
                  <a:solidFill>
                    <a:srgbClr val="FFFFFF"/>
                  </a:solidFill>
                  <a:latin typeface="Arial"/>
                </a:endParaRPr>
              </a:p>
            </p:txBody>
          </p:sp>
          <p:sp>
            <p:nvSpPr>
              <p:cNvPr id="6" name="Freeform 5" descr="" title=""/>
              <p:cNvSpPr/>
              <p:nvPr/>
            </p:nvSpPr>
            <p:spPr>
              <a:xfrm>
                <a:off x="646770" y="3694203"/>
                <a:ext cx="2442117" cy="0"/>
              </a:xfrm>
              <a:custGeom>
                <a:avLst/>
                <a:gdLst>
                  <a:gd name="connsiteX0" fmla="*/ 2442117 w 2442117"/>
                  <a:gd name="connsiteY0" fmla="*/ 0 h 0"/>
                  <a:gd name="connsiteX1" fmla="*/ 0 w 2442117"/>
                  <a:gd name="connsiteY1" fmla="*/ 0 h 0"/>
                </a:gdLst>
                <a:ahLst/>
                <a:cxnLst>
                  <a:cxn ang="0">
                    <a:pos x="connsiteX0" y="connsiteY0"/>
                  </a:cxn>
                  <a:cxn ang="0">
                    <a:pos x="connsiteX1" y="connsiteY1"/>
                  </a:cxn>
                </a:cxnLst>
                <a:rect l="l" t="t" r="r" b="b"/>
                <a:pathLst>
                  <a:path w="2442117">
                    <a:moveTo>
                      <a:pt x="2442117" y="0"/>
                    </a:moveTo>
                    <a:lnTo>
                      <a:pt x="0" y="0"/>
                    </a:lnTo>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sz="1600">
                  <a:solidFill>
                    <a:srgbClr val="FFFFFF"/>
                  </a:solidFill>
                  <a:latin typeface="Arial"/>
                </a:endParaRPr>
              </a:p>
            </p:txBody>
          </p:sp>
          <p:grpSp>
            <p:nvGrpSpPr>
              <p:cNvPr id="9" name="Group 8" descr="" title=""/>
              <p:cNvGrpSpPr/>
              <p:nvPr/>
            </p:nvGrpSpPr>
            <p:grpSpPr>
              <a:xfrm>
                <a:off x="3079328" y="3474332"/>
                <a:ext cx="439335" cy="439742"/>
                <a:chOff x="1707728" y="2944649"/>
                <a:chExt cx="439335" cy="439742"/>
              </a:xfrm>
            </p:grpSpPr>
            <p:sp>
              <p:nvSpPr>
                <p:cNvPr id="89" name="Oval 88" descr="" title=""/>
                <p:cNvSpPr/>
                <p:nvPr/>
              </p:nvSpPr>
              <p:spPr>
                <a:xfrm>
                  <a:off x="1707728" y="2944649"/>
                  <a:ext cx="439335" cy="439742"/>
                </a:xfrm>
                <a:prstGeom prst="ellipse">
                  <a:avLst/>
                </a:prstGeom>
                <a:solidFill>
                  <a:schemeClr val="bg1">
                    <a:alpha val="80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ctr"/>
                <a:lstStyle/>
                <a:p>
                  <a:pPr algn="ctr" defTabSz="457230" fontAlgn="base">
                    <a:spcBef>
                      <a:spcPct val="0"/>
                    </a:spcBef>
                    <a:spcAft>
                      <a:spcPct val="0"/>
                    </a:spcAft>
                  </a:pPr>
                  <a:endParaRPr lang="en-US" sz="1200" dirty="0">
                    <a:solidFill>
                      <a:srgbClr val="FFFFFF"/>
                    </a:solidFill>
                    <a:latin typeface="Arial"/>
                  </a:endParaRPr>
                </a:p>
              </p:txBody>
            </p:sp>
            <p:sp>
              <p:nvSpPr>
                <p:cNvPr id="97" name="Freeform 96" descr="" title=""/>
                <p:cNvSpPr/>
                <p:nvPr/>
              </p:nvSpPr>
              <p:spPr bwMode="auto">
                <a:xfrm>
                  <a:off x="1812588" y="3019554"/>
                  <a:ext cx="229615" cy="289932"/>
                </a:xfrm>
                <a:custGeom>
                  <a:avLst/>
                  <a:gdLst>
                    <a:gd name="connsiteX0" fmla="*/ 385631 w 768380"/>
                    <a:gd name="connsiteY0" fmla="*/ 99722 h 970224"/>
                    <a:gd name="connsiteX1" fmla="*/ 93277 w 768380"/>
                    <a:gd name="connsiteY1" fmla="*/ 209885 h 970224"/>
                    <a:gd name="connsiteX2" fmla="*/ 385631 w 768380"/>
                    <a:gd name="connsiteY2" fmla="*/ 863662 h 970224"/>
                    <a:gd name="connsiteX3" fmla="*/ 385631 w 768380"/>
                    <a:gd name="connsiteY3" fmla="*/ 99722 h 970224"/>
                    <a:gd name="connsiteX4" fmla="*/ 385631 w 768380"/>
                    <a:gd name="connsiteY4" fmla="*/ 0 h 970224"/>
                    <a:gd name="connsiteX5" fmla="*/ 399672 w 768380"/>
                    <a:gd name="connsiteY5" fmla="*/ 7200 h 970224"/>
                    <a:gd name="connsiteX6" fmla="*/ 416954 w 768380"/>
                    <a:gd name="connsiteY6" fmla="*/ 14040 h 970224"/>
                    <a:gd name="connsiteX7" fmla="*/ 719389 w 768380"/>
                    <a:gd name="connsiteY7" fmla="*/ 131043 h 970224"/>
                    <a:gd name="connsiteX8" fmla="*/ 716149 w 768380"/>
                    <a:gd name="connsiteY8" fmla="*/ 127443 h 970224"/>
                    <a:gd name="connsiteX9" fmla="*/ 736671 w 768380"/>
                    <a:gd name="connsiteY9" fmla="*/ 134283 h 970224"/>
                    <a:gd name="connsiteX10" fmla="*/ 753953 w 768380"/>
                    <a:gd name="connsiteY10" fmla="*/ 144723 h 970224"/>
                    <a:gd name="connsiteX11" fmla="*/ 760794 w 768380"/>
                    <a:gd name="connsiteY11" fmla="*/ 161644 h 970224"/>
                    <a:gd name="connsiteX12" fmla="*/ 764395 w 768380"/>
                    <a:gd name="connsiteY12" fmla="*/ 185764 h 970224"/>
                    <a:gd name="connsiteX13" fmla="*/ 420195 w 768380"/>
                    <a:gd name="connsiteY13" fmla="*/ 952944 h 970224"/>
                    <a:gd name="connsiteX14" fmla="*/ 416954 w 768380"/>
                    <a:gd name="connsiteY14" fmla="*/ 952944 h 970224"/>
                    <a:gd name="connsiteX15" fmla="*/ 399672 w 768380"/>
                    <a:gd name="connsiteY15" fmla="*/ 963384 h 970224"/>
                    <a:gd name="connsiteX16" fmla="*/ 385631 w 768380"/>
                    <a:gd name="connsiteY16" fmla="*/ 970224 h 970224"/>
                    <a:gd name="connsiteX17" fmla="*/ 368709 w 768380"/>
                    <a:gd name="connsiteY17" fmla="*/ 963384 h 970224"/>
                    <a:gd name="connsiteX18" fmla="*/ 351427 w 768380"/>
                    <a:gd name="connsiteY18" fmla="*/ 952944 h 970224"/>
                    <a:gd name="connsiteX19" fmla="*/ 3986 w 768380"/>
                    <a:gd name="connsiteY19" fmla="*/ 182524 h 970224"/>
                    <a:gd name="connsiteX20" fmla="*/ 7226 w 768380"/>
                    <a:gd name="connsiteY20" fmla="*/ 161644 h 970224"/>
                    <a:gd name="connsiteX21" fmla="*/ 10827 w 768380"/>
                    <a:gd name="connsiteY21" fmla="*/ 144723 h 970224"/>
                    <a:gd name="connsiteX22" fmla="*/ 27749 w 768380"/>
                    <a:gd name="connsiteY22" fmla="*/ 134283 h 970224"/>
                    <a:gd name="connsiteX23" fmla="*/ 51872 w 768380"/>
                    <a:gd name="connsiteY23" fmla="*/ 131043 h 970224"/>
                    <a:gd name="connsiteX24" fmla="*/ 351427 w 768380"/>
                    <a:gd name="connsiteY24" fmla="*/ 14040 h 970224"/>
                    <a:gd name="connsiteX25" fmla="*/ 368709 w 768380"/>
                    <a:gd name="connsiteY25" fmla="*/ 7200 h 970224"/>
                    <a:gd name="connsiteX26" fmla="*/ 385631 w 768380"/>
                    <a:gd name="connsiteY26" fmla="*/ 0 h 97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8380" h="970224">
                      <a:moveTo>
                        <a:pt x="385631" y="99722"/>
                      </a:moveTo>
                      <a:cubicBezTo>
                        <a:pt x="310022" y="144723"/>
                        <a:pt x="210290" y="182524"/>
                        <a:pt x="93277" y="209885"/>
                      </a:cubicBezTo>
                      <a:cubicBezTo>
                        <a:pt x="72754" y="485292"/>
                        <a:pt x="172486" y="705258"/>
                        <a:pt x="385631" y="863662"/>
                      </a:cubicBezTo>
                      <a:cubicBezTo>
                        <a:pt x="385631" y="99722"/>
                        <a:pt x="385631" y="99722"/>
                        <a:pt x="385631" y="99722"/>
                      </a:cubicBezTo>
                      <a:close/>
                      <a:moveTo>
                        <a:pt x="385631" y="0"/>
                      </a:moveTo>
                      <a:cubicBezTo>
                        <a:pt x="389231" y="0"/>
                        <a:pt x="396072" y="3600"/>
                        <a:pt x="399672" y="7200"/>
                      </a:cubicBezTo>
                      <a:cubicBezTo>
                        <a:pt x="416954" y="14040"/>
                        <a:pt x="416954" y="14040"/>
                        <a:pt x="416954" y="14040"/>
                      </a:cubicBezTo>
                      <a:cubicBezTo>
                        <a:pt x="492563" y="61921"/>
                        <a:pt x="592295" y="99722"/>
                        <a:pt x="719389" y="131043"/>
                      </a:cubicBezTo>
                      <a:cubicBezTo>
                        <a:pt x="716149" y="127443"/>
                        <a:pt x="716149" y="127443"/>
                        <a:pt x="716149" y="127443"/>
                      </a:cubicBezTo>
                      <a:cubicBezTo>
                        <a:pt x="736671" y="134283"/>
                        <a:pt x="736671" y="134283"/>
                        <a:pt x="736671" y="134283"/>
                      </a:cubicBezTo>
                      <a:cubicBezTo>
                        <a:pt x="743512" y="134283"/>
                        <a:pt x="750353" y="137883"/>
                        <a:pt x="753953" y="144723"/>
                      </a:cubicBezTo>
                      <a:cubicBezTo>
                        <a:pt x="760794" y="147963"/>
                        <a:pt x="760794" y="154804"/>
                        <a:pt x="760794" y="161644"/>
                      </a:cubicBezTo>
                      <a:cubicBezTo>
                        <a:pt x="764395" y="185764"/>
                        <a:pt x="764395" y="185764"/>
                        <a:pt x="764395" y="185764"/>
                      </a:cubicBezTo>
                      <a:cubicBezTo>
                        <a:pt x="791758" y="512653"/>
                        <a:pt x="678345" y="767179"/>
                        <a:pt x="420195" y="952944"/>
                      </a:cubicBezTo>
                      <a:cubicBezTo>
                        <a:pt x="416954" y="952944"/>
                        <a:pt x="416954" y="952944"/>
                        <a:pt x="416954" y="952944"/>
                      </a:cubicBezTo>
                      <a:cubicBezTo>
                        <a:pt x="399672" y="963384"/>
                        <a:pt x="399672" y="963384"/>
                        <a:pt x="399672" y="963384"/>
                      </a:cubicBezTo>
                      <a:cubicBezTo>
                        <a:pt x="396072" y="966624"/>
                        <a:pt x="389231" y="970224"/>
                        <a:pt x="385631" y="970224"/>
                      </a:cubicBezTo>
                      <a:cubicBezTo>
                        <a:pt x="378790" y="970224"/>
                        <a:pt x="371949" y="966624"/>
                        <a:pt x="368709" y="963384"/>
                      </a:cubicBezTo>
                      <a:cubicBezTo>
                        <a:pt x="351427" y="952944"/>
                        <a:pt x="351427" y="952944"/>
                        <a:pt x="351427" y="952944"/>
                      </a:cubicBezTo>
                      <a:cubicBezTo>
                        <a:pt x="93277" y="767179"/>
                        <a:pt x="-23737" y="509413"/>
                        <a:pt x="3986" y="182524"/>
                      </a:cubicBezTo>
                      <a:cubicBezTo>
                        <a:pt x="7226" y="161644"/>
                        <a:pt x="7226" y="161644"/>
                        <a:pt x="7226" y="161644"/>
                      </a:cubicBezTo>
                      <a:cubicBezTo>
                        <a:pt x="7226" y="154804"/>
                        <a:pt x="7226" y="147963"/>
                        <a:pt x="10827" y="144723"/>
                      </a:cubicBezTo>
                      <a:cubicBezTo>
                        <a:pt x="17668" y="141123"/>
                        <a:pt x="20908" y="137883"/>
                        <a:pt x="27749" y="134283"/>
                      </a:cubicBezTo>
                      <a:cubicBezTo>
                        <a:pt x="51872" y="131043"/>
                        <a:pt x="51872" y="131043"/>
                        <a:pt x="51872" y="131043"/>
                      </a:cubicBezTo>
                      <a:cubicBezTo>
                        <a:pt x="175726" y="99722"/>
                        <a:pt x="275818" y="61921"/>
                        <a:pt x="351427" y="14040"/>
                      </a:cubicBezTo>
                      <a:cubicBezTo>
                        <a:pt x="368709" y="7200"/>
                        <a:pt x="368709" y="7200"/>
                        <a:pt x="368709" y="7200"/>
                      </a:cubicBezTo>
                      <a:cubicBezTo>
                        <a:pt x="371949" y="3600"/>
                        <a:pt x="378790" y="0"/>
                        <a:pt x="385631" y="0"/>
                      </a:cubicBezTo>
                      <a:close/>
                    </a:path>
                  </a:pathLst>
                </a:cu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30" fontAlgn="base">
                    <a:spcBef>
                      <a:spcPct val="0"/>
                    </a:spcBef>
                    <a:spcAft>
                      <a:spcPct val="0"/>
                    </a:spcAft>
                  </a:pPr>
                  <a:endParaRPr lang="en-US" sz="1600">
                    <a:solidFill>
                      <a:srgbClr val="FFFFFF"/>
                    </a:solidFill>
                    <a:latin typeface="Arial"/>
                  </a:endParaRPr>
                </a:p>
              </p:txBody>
            </p:sp>
          </p:grpSp>
          <p:sp>
            <p:nvSpPr>
              <p:cNvPr id="98" name="TextBox 97" descr="" title=""/>
              <p:cNvSpPr txBox="1"/>
              <p:nvPr/>
            </p:nvSpPr>
            <p:spPr>
              <a:xfrm>
                <a:off x="552428" y="3428338"/>
                <a:ext cx="1859534" cy="231047"/>
              </a:xfrm>
              <a:prstGeom prst="rect">
                <a:avLst/>
              </a:prstGeom>
              <a:noFill/>
            </p:spPr>
            <p:txBody>
              <a:bodyPr wrap="square" rtlCol="0" anchor="ctr">
                <a:spAutoFit/>
              </a:bodyPr>
              <a:lstStyle/>
              <a:p>
                <a:pPr defTabSz="457230" fontAlgn="base">
                  <a:spcBef>
                    <a:spcPct val="0"/>
                  </a:spcBef>
                  <a:spcAft>
                    <a:spcPct val="0"/>
                  </a:spcAft>
                </a:pPr>
                <a:r>
                  <a:rPr lang="en-US" sz="1400" dirty="0">
                    <a:solidFill>
                      <a:srgbClr val="FFFFFF"/>
                    </a:solidFill>
                    <a:latin typeface="Arial" charset="0"/>
                    <a:ea typeface="ＭＳ Ｐゴシック" charset="0"/>
                    <a:cs typeface="ＭＳ Ｐゴシック" charset="0"/>
                  </a:rPr>
                  <a:t>Cyber Security</a:t>
                </a:r>
              </a:p>
            </p:txBody>
          </p:sp>
          <p:grpSp>
            <p:nvGrpSpPr>
              <p:cNvPr id="10" name="Group 9" descr="" title=""/>
              <p:cNvGrpSpPr/>
              <p:nvPr/>
            </p:nvGrpSpPr>
            <p:grpSpPr>
              <a:xfrm>
                <a:off x="5632957" y="3474332"/>
                <a:ext cx="439335" cy="439742"/>
                <a:chOff x="5120000" y="3803292"/>
                <a:chExt cx="439335" cy="439742"/>
              </a:xfrm>
            </p:grpSpPr>
            <p:sp>
              <p:nvSpPr>
                <p:cNvPr id="100" name="Oval 99" descr="" title=""/>
                <p:cNvSpPr/>
                <p:nvPr/>
              </p:nvSpPr>
              <p:spPr>
                <a:xfrm>
                  <a:off x="5120000" y="3803292"/>
                  <a:ext cx="439335" cy="439742"/>
                </a:xfrm>
                <a:prstGeom prst="ellipse">
                  <a:avLst/>
                </a:prstGeom>
                <a:solidFill>
                  <a:schemeClr val="bg1">
                    <a:alpha val="80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ctr"/>
                <a:lstStyle/>
                <a:p>
                  <a:pPr algn="ctr" defTabSz="457230" fontAlgn="base">
                    <a:spcBef>
                      <a:spcPct val="0"/>
                    </a:spcBef>
                    <a:spcAft>
                      <a:spcPct val="0"/>
                    </a:spcAft>
                  </a:pPr>
                  <a:endParaRPr lang="en-US" sz="1200" dirty="0">
                    <a:solidFill>
                      <a:srgbClr val="FFFFFF"/>
                    </a:solidFill>
                    <a:latin typeface="Arial"/>
                  </a:endParaRPr>
                </a:p>
              </p:txBody>
            </p:sp>
            <p:sp>
              <p:nvSpPr>
                <p:cNvPr id="101" name="Freeform 4" descr="" title=""/>
                <p:cNvSpPr>
                  <a:spLocks noChangeArrowheads="1"/>
                </p:cNvSpPr>
                <p:nvPr/>
              </p:nvSpPr>
              <p:spPr bwMode="auto">
                <a:xfrm>
                  <a:off x="5185861" y="3859568"/>
                  <a:ext cx="322842" cy="285085"/>
                </a:xfrm>
                <a:custGeom>
                  <a:avLst/>
                  <a:gdLst>
                    <a:gd name="T0" fmla="*/ 2112 w 3356"/>
                    <a:gd name="T1" fmla="*/ 2809 h 2963"/>
                    <a:gd name="T2" fmla="*/ 1080 w 3356"/>
                    <a:gd name="T3" fmla="*/ 1051 h 2963"/>
                    <a:gd name="T4" fmla="*/ 3355 w 3356"/>
                    <a:gd name="T5" fmla="*/ 2962 h 2963"/>
                    <a:gd name="T6" fmla="*/ 344 w 3356"/>
                    <a:gd name="T7" fmla="*/ 2446 h 2963"/>
                    <a:gd name="T8" fmla="*/ 344 w 3356"/>
                    <a:gd name="T9" fmla="*/ 2188 h 2963"/>
                    <a:gd name="T10" fmla="*/ 344 w 3356"/>
                    <a:gd name="T11" fmla="*/ 1921 h 2963"/>
                    <a:gd name="T12" fmla="*/ 344 w 3356"/>
                    <a:gd name="T13" fmla="*/ 1663 h 2963"/>
                    <a:gd name="T14" fmla="*/ 344 w 3356"/>
                    <a:gd name="T15" fmla="*/ 1395 h 2963"/>
                    <a:gd name="T16" fmla="*/ 344 w 3356"/>
                    <a:gd name="T17" fmla="*/ 1137 h 2963"/>
                    <a:gd name="T18" fmla="*/ 564 w 3356"/>
                    <a:gd name="T19" fmla="*/ 2446 h 2963"/>
                    <a:gd name="T20" fmla="*/ 564 w 3356"/>
                    <a:gd name="T21" fmla="*/ 2188 h 2963"/>
                    <a:gd name="T22" fmla="*/ 564 w 3356"/>
                    <a:gd name="T23" fmla="*/ 1921 h 2963"/>
                    <a:gd name="T24" fmla="*/ 564 w 3356"/>
                    <a:gd name="T25" fmla="*/ 1663 h 2963"/>
                    <a:gd name="T26" fmla="*/ 564 w 3356"/>
                    <a:gd name="T27" fmla="*/ 1395 h 2963"/>
                    <a:gd name="T28" fmla="*/ 564 w 3356"/>
                    <a:gd name="T29" fmla="*/ 1137 h 2963"/>
                    <a:gd name="T30" fmla="*/ 794 w 3356"/>
                    <a:gd name="T31" fmla="*/ 2446 h 2963"/>
                    <a:gd name="T32" fmla="*/ 794 w 3356"/>
                    <a:gd name="T33" fmla="*/ 2188 h 2963"/>
                    <a:gd name="T34" fmla="*/ 794 w 3356"/>
                    <a:gd name="T35" fmla="*/ 1921 h 2963"/>
                    <a:gd name="T36" fmla="*/ 794 w 3356"/>
                    <a:gd name="T37" fmla="*/ 1663 h 2963"/>
                    <a:gd name="T38" fmla="*/ 794 w 3356"/>
                    <a:gd name="T39" fmla="*/ 1395 h 2963"/>
                    <a:gd name="T40" fmla="*/ 794 w 3356"/>
                    <a:gd name="T41" fmla="*/ 1137 h 2963"/>
                    <a:gd name="T42" fmla="*/ 1376 w 3356"/>
                    <a:gd name="T43" fmla="*/ 2446 h 2963"/>
                    <a:gd name="T44" fmla="*/ 1376 w 3356"/>
                    <a:gd name="T45" fmla="*/ 2188 h 2963"/>
                    <a:gd name="T46" fmla="*/ 1376 w 3356"/>
                    <a:gd name="T47" fmla="*/ 1921 h 2963"/>
                    <a:gd name="T48" fmla="*/ 1376 w 3356"/>
                    <a:gd name="T49" fmla="*/ 1663 h 2963"/>
                    <a:gd name="T50" fmla="*/ 1376 w 3356"/>
                    <a:gd name="T51" fmla="*/ 1395 h 2963"/>
                    <a:gd name="T52" fmla="*/ 1376 w 3356"/>
                    <a:gd name="T53" fmla="*/ 1137 h 2963"/>
                    <a:gd name="T54" fmla="*/ 1376 w 3356"/>
                    <a:gd name="T55" fmla="*/ 870 h 2963"/>
                    <a:gd name="T56" fmla="*/ 1376 w 3356"/>
                    <a:gd name="T57" fmla="*/ 602 h 2963"/>
                    <a:gd name="T58" fmla="*/ 1596 w 3356"/>
                    <a:gd name="T59" fmla="*/ 2446 h 2963"/>
                    <a:gd name="T60" fmla="*/ 1596 w 3356"/>
                    <a:gd name="T61" fmla="*/ 2188 h 2963"/>
                    <a:gd name="T62" fmla="*/ 1596 w 3356"/>
                    <a:gd name="T63" fmla="*/ 1921 h 2963"/>
                    <a:gd name="T64" fmla="*/ 1596 w 3356"/>
                    <a:gd name="T65" fmla="*/ 1663 h 2963"/>
                    <a:gd name="T66" fmla="*/ 1596 w 3356"/>
                    <a:gd name="T67" fmla="*/ 1395 h 2963"/>
                    <a:gd name="T68" fmla="*/ 1596 w 3356"/>
                    <a:gd name="T69" fmla="*/ 1137 h 2963"/>
                    <a:gd name="T70" fmla="*/ 1596 w 3356"/>
                    <a:gd name="T71" fmla="*/ 870 h 2963"/>
                    <a:gd name="T72" fmla="*/ 1596 w 3356"/>
                    <a:gd name="T73" fmla="*/ 602 h 2963"/>
                    <a:gd name="T74" fmla="*/ 1826 w 3356"/>
                    <a:gd name="T75" fmla="*/ 2446 h 2963"/>
                    <a:gd name="T76" fmla="*/ 1826 w 3356"/>
                    <a:gd name="T77" fmla="*/ 2188 h 2963"/>
                    <a:gd name="T78" fmla="*/ 1826 w 3356"/>
                    <a:gd name="T79" fmla="*/ 1921 h 2963"/>
                    <a:gd name="T80" fmla="*/ 1826 w 3356"/>
                    <a:gd name="T81" fmla="*/ 1663 h 2963"/>
                    <a:gd name="T82" fmla="*/ 1826 w 3356"/>
                    <a:gd name="T83" fmla="*/ 1395 h 2963"/>
                    <a:gd name="T84" fmla="*/ 1826 w 3356"/>
                    <a:gd name="T85" fmla="*/ 1137 h 2963"/>
                    <a:gd name="T86" fmla="*/ 1826 w 3356"/>
                    <a:gd name="T87" fmla="*/ 870 h 2963"/>
                    <a:gd name="T88" fmla="*/ 1826 w 3356"/>
                    <a:gd name="T89" fmla="*/ 602 h 2963"/>
                    <a:gd name="T90" fmla="*/ 2437 w 3356"/>
                    <a:gd name="T91" fmla="*/ 2446 h 2963"/>
                    <a:gd name="T92" fmla="*/ 2437 w 3356"/>
                    <a:gd name="T93" fmla="*/ 2188 h 2963"/>
                    <a:gd name="T94" fmla="*/ 2437 w 3356"/>
                    <a:gd name="T95" fmla="*/ 1921 h 2963"/>
                    <a:gd name="T96" fmla="*/ 2437 w 3356"/>
                    <a:gd name="T97" fmla="*/ 1663 h 2963"/>
                    <a:gd name="T98" fmla="*/ 2437 w 3356"/>
                    <a:gd name="T99" fmla="*/ 1395 h 2963"/>
                    <a:gd name="T100" fmla="*/ 2437 w 3356"/>
                    <a:gd name="T101" fmla="*/ 1137 h 2963"/>
                    <a:gd name="T102" fmla="*/ 2657 w 3356"/>
                    <a:gd name="T103" fmla="*/ 2446 h 2963"/>
                    <a:gd name="T104" fmla="*/ 2657 w 3356"/>
                    <a:gd name="T105" fmla="*/ 2188 h 2963"/>
                    <a:gd name="T106" fmla="*/ 2657 w 3356"/>
                    <a:gd name="T107" fmla="*/ 1921 h 2963"/>
                    <a:gd name="T108" fmla="*/ 2657 w 3356"/>
                    <a:gd name="T109" fmla="*/ 1663 h 2963"/>
                    <a:gd name="T110" fmla="*/ 2657 w 3356"/>
                    <a:gd name="T111" fmla="*/ 1395 h 2963"/>
                    <a:gd name="T112" fmla="*/ 2657 w 3356"/>
                    <a:gd name="T113" fmla="*/ 1137 h 2963"/>
                    <a:gd name="T114" fmla="*/ 2877 w 3356"/>
                    <a:gd name="T115" fmla="*/ 2446 h 2963"/>
                    <a:gd name="T116" fmla="*/ 2877 w 3356"/>
                    <a:gd name="T117" fmla="*/ 2188 h 2963"/>
                    <a:gd name="T118" fmla="*/ 2877 w 3356"/>
                    <a:gd name="T119" fmla="*/ 1921 h 2963"/>
                    <a:gd name="T120" fmla="*/ 2877 w 3356"/>
                    <a:gd name="T121" fmla="*/ 1663 h 2963"/>
                    <a:gd name="T122" fmla="*/ 2877 w 3356"/>
                    <a:gd name="T123" fmla="*/ 1395 h 2963"/>
                    <a:gd name="T124" fmla="*/ 2877 w 3356"/>
                    <a:gd name="T125" fmla="*/ 1137 h 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6" h="2963">
                      <a:moveTo>
                        <a:pt x="3173" y="2809"/>
                      </a:moveTo>
                      <a:lnTo>
                        <a:pt x="3173" y="1051"/>
                      </a:lnTo>
                      <a:lnTo>
                        <a:pt x="2275" y="583"/>
                      </a:lnTo>
                      <a:lnTo>
                        <a:pt x="2275" y="2809"/>
                      </a:lnTo>
                      <a:lnTo>
                        <a:pt x="2112" y="2809"/>
                      </a:lnTo>
                      <a:lnTo>
                        <a:pt x="2112" y="0"/>
                      </a:lnTo>
                      <a:lnTo>
                        <a:pt x="1214" y="487"/>
                      </a:lnTo>
                      <a:lnTo>
                        <a:pt x="1214" y="2809"/>
                      </a:lnTo>
                      <a:lnTo>
                        <a:pt x="1080" y="2809"/>
                      </a:lnTo>
                      <a:lnTo>
                        <a:pt x="1080" y="1051"/>
                      </a:lnTo>
                      <a:lnTo>
                        <a:pt x="182" y="583"/>
                      </a:lnTo>
                      <a:lnTo>
                        <a:pt x="182" y="2809"/>
                      </a:lnTo>
                      <a:lnTo>
                        <a:pt x="0" y="2809"/>
                      </a:lnTo>
                      <a:lnTo>
                        <a:pt x="0" y="2962"/>
                      </a:lnTo>
                      <a:lnTo>
                        <a:pt x="3355" y="2962"/>
                      </a:lnTo>
                      <a:lnTo>
                        <a:pt x="3355" y="2809"/>
                      </a:lnTo>
                      <a:lnTo>
                        <a:pt x="3173" y="2809"/>
                      </a:lnTo>
                      <a:close/>
                      <a:moveTo>
                        <a:pt x="478" y="2580"/>
                      </a:moveTo>
                      <a:lnTo>
                        <a:pt x="344" y="2580"/>
                      </a:lnTo>
                      <a:lnTo>
                        <a:pt x="344" y="2446"/>
                      </a:lnTo>
                      <a:lnTo>
                        <a:pt x="478" y="2446"/>
                      </a:lnTo>
                      <a:lnTo>
                        <a:pt x="478" y="2580"/>
                      </a:lnTo>
                      <a:close/>
                      <a:moveTo>
                        <a:pt x="478" y="2322"/>
                      </a:moveTo>
                      <a:lnTo>
                        <a:pt x="344" y="2322"/>
                      </a:lnTo>
                      <a:lnTo>
                        <a:pt x="344" y="2188"/>
                      </a:lnTo>
                      <a:lnTo>
                        <a:pt x="478" y="2188"/>
                      </a:lnTo>
                      <a:lnTo>
                        <a:pt x="478" y="2322"/>
                      </a:lnTo>
                      <a:close/>
                      <a:moveTo>
                        <a:pt x="478" y="2055"/>
                      </a:moveTo>
                      <a:lnTo>
                        <a:pt x="344" y="2055"/>
                      </a:lnTo>
                      <a:lnTo>
                        <a:pt x="344" y="1921"/>
                      </a:lnTo>
                      <a:lnTo>
                        <a:pt x="478" y="1921"/>
                      </a:lnTo>
                      <a:lnTo>
                        <a:pt x="478" y="2055"/>
                      </a:lnTo>
                      <a:close/>
                      <a:moveTo>
                        <a:pt x="478" y="1797"/>
                      </a:moveTo>
                      <a:lnTo>
                        <a:pt x="344" y="1797"/>
                      </a:lnTo>
                      <a:lnTo>
                        <a:pt x="344" y="1663"/>
                      </a:lnTo>
                      <a:lnTo>
                        <a:pt x="478" y="1663"/>
                      </a:lnTo>
                      <a:lnTo>
                        <a:pt x="478" y="1797"/>
                      </a:lnTo>
                      <a:close/>
                      <a:moveTo>
                        <a:pt x="478" y="1529"/>
                      </a:moveTo>
                      <a:lnTo>
                        <a:pt x="344" y="1529"/>
                      </a:lnTo>
                      <a:lnTo>
                        <a:pt x="344" y="1395"/>
                      </a:lnTo>
                      <a:lnTo>
                        <a:pt x="478" y="1395"/>
                      </a:lnTo>
                      <a:lnTo>
                        <a:pt x="478" y="1529"/>
                      </a:lnTo>
                      <a:close/>
                      <a:moveTo>
                        <a:pt x="478" y="1261"/>
                      </a:moveTo>
                      <a:lnTo>
                        <a:pt x="344" y="1261"/>
                      </a:lnTo>
                      <a:lnTo>
                        <a:pt x="344" y="1137"/>
                      </a:lnTo>
                      <a:lnTo>
                        <a:pt x="478" y="1137"/>
                      </a:lnTo>
                      <a:lnTo>
                        <a:pt x="478" y="1261"/>
                      </a:lnTo>
                      <a:close/>
                      <a:moveTo>
                        <a:pt x="698" y="2580"/>
                      </a:moveTo>
                      <a:lnTo>
                        <a:pt x="564" y="2580"/>
                      </a:lnTo>
                      <a:lnTo>
                        <a:pt x="564" y="2446"/>
                      </a:lnTo>
                      <a:lnTo>
                        <a:pt x="698" y="2446"/>
                      </a:lnTo>
                      <a:lnTo>
                        <a:pt x="698" y="2580"/>
                      </a:lnTo>
                      <a:close/>
                      <a:moveTo>
                        <a:pt x="698" y="2322"/>
                      </a:moveTo>
                      <a:lnTo>
                        <a:pt x="564" y="2322"/>
                      </a:lnTo>
                      <a:lnTo>
                        <a:pt x="564" y="2188"/>
                      </a:lnTo>
                      <a:lnTo>
                        <a:pt x="698" y="2188"/>
                      </a:lnTo>
                      <a:lnTo>
                        <a:pt x="698" y="2322"/>
                      </a:lnTo>
                      <a:close/>
                      <a:moveTo>
                        <a:pt x="698" y="2055"/>
                      </a:moveTo>
                      <a:lnTo>
                        <a:pt x="564" y="2055"/>
                      </a:lnTo>
                      <a:lnTo>
                        <a:pt x="564" y="1921"/>
                      </a:lnTo>
                      <a:lnTo>
                        <a:pt x="698" y="1921"/>
                      </a:lnTo>
                      <a:lnTo>
                        <a:pt x="698" y="2055"/>
                      </a:lnTo>
                      <a:close/>
                      <a:moveTo>
                        <a:pt x="698" y="1797"/>
                      </a:moveTo>
                      <a:lnTo>
                        <a:pt x="564" y="1797"/>
                      </a:lnTo>
                      <a:lnTo>
                        <a:pt x="564" y="1663"/>
                      </a:lnTo>
                      <a:lnTo>
                        <a:pt x="698" y="1663"/>
                      </a:lnTo>
                      <a:lnTo>
                        <a:pt x="698" y="1797"/>
                      </a:lnTo>
                      <a:close/>
                      <a:moveTo>
                        <a:pt x="698" y="1529"/>
                      </a:moveTo>
                      <a:lnTo>
                        <a:pt x="564" y="1529"/>
                      </a:lnTo>
                      <a:lnTo>
                        <a:pt x="564" y="1395"/>
                      </a:lnTo>
                      <a:lnTo>
                        <a:pt x="698" y="1395"/>
                      </a:lnTo>
                      <a:lnTo>
                        <a:pt x="698" y="1529"/>
                      </a:lnTo>
                      <a:close/>
                      <a:moveTo>
                        <a:pt x="698" y="1261"/>
                      </a:moveTo>
                      <a:lnTo>
                        <a:pt x="564" y="1261"/>
                      </a:lnTo>
                      <a:lnTo>
                        <a:pt x="564" y="1137"/>
                      </a:lnTo>
                      <a:lnTo>
                        <a:pt x="698" y="1137"/>
                      </a:lnTo>
                      <a:lnTo>
                        <a:pt x="698" y="1261"/>
                      </a:lnTo>
                      <a:close/>
                      <a:moveTo>
                        <a:pt x="927" y="2580"/>
                      </a:moveTo>
                      <a:lnTo>
                        <a:pt x="794" y="2580"/>
                      </a:lnTo>
                      <a:lnTo>
                        <a:pt x="794" y="2446"/>
                      </a:lnTo>
                      <a:lnTo>
                        <a:pt x="927" y="2446"/>
                      </a:lnTo>
                      <a:lnTo>
                        <a:pt x="927" y="2580"/>
                      </a:lnTo>
                      <a:close/>
                      <a:moveTo>
                        <a:pt x="927" y="2322"/>
                      </a:moveTo>
                      <a:lnTo>
                        <a:pt x="794" y="2322"/>
                      </a:lnTo>
                      <a:lnTo>
                        <a:pt x="794" y="2188"/>
                      </a:lnTo>
                      <a:lnTo>
                        <a:pt x="927" y="2188"/>
                      </a:lnTo>
                      <a:lnTo>
                        <a:pt x="927" y="2322"/>
                      </a:lnTo>
                      <a:close/>
                      <a:moveTo>
                        <a:pt x="927" y="2055"/>
                      </a:moveTo>
                      <a:lnTo>
                        <a:pt x="794" y="2055"/>
                      </a:lnTo>
                      <a:lnTo>
                        <a:pt x="794" y="1921"/>
                      </a:lnTo>
                      <a:lnTo>
                        <a:pt x="927" y="1921"/>
                      </a:lnTo>
                      <a:lnTo>
                        <a:pt x="927" y="2055"/>
                      </a:lnTo>
                      <a:close/>
                      <a:moveTo>
                        <a:pt x="927" y="1797"/>
                      </a:moveTo>
                      <a:lnTo>
                        <a:pt x="794" y="1797"/>
                      </a:lnTo>
                      <a:lnTo>
                        <a:pt x="794" y="1663"/>
                      </a:lnTo>
                      <a:lnTo>
                        <a:pt x="927" y="1663"/>
                      </a:lnTo>
                      <a:lnTo>
                        <a:pt x="927" y="1797"/>
                      </a:lnTo>
                      <a:close/>
                      <a:moveTo>
                        <a:pt x="927" y="1529"/>
                      </a:moveTo>
                      <a:lnTo>
                        <a:pt x="794" y="1529"/>
                      </a:lnTo>
                      <a:lnTo>
                        <a:pt x="794" y="1395"/>
                      </a:lnTo>
                      <a:lnTo>
                        <a:pt x="927" y="1395"/>
                      </a:lnTo>
                      <a:lnTo>
                        <a:pt x="927" y="1529"/>
                      </a:lnTo>
                      <a:close/>
                      <a:moveTo>
                        <a:pt x="927" y="1261"/>
                      </a:moveTo>
                      <a:lnTo>
                        <a:pt x="794" y="1261"/>
                      </a:lnTo>
                      <a:lnTo>
                        <a:pt x="794" y="1137"/>
                      </a:lnTo>
                      <a:lnTo>
                        <a:pt x="927" y="1137"/>
                      </a:lnTo>
                      <a:lnTo>
                        <a:pt x="927" y="1261"/>
                      </a:lnTo>
                      <a:close/>
                      <a:moveTo>
                        <a:pt x="1510" y="2580"/>
                      </a:moveTo>
                      <a:lnTo>
                        <a:pt x="1376" y="2580"/>
                      </a:lnTo>
                      <a:lnTo>
                        <a:pt x="1376" y="2446"/>
                      </a:lnTo>
                      <a:lnTo>
                        <a:pt x="1510" y="2446"/>
                      </a:lnTo>
                      <a:lnTo>
                        <a:pt x="1510" y="2580"/>
                      </a:lnTo>
                      <a:close/>
                      <a:moveTo>
                        <a:pt x="1510" y="2322"/>
                      </a:moveTo>
                      <a:lnTo>
                        <a:pt x="1376" y="2322"/>
                      </a:lnTo>
                      <a:lnTo>
                        <a:pt x="1376" y="2188"/>
                      </a:lnTo>
                      <a:lnTo>
                        <a:pt x="1510" y="2188"/>
                      </a:lnTo>
                      <a:lnTo>
                        <a:pt x="1510" y="2322"/>
                      </a:lnTo>
                      <a:close/>
                      <a:moveTo>
                        <a:pt x="1510" y="2055"/>
                      </a:moveTo>
                      <a:lnTo>
                        <a:pt x="1376" y="2055"/>
                      </a:lnTo>
                      <a:lnTo>
                        <a:pt x="1376" y="1921"/>
                      </a:lnTo>
                      <a:lnTo>
                        <a:pt x="1510" y="1921"/>
                      </a:lnTo>
                      <a:lnTo>
                        <a:pt x="1510" y="2055"/>
                      </a:lnTo>
                      <a:close/>
                      <a:moveTo>
                        <a:pt x="1510" y="1797"/>
                      </a:moveTo>
                      <a:lnTo>
                        <a:pt x="1376" y="1797"/>
                      </a:lnTo>
                      <a:lnTo>
                        <a:pt x="1376" y="1663"/>
                      </a:lnTo>
                      <a:lnTo>
                        <a:pt x="1510" y="1663"/>
                      </a:lnTo>
                      <a:lnTo>
                        <a:pt x="1510" y="1797"/>
                      </a:lnTo>
                      <a:close/>
                      <a:moveTo>
                        <a:pt x="1510" y="1529"/>
                      </a:moveTo>
                      <a:lnTo>
                        <a:pt x="1376" y="1529"/>
                      </a:lnTo>
                      <a:lnTo>
                        <a:pt x="1376" y="1395"/>
                      </a:lnTo>
                      <a:lnTo>
                        <a:pt x="1510" y="1395"/>
                      </a:lnTo>
                      <a:lnTo>
                        <a:pt x="1510" y="1529"/>
                      </a:lnTo>
                      <a:close/>
                      <a:moveTo>
                        <a:pt x="1510" y="1261"/>
                      </a:moveTo>
                      <a:lnTo>
                        <a:pt x="1376" y="1261"/>
                      </a:lnTo>
                      <a:lnTo>
                        <a:pt x="1376" y="1137"/>
                      </a:lnTo>
                      <a:lnTo>
                        <a:pt x="1510" y="1137"/>
                      </a:lnTo>
                      <a:lnTo>
                        <a:pt x="1510" y="1261"/>
                      </a:lnTo>
                      <a:close/>
                      <a:moveTo>
                        <a:pt x="1510" y="1003"/>
                      </a:moveTo>
                      <a:lnTo>
                        <a:pt x="1376" y="1003"/>
                      </a:lnTo>
                      <a:lnTo>
                        <a:pt x="1376" y="870"/>
                      </a:lnTo>
                      <a:lnTo>
                        <a:pt x="1510" y="870"/>
                      </a:lnTo>
                      <a:lnTo>
                        <a:pt x="1510" y="1003"/>
                      </a:lnTo>
                      <a:close/>
                      <a:moveTo>
                        <a:pt x="1510" y="736"/>
                      </a:moveTo>
                      <a:lnTo>
                        <a:pt x="1376" y="736"/>
                      </a:lnTo>
                      <a:lnTo>
                        <a:pt x="1376" y="602"/>
                      </a:lnTo>
                      <a:lnTo>
                        <a:pt x="1510" y="602"/>
                      </a:lnTo>
                      <a:lnTo>
                        <a:pt x="1510" y="736"/>
                      </a:lnTo>
                      <a:close/>
                      <a:moveTo>
                        <a:pt x="1730" y="2580"/>
                      </a:moveTo>
                      <a:lnTo>
                        <a:pt x="1596" y="2580"/>
                      </a:lnTo>
                      <a:lnTo>
                        <a:pt x="1596" y="2446"/>
                      </a:lnTo>
                      <a:lnTo>
                        <a:pt x="1730" y="2446"/>
                      </a:lnTo>
                      <a:lnTo>
                        <a:pt x="1730" y="2580"/>
                      </a:lnTo>
                      <a:close/>
                      <a:moveTo>
                        <a:pt x="1730" y="2322"/>
                      </a:moveTo>
                      <a:lnTo>
                        <a:pt x="1596" y="2322"/>
                      </a:lnTo>
                      <a:lnTo>
                        <a:pt x="1596" y="2188"/>
                      </a:lnTo>
                      <a:lnTo>
                        <a:pt x="1730" y="2188"/>
                      </a:lnTo>
                      <a:lnTo>
                        <a:pt x="1730" y="2322"/>
                      </a:lnTo>
                      <a:close/>
                      <a:moveTo>
                        <a:pt x="1730" y="2055"/>
                      </a:moveTo>
                      <a:lnTo>
                        <a:pt x="1596" y="2055"/>
                      </a:lnTo>
                      <a:lnTo>
                        <a:pt x="1596" y="1921"/>
                      </a:lnTo>
                      <a:lnTo>
                        <a:pt x="1730" y="1921"/>
                      </a:lnTo>
                      <a:lnTo>
                        <a:pt x="1730" y="2055"/>
                      </a:lnTo>
                      <a:close/>
                      <a:moveTo>
                        <a:pt x="1730" y="1797"/>
                      </a:moveTo>
                      <a:lnTo>
                        <a:pt x="1596" y="1797"/>
                      </a:lnTo>
                      <a:lnTo>
                        <a:pt x="1596" y="1663"/>
                      </a:lnTo>
                      <a:lnTo>
                        <a:pt x="1730" y="1663"/>
                      </a:lnTo>
                      <a:lnTo>
                        <a:pt x="1730" y="1797"/>
                      </a:lnTo>
                      <a:close/>
                      <a:moveTo>
                        <a:pt x="1730" y="1529"/>
                      </a:moveTo>
                      <a:lnTo>
                        <a:pt x="1596" y="1529"/>
                      </a:lnTo>
                      <a:lnTo>
                        <a:pt x="1596" y="1395"/>
                      </a:lnTo>
                      <a:lnTo>
                        <a:pt x="1730" y="1395"/>
                      </a:lnTo>
                      <a:lnTo>
                        <a:pt x="1730" y="1529"/>
                      </a:lnTo>
                      <a:close/>
                      <a:moveTo>
                        <a:pt x="1730" y="1261"/>
                      </a:moveTo>
                      <a:lnTo>
                        <a:pt x="1596" y="1261"/>
                      </a:lnTo>
                      <a:lnTo>
                        <a:pt x="1596" y="1137"/>
                      </a:lnTo>
                      <a:lnTo>
                        <a:pt x="1730" y="1137"/>
                      </a:lnTo>
                      <a:lnTo>
                        <a:pt x="1730" y="1261"/>
                      </a:lnTo>
                      <a:close/>
                      <a:moveTo>
                        <a:pt x="1730" y="1003"/>
                      </a:moveTo>
                      <a:lnTo>
                        <a:pt x="1596" y="1003"/>
                      </a:lnTo>
                      <a:lnTo>
                        <a:pt x="1596" y="870"/>
                      </a:lnTo>
                      <a:lnTo>
                        <a:pt x="1730" y="870"/>
                      </a:lnTo>
                      <a:lnTo>
                        <a:pt x="1730" y="1003"/>
                      </a:lnTo>
                      <a:close/>
                      <a:moveTo>
                        <a:pt x="1730" y="736"/>
                      </a:moveTo>
                      <a:lnTo>
                        <a:pt x="1596" y="736"/>
                      </a:lnTo>
                      <a:lnTo>
                        <a:pt x="1596" y="602"/>
                      </a:lnTo>
                      <a:lnTo>
                        <a:pt x="1730" y="602"/>
                      </a:lnTo>
                      <a:lnTo>
                        <a:pt x="1730" y="736"/>
                      </a:lnTo>
                      <a:close/>
                      <a:moveTo>
                        <a:pt x="1959" y="2580"/>
                      </a:moveTo>
                      <a:lnTo>
                        <a:pt x="1826" y="2580"/>
                      </a:lnTo>
                      <a:lnTo>
                        <a:pt x="1826" y="2446"/>
                      </a:lnTo>
                      <a:lnTo>
                        <a:pt x="1959" y="2446"/>
                      </a:lnTo>
                      <a:lnTo>
                        <a:pt x="1959" y="2580"/>
                      </a:lnTo>
                      <a:close/>
                      <a:moveTo>
                        <a:pt x="1959" y="2322"/>
                      </a:moveTo>
                      <a:lnTo>
                        <a:pt x="1826" y="2322"/>
                      </a:lnTo>
                      <a:lnTo>
                        <a:pt x="1826" y="2188"/>
                      </a:lnTo>
                      <a:lnTo>
                        <a:pt x="1959" y="2188"/>
                      </a:lnTo>
                      <a:lnTo>
                        <a:pt x="1959" y="2322"/>
                      </a:lnTo>
                      <a:close/>
                      <a:moveTo>
                        <a:pt x="1959" y="2055"/>
                      </a:moveTo>
                      <a:lnTo>
                        <a:pt x="1826" y="2055"/>
                      </a:lnTo>
                      <a:lnTo>
                        <a:pt x="1826" y="1921"/>
                      </a:lnTo>
                      <a:lnTo>
                        <a:pt x="1959" y="1921"/>
                      </a:lnTo>
                      <a:lnTo>
                        <a:pt x="1959" y="2055"/>
                      </a:lnTo>
                      <a:close/>
                      <a:moveTo>
                        <a:pt x="1959" y="1797"/>
                      </a:moveTo>
                      <a:lnTo>
                        <a:pt x="1826" y="1797"/>
                      </a:lnTo>
                      <a:lnTo>
                        <a:pt x="1826" y="1663"/>
                      </a:lnTo>
                      <a:lnTo>
                        <a:pt x="1959" y="1663"/>
                      </a:lnTo>
                      <a:lnTo>
                        <a:pt x="1959" y="1797"/>
                      </a:lnTo>
                      <a:close/>
                      <a:moveTo>
                        <a:pt x="1959" y="1529"/>
                      </a:moveTo>
                      <a:lnTo>
                        <a:pt x="1826" y="1529"/>
                      </a:lnTo>
                      <a:lnTo>
                        <a:pt x="1826" y="1395"/>
                      </a:lnTo>
                      <a:lnTo>
                        <a:pt x="1959" y="1395"/>
                      </a:lnTo>
                      <a:lnTo>
                        <a:pt x="1959" y="1529"/>
                      </a:lnTo>
                      <a:close/>
                      <a:moveTo>
                        <a:pt x="1959" y="1261"/>
                      </a:moveTo>
                      <a:lnTo>
                        <a:pt x="1826" y="1261"/>
                      </a:lnTo>
                      <a:lnTo>
                        <a:pt x="1826" y="1137"/>
                      </a:lnTo>
                      <a:lnTo>
                        <a:pt x="1959" y="1137"/>
                      </a:lnTo>
                      <a:lnTo>
                        <a:pt x="1959" y="1261"/>
                      </a:lnTo>
                      <a:close/>
                      <a:moveTo>
                        <a:pt x="1959" y="1003"/>
                      </a:moveTo>
                      <a:lnTo>
                        <a:pt x="1826" y="1003"/>
                      </a:lnTo>
                      <a:lnTo>
                        <a:pt x="1826" y="870"/>
                      </a:lnTo>
                      <a:lnTo>
                        <a:pt x="1959" y="870"/>
                      </a:lnTo>
                      <a:lnTo>
                        <a:pt x="1959" y="1003"/>
                      </a:lnTo>
                      <a:close/>
                      <a:moveTo>
                        <a:pt x="1959" y="736"/>
                      </a:moveTo>
                      <a:lnTo>
                        <a:pt x="1826" y="736"/>
                      </a:lnTo>
                      <a:lnTo>
                        <a:pt x="1826" y="602"/>
                      </a:lnTo>
                      <a:lnTo>
                        <a:pt x="1959" y="602"/>
                      </a:lnTo>
                      <a:lnTo>
                        <a:pt x="1959" y="736"/>
                      </a:lnTo>
                      <a:close/>
                      <a:moveTo>
                        <a:pt x="2571" y="2580"/>
                      </a:moveTo>
                      <a:lnTo>
                        <a:pt x="2437" y="2580"/>
                      </a:lnTo>
                      <a:lnTo>
                        <a:pt x="2437" y="2446"/>
                      </a:lnTo>
                      <a:lnTo>
                        <a:pt x="2571" y="2446"/>
                      </a:lnTo>
                      <a:lnTo>
                        <a:pt x="2571" y="2580"/>
                      </a:lnTo>
                      <a:close/>
                      <a:moveTo>
                        <a:pt x="2571" y="2322"/>
                      </a:moveTo>
                      <a:lnTo>
                        <a:pt x="2437" y="2322"/>
                      </a:lnTo>
                      <a:lnTo>
                        <a:pt x="2437" y="2188"/>
                      </a:lnTo>
                      <a:lnTo>
                        <a:pt x="2571" y="2188"/>
                      </a:lnTo>
                      <a:lnTo>
                        <a:pt x="2571" y="2322"/>
                      </a:lnTo>
                      <a:close/>
                      <a:moveTo>
                        <a:pt x="2571" y="2055"/>
                      </a:moveTo>
                      <a:lnTo>
                        <a:pt x="2437" y="2055"/>
                      </a:lnTo>
                      <a:lnTo>
                        <a:pt x="2437" y="1921"/>
                      </a:lnTo>
                      <a:lnTo>
                        <a:pt x="2571" y="1921"/>
                      </a:lnTo>
                      <a:lnTo>
                        <a:pt x="2571" y="2055"/>
                      </a:lnTo>
                      <a:close/>
                      <a:moveTo>
                        <a:pt x="2571" y="1797"/>
                      </a:moveTo>
                      <a:lnTo>
                        <a:pt x="2437" y="1797"/>
                      </a:lnTo>
                      <a:lnTo>
                        <a:pt x="2437" y="1663"/>
                      </a:lnTo>
                      <a:lnTo>
                        <a:pt x="2571" y="1663"/>
                      </a:lnTo>
                      <a:lnTo>
                        <a:pt x="2571" y="1797"/>
                      </a:lnTo>
                      <a:close/>
                      <a:moveTo>
                        <a:pt x="2571" y="1529"/>
                      </a:moveTo>
                      <a:lnTo>
                        <a:pt x="2437" y="1529"/>
                      </a:lnTo>
                      <a:lnTo>
                        <a:pt x="2437" y="1395"/>
                      </a:lnTo>
                      <a:lnTo>
                        <a:pt x="2571" y="1395"/>
                      </a:lnTo>
                      <a:lnTo>
                        <a:pt x="2571" y="1529"/>
                      </a:lnTo>
                      <a:close/>
                      <a:moveTo>
                        <a:pt x="2571" y="1261"/>
                      </a:moveTo>
                      <a:lnTo>
                        <a:pt x="2437" y="1261"/>
                      </a:lnTo>
                      <a:lnTo>
                        <a:pt x="2437" y="1137"/>
                      </a:lnTo>
                      <a:lnTo>
                        <a:pt x="2571" y="1137"/>
                      </a:lnTo>
                      <a:lnTo>
                        <a:pt x="2571" y="1261"/>
                      </a:lnTo>
                      <a:close/>
                      <a:moveTo>
                        <a:pt x="2791" y="2580"/>
                      </a:moveTo>
                      <a:lnTo>
                        <a:pt x="2657" y="2580"/>
                      </a:lnTo>
                      <a:lnTo>
                        <a:pt x="2657" y="2446"/>
                      </a:lnTo>
                      <a:lnTo>
                        <a:pt x="2791" y="2446"/>
                      </a:lnTo>
                      <a:lnTo>
                        <a:pt x="2791" y="2580"/>
                      </a:lnTo>
                      <a:close/>
                      <a:moveTo>
                        <a:pt x="2791" y="2322"/>
                      </a:moveTo>
                      <a:lnTo>
                        <a:pt x="2657" y="2322"/>
                      </a:lnTo>
                      <a:lnTo>
                        <a:pt x="2657" y="2188"/>
                      </a:lnTo>
                      <a:lnTo>
                        <a:pt x="2791" y="2188"/>
                      </a:lnTo>
                      <a:lnTo>
                        <a:pt x="2791" y="2322"/>
                      </a:lnTo>
                      <a:close/>
                      <a:moveTo>
                        <a:pt x="2791" y="2055"/>
                      </a:moveTo>
                      <a:lnTo>
                        <a:pt x="2657" y="2055"/>
                      </a:lnTo>
                      <a:lnTo>
                        <a:pt x="2657" y="1921"/>
                      </a:lnTo>
                      <a:lnTo>
                        <a:pt x="2791" y="1921"/>
                      </a:lnTo>
                      <a:lnTo>
                        <a:pt x="2791" y="2055"/>
                      </a:lnTo>
                      <a:close/>
                      <a:moveTo>
                        <a:pt x="2791" y="1797"/>
                      </a:moveTo>
                      <a:lnTo>
                        <a:pt x="2657" y="1797"/>
                      </a:lnTo>
                      <a:lnTo>
                        <a:pt x="2657" y="1663"/>
                      </a:lnTo>
                      <a:lnTo>
                        <a:pt x="2791" y="1663"/>
                      </a:lnTo>
                      <a:lnTo>
                        <a:pt x="2791" y="1797"/>
                      </a:lnTo>
                      <a:close/>
                      <a:moveTo>
                        <a:pt x="2791" y="1529"/>
                      </a:moveTo>
                      <a:lnTo>
                        <a:pt x="2657" y="1529"/>
                      </a:lnTo>
                      <a:lnTo>
                        <a:pt x="2657" y="1395"/>
                      </a:lnTo>
                      <a:lnTo>
                        <a:pt x="2791" y="1395"/>
                      </a:lnTo>
                      <a:lnTo>
                        <a:pt x="2791" y="1529"/>
                      </a:lnTo>
                      <a:close/>
                      <a:moveTo>
                        <a:pt x="2791" y="1261"/>
                      </a:moveTo>
                      <a:lnTo>
                        <a:pt x="2657" y="1261"/>
                      </a:lnTo>
                      <a:lnTo>
                        <a:pt x="2657" y="1137"/>
                      </a:lnTo>
                      <a:lnTo>
                        <a:pt x="2791" y="1137"/>
                      </a:lnTo>
                      <a:lnTo>
                        <a:pt x="2791" y="1261"/>
                      </a:lnTo>
                      <a:close/>
                      <a:moveTo>
                        <a:pt x="3010" y="2580"/>
                      </a:moveTo>
                      <a:lnTo>
                        <a:pt x="2877" y="2580"/>
                      </a:lnTo>
                      <a:lnTo>
                        <a:pt x="2877" y="2446"/>
                      </a:lnTo>
                      <a:lnTo>
                        <a:pt x="3010" y="2446"/>
                      </a:lnTo>
                      <a:lnTo>
                        <a:pt x="3010" y="2580"/>
                      </a:lnTo>
                      <a:close/>
                      <a:moveTo>
                        <a:pt x="3010" y="2322"/>
                      </a:moveTo>
                      <a:lnTo>
                        <a:pt x="2877" y="2322"/>
                      </a:lnTo>
                      <a:lnTo>
                        <a:pt x="2877" y="2188"/>
                      </a:lnTo>
                      <a:lnTo>
                        <a:pt x="3010" y="2188"/>
                      </a:lnTo>
                      <a:lnTo>
                        <a:pt x="3010" y="2322"/>
                      </a:lnTo>
                      <a:close/>
                      <a:moveTo>
                        <a:pt x="3010" y="2055"/>
                      </a:moveTo>
                      <a:lnTo>
                        <a:pt x="2877" y="2055"/>
                      </a:lnTo>
                      <a:lnTo>
                        <a:pt x="2877" y="1921"/>
                      </a:lnTo>
                      <a:lnTo>
                        <a:pt x="3010" y="1921"/>
                      </a:lnTo>
                      <a:lnTo>
                        <a:pt x="3010" y="2055"/>
                      </a:lnTo>
                      <a:close/>
                      <a:moveTo>
                        <a:pt x="3010" y="1797"/>
                      </a:moveTo>
                      <a:lnTo>
                        <a:pt x="2877" y="1797"/>
                      </a:lnTo>
                      <a:lnTo>
                        <a:pt x="2877" y="1663"/>
                      </a:lnTo>
                      <a:lnTo>
                        <a:pt x="3010" y="1663"/>
                      </a:lnTo>
                      <a:lnTo>
                        <a:pt x="3010" y="1797"/>
                      </a:lnTo>
                      <a:close/>
                      <a:moveTo>
                        <a:pt x="3010" y="1529"/>
                      </a:moveTo>
                      <a:lnTo>
                        <a:pt x="2877" y="1529"/>
                      </a:lnTo>
                      <a:lnTo>
                        <a:pt x="2877" y="1395"/>
                      </a:lnTo>
                      <a:lnTo>
                        <a:pt x="3010" y="1395"/>
                      </a:lnTo>
                      <a:lnTo>
                        <a:pt x="3010" y="1529"/>
                      </a:lnTo>
                      <a:close/>
                      <a:moveTo>
                        <a:pt x="3010" y="1261"/>
                      </a:moveTo>
                      <a:lnTo>
                        <a:pt x="2877" y="1261"/>
                      </a:lnTo>
                      <a:lnTo>
                        <a:pt x="2877" y="1137"/>
                      </a:lnTo>
                      <a:lnTo>
                        <a:pt x="3010" y="1137"/>
                      </a:lnTo>
                      <a:lnTo>
                        <a:pt x="3010" y="1261"/>
                      </a:lnTo>
                      <a:close/>
                    </a:path>
                  </a:pathLst>
                </a:cu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30" fontAlgn="base">
                    <a:spcBef>
                      <a:spcPct val="0"/>
                    </a:spcBef>
                    <a:spcAft>
                      <a:spcPct val="0"/>
                    </a:spcAft>
                  </a:pPr>
                  <a:endParaRPr lang="en-US" sz="1600">
                    <a:solidFill>
                      <a:srgbClr val="FFFFFF"/>
                    </a:solidFill>
                    <a:latin typeface="Arial"/>
                  </a:endParaRPr>
                </a:p>
              </p:txBody>
            </p:sp>
          </p:grpSp>
          <p:grpSp>
            <p:nvGrpSpPr>
              <p:cNvPr id="11" name="Group 10" descr="" title=""/>
              <p:cNvGrpSpPr/>
              <p:nvPr/>
            </p:nvGrpSpPr>
            <p:grpSpPr>
              <a:xfrm>
                <a:off x="5629238" y="2578515"/>
                <a:ext cx="439335" cy="439742"/>
                <a:chOff x="5350458" y="1803506"/>
                <a:chExt cx="439335" cy="439742"/>
              </a:xfrm>
            </p:grpSpPr>
            <p:sp>
              <p:nvSpPr>
                <p:cNvPr id="103" name="Oval 102" descr="" title=""/>
                <p:cNvSpPr/>
                <p:nvPr/>
              </p:nvSpPr>
              <p:spPr>
                <a:xfrm>
                  <a:off x="5350458" y="1803506"/>
                  <a:ext cx="439335" cy="439742"/>
                </a:xfrm>
                <a:prstGeom prst="ellipse">
                  <a:avLst/>
                </a:prstGeom>
                <a:solidFill>
                  <a:schemeClr val="bg1">
                    <a:alpha val="80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ctr"/>
                <a:lstStyle/>
                <a:p>
                  <a:pPr algn="ctr" defTabSz="457230" fontAlgn="base">
                    <a:spcBef>
                      <a:spcPct val="0"/>
                    </a:spcBef>
                    <a:spcAft>
                      <a:spcPct val="0"/>
                    </a:spcAft>
                  </a:pPr>
                  <a:endParaRPr lang="en-US" sz="1200" dirty="0">
                    <a:solidFill>
                      <a:srgbClr val="FFFFFF"/>
                    </a:solidFill>
                    <a:latin typeface="Arial"/>
                  </a:endParaRPr>
                </a:p>
              </p:txBody>
            </p:sp>
            <p:sp>
              <p:nvSpPr>
                <p:cNvPr id="104" name="Freeform 103" descr="" title=""/>
                <p:cNvSpPr/>
                <p:nvPr/>
              </p:nvSpPr>
              <p:spPr bwMode="auto">
                <a:xfrm>
                  <a:off x="5448025" y="1929161"/>
                  <a:ext cx="244200" cy="239077"/>
                </a:xfrm>
                <a:custGeom>
                  <a:avLst/>
                  <a:gdLst>
                    <a:gd name="connsiteX0" fmla="*/ 440317 w 870193"/>
                    <a:gd name="connsiteY0" fmla="*/ 140745 h 851938"/>
                    <a:gd name="connsiteX1" fmla="*/ 412955 w 870193"/>
                    <a:gd name="connsiteY1" fmla="*/ 151184 h 851938"/>
                    <a:gd name="connsiteX2" fmla="*/ 402514 w 870193"/>
                    <a:gd name="connsiteY2" fmla="*/ 178901 h 851938"/>
                    <a:gd name="connsiteX3" fmla="*/ 412955 w 870193"/>
                    <a:gd name="connsiteY3" fmla="*/ 203018 h 851938"/>
                    <a:gd name="connsiteX4" fmla="*/ 426636 w 870193"/>
                    <a:gd name="connsiteY4" fmla="*/ 213097 h 851938"/>
                    <a:gd name="connsiteX5" fmla="*/ 378392 w 870193"/>
                    <a:gd name="connsiteY5" fmla="*/ 343763 h 851938"/>
                    <a:gd name="connsiteX6" fmla="*/ 244101 w 870193"/>
                    <a:gd name="connsiteY6" fmla="*/ 350602 h 851938"/>
                    <a:gd name="connsiteX7" fmla="*/ 234020 w 870193"/>
                    <a:gd name="connsiteY7" fmla="*/ 330084 h 851938"/>
                    <a:gd name="connsiteX8" fmla="*/ 209898 w 870193"/>
                    <a:gd name="connsiteY8" fmla="*/ 319645 h 851938"/>
                    <a:gd name="connsiteX9" fmla="*/ 185776 w 870193"/>
                    <a:gd name="connsiteY9" fmla="*/ 330084 h 851938"/>
                    <a:gd name="connsiteX10" fmla="*/ 175335 w 870193"/>
                    <a:gd name="connsiteY10" fmla="*/ 357441 h 851938"/>
                    <a:gd name="connsiteX11" fmla="*/ 185776 w 870193"/>
                    <a:gd name="connsiteY11" fmla="*/ 381559 h 851938"/>
                    <a:gd name="connsiteX12" fmla="*/ 209898 w 870193"/>
                    <a:gd name="connsiteY12" fmla="*/ 391998 h 851938"/>
                    <a:gd name="connsiteX13" fmla="*/ 234020 w 870193"/>
                    <a:gd name="connsiteY13" fmla="*/ 381559 h 851938"/>
                    <a:gd name="connsiteX14" fmla="*/ 237260 w 870193"/>
                    <a:gd name="connsiteY14" fmla="*/ 378319 h 851938"/>
                    <a:gd name="connsiteX15" fmla="*/ 343829 w 870193"/>
                    <a:gd name="connsiteY15" fmla="*/ 460750 h 851938"/>
                    <a:gd name="connsiteX16" fmla="*/ 306026 w 870193"/>
                    <a:gd name="connsiteY16" fmla="*/ 588177 h 851938"/>
                    <a:gd name="connsiteX17" fmla="*/ 295945 w 870193"/>
                    <a:gd name="connsiteY17" fmla="*/ 584577 h 851938"/>
                    <a:gd name="connsiteX18" fmla="*/ 271823 w 870193"/>
                    <a:gd name="connsiteY18" fmla="*/ 595016 h 851938"/>
                    <a:gd name="connsiteX19" fmla="*/ 257782 w 870193"/>
                    <a:gd name="connsiteY19" fmla="*/ 622373 h 851938"/>
                    <a:gd name="connsiteX20" fmla="*/ 271823 w 870193"/>
                    <a:gd name="connsiteY20" fmla="*/ 646490 h 851938"/>
                    <a:gd name="connsiteX21" fmla="*/ 295945 w 870193"/>
                    <a:gd name="connsiteY21" fmla="*/ 656929 h 851938"/>
                    <a:gd name="connsiteX22" fmla="*/ 319707 w 870193"/>
                    <a:gd name="connsiteY22" fmla="*/ 646490 h 851938"/>
                    <a:gd name="connsiteX23" fmla="*/ 330148 w 870193"/>
                    <a:gd name="connsiteY23" fmla="*/ 622373 h 851938"/>
                    <a:gd name="connsiteX24" fmla="*/ 326548 w 870193"/>
                    <a:gd name="connsiteY24" fmla="*/ 605095 h 851938"/>
                    <a:gd name="connsiteX25" fmla="*/ 440317 w 870193"/>
                    <a:gd name="connsiteY25" fmla="*/ 529503 h 851938"/>
                    <a:gd name="connsiteX26" fmla="*/ 546886 w 870193"/>
                    <a:gd name="connsiteY26" fmla="*/ 601855 h 851938"/>
                    <a:gd name="connsiteX27" fmla="*/ 540045 w 870193"/>
                    <a:gd name="connsiteY27" fmla="*/ 622373 h 851938"/>
                    <a:gd name="connsiteX28" fmla="*/ 550486 w 870193"/>
                    <a:gd name="connsiteY28" fmla="*/ 646490 h 851938"/>
                    <a:gd name="connsiteX29" fmla="*/ 577849 w 870193"/>
                    <a:gd name="connsiteY29" fmla="*/ 656929 h 851938"/>
                    <a:gd name="connsiteX30" fmla="*/ 601971 w 870193"/>
                    <a:gd name="connsiteY30" fmla="*/ 646490 h 851938"/>
                    <a:gd name="connsiteX31" fmla="*/ 612411 w 870193"/>
                    <a:gd name="connsiteY31" fmla="*/ 622373 h 851938"/>
                    <a:gd name="connsiteX32" fmla="*/ 601971 w 870193"/>
                    <a:gd name="connsiteY32" fmla="*/ 595016 h 851938"/>
                    <a:gd name="connsiteX33" fmla="*/ 577849 w 870193"/>
                    <a:gd name="connsiteY33" fmla="*/ 584577 h 851938"/>
                    <a:gd name="connsiteX34" fmla="*/ 574248 w 870193"/>
                    <a:gd name="connsiteY34" fmla="*/ 584577 h 851938"/>
                    <a:gd name="connsiteX35" fmla="*/ 536805 w 870193"/>
                    <a:gd name="connsiteY35" fmla="*/ 460750 h 851938"/>
                    <a:gd name="connsiteX36" fmla="*/ 650215 w 870193"/>
                    <a:gd name="connsiteY36" fmla="*/ 371480 h 851938"/>
                    <a:gd name="connsiteX37" fmla="*/ 653455 w 870193"/>
                    <a:gd name="connsiteY37" fmla="*/ 374720 h 851938"/>
                    <a:gd name="connsiteX38" fmla="*/ 677577 w 870193"/>
                    <a:gd name="connsiteY38" fmla="*/ 385158 h 851938"/>
                    <a:gd name="connsiteX39" fmla="*/ 705299 w 870193"/>
                    <a:gd name="connsiteY39" fmla="*/ 374720 h 851938"/>
                    <a:gd name="connsiteX40" fmla="*/ 715740 w 870193"/>
                    <a:gd name="connsiteY40" fmla="*/ 350602 h 851938"/>
                    <a:gd name="connsiteX41" fmla="*/ 705299 w 870193"/>
                    <a:gd name="connsiteY41" fmla="*/ 323245 h 851938"/>
                    <a:gd name="connsiteX42" fmla="*/ 677577 w 870193"/>
                    <a:gd name="connsiteY42" fmla="*/ 312806 h 851938"/>
                    <a:gd name="connsiteX43" fmla="*/ 653455 w 870193"/>
                    <a:gd name="connsiteY43" fmla="*/ 323245 h 851938"/>
                    <a:gd name="connsiteX44" fmla="*/ 643374 w 870193"/>
                    <a:gd name="connsiteY44" fmla="*/ 350602 h 851938"/>
                    <a:gd name="connsiteX45" fmla="*/ 498642 w 870193"/>
                    <a:gd name="connsiteY45" fmla="*/ 343763 h 851938"/>
                    <a:gd name="connsiteX46" fmla="*/ 450398 w 870193"/>
                    <a:gd name="connsiteY46" fmla="*/ 213097 h 851938"/>
                    <a:gd name="connsiteX47" fmla="*/ 464439 w 870193"/>
                    <a:gd name="connsiteY47" fmla="*/ 203018 h 851938"/>
                    <a:gd name="connsiteX48" fmla="*/ 474520 w 870193"/>
                    <a:gd name="connsiteY48" fmla="*/ 178901 h 851938"/>
                    <a:gd name="connsiteX49" fmla="*/ 464439 w 870193"/>
                    <a:gd name="connsiteY49" fmla="*/ 151184 h 851938"/>
                    <a:gd name="connsiteX50" fmla="*/ 440317 w 870193"/>
                    <a:gd name="connsiteY50" fmla="*/ 140745 h 851938"/>
                    <a:gd name="connsiteX51" fmla="*/ 137532 w 870193"/>
                    <a:gd name="connsiteY51" fmla="*/ 0 h 851938"/>
                    <a:gd name="connsiteX52" fmla="*/ 147973 w 870193"/>
                    <a:gd name="connsiteY52" fmla="*/ 3239 h 851938"/>
                    <a:gd name="connsiteX53" fmla="*/ 151213 w 870193"/>
                    <a:gd name="connsiteY53" fmla="*/ 6839 h 851938"/>
                    <a:gd name="connsiteX54" fmla="*/ 285504 w 870193"/>
                    <a:gd name="connsiteY54" fmla="*/ 75592 h 851938"/>
                    <a:gd name="connsiteX55" fmla="*/ 419795 w 870193"/>
                    <a:gd name="connsiteY55" fmla="*/ 6839 h 851938"/>
                    <a:gd name="connsiteX56" fmla="*/ 423036 w 870193"/>
                    <a:gd name="connsiteY56" fmla="*/ 3239 h 851938"/>
                    <a:gd name="connsiteX57" fmla="*/ 433476 w 870193"/>
                    <a:gd name="connsiteY57" fmla="*/ 0 h 851938"/>
                    <a:gd name="connsiteX58" fmla="*/ 447158 w 870193"/>
                    <a:gd name="connsiteY58" fmla="*/ 3239 h 851938"/>
                    <a:gd name="connsiteX59" fmla="*/ 450398 w 870193"/>
                    <a:gd name="connsiteY59" fmla="*/ 6839 h 851938"/>
                    <a:gd name="connsiteX60" fmla="*/ 588289 w 870193"/>
                    <a:gd name="connsiteY60" fmla="*/ 75592 h 851938"/>
                    <a:gd name="connsiteX61" fmla="*/ 718980 w 870193"/>
                    <a:gd name="connsiteY61" fmla="*/ 6839 h 851938"/>
                    <a:gd name="connsiteX62" fmla="*/ 722221 w 870193"/>
                    <a:gd name="connsiteY62" fmla="*/ 3239 h 851938"/>
                    <a:gd name="connsiteX63" fmla="*/ 732661 w 870193"/>
                    <a:gd name="connsiteY63" fmla="*/ 0 h 851938"/>
                    <a:gd name="connsiteX64" fmla="*/ 746343 w 870193"/>
                    <a:gd name="connsiteY64" fmla="*/ 3239 h 851938"/>
                    <a:gd name="connsiteX65" fmla="*/ 749943 w 870193"/>
                    <a:gd name="connsiteY65" fmla="*/ 3239 h 851938"/>
                    <a:gd name="connsiteX66" fmla="*/ 863352 w 870193"/>
                    <a:gd name="connsiteY66" fmla="*/ 113388 h 851938"/>
                    <a:gd name="connsiteX67" fmla="*/ 866953 w 870193"/>
                    <a:gd name="connsiteY67" fmla="*/ 113388 h 851938"/>
                    <a:gd name="connsiteX68" fmla="*/ 870193 w 870193"/>
                    <a:gd name="connsiteY68" fmla="*/ 127066 h 851938"/>
                    <a:gd name="connsiteX69" fmla="*/ 866953 w 870193"/>
                    <a:gd name="connsiteY69" fmla="*/ 140745 h 851938"/>
                    <a:gd name="connsiteX70" fmla="*/ 863352 w 870193"/>
                    <a:gd name="connsiteY70" fmla="*/ 144344 h 851938"/>
                    <a:gd name="connsiteX71" fmla="*/ 822309 w 870193"/>
                    <a:gd name="connsiteY71" fmla="*/ 405676 h 851938"/>
                    <a:gd name="connsiteX72" fmla="*/ 822309 w 870193"/>
                    <a:gd name="connsiteY72" fmla="*/ 598256 h 851938"/>
                    <a:gd name="connsiteX73" fmla="*/ 818709 w 870193"/>
                    <a:gd name="connsiteY73" fmla="*/ 601855 h 851938"/>
                    <a:gd name="connsiteX74" fmla="*/ 811868 w 870193"/>
                    <a:gd name="connsiteY74" fmla="*/ 608694 h 851938"/>
                    <a:gd name="connsiteX75" fmla="*/ 712140 w 870193"/>
                    <a:gd name="connsiteY75" fmla="*/ 698325 h 851938"/>
                    <a:gd name="connsiteX76" fmla="*/ 443557 w 870193"/>
                    <a:gd name="connsiteY76" fmla="*/ 849509 h 851938"/>
                    <a:gd name="connsiteX77" fmla="*/ 429876 w 870193"/>
                    <a:gd name="connsiteY77" fmla="*/ 849509 h 851938"/>
                    <a:gd name="connsiteX78" fmla="*/ 51485 w 870193"/>
                    <a:gd name="connsiteY78" fmla="*/ 601855 h 851938"/>
                    <a:gd name="connsiteX79" fmla="*/ 51485 w 870193"/>
                    <a:gd name="connsiteY79" fmla="*/ 598256 h 851938"/>
                    <a:gd name="connsiteX80" fmla="*/ 51485 w 870193"/>
                    <a:gd name="connsiteY80" fmla="*/ 405676 h 851938"/>
                    <a:gd name="connsiteX81" fmla="*/ 47884 w 870193"/>
                    <a:gd name="connsiteY81" fmla="*/ 405676 h 851938"/>
                    <a:gd name="connsiteX82" fmla="*/ 6841 w 870193"/>
                    <a:gd name="connsiteY82" fmla="*/ 144344 h 851938"/>
                    <a:gd name="connsiteX83" fmla="*/ 3241 w 870193"/>
                    <a:gd name="connsiteY83" fmla="*/ 137505 h 851938"/>
                    <a:gd name="connsiteX84" fmla="*/ 0 w 870193"/>
                    <a:gd name="connsiteY84" fmla="*/ 127066 h 851938"/>
                    <a:gd name="connsiteX85" fmla="*/ 6841 w 870193"/>
                    <a:gd name="connsiteY85" fmla="*/ 116987 h 851938"/>
                    <a:gd name="connsiteX86" fmla="*/ 6841 w 870193"/>
                    <a:gd name="connsiteY86" fmla="*/ 113388 h 851938"/>
                    <a:gd name="connsiteX87" fmla="*/ 120250 w 870193"/>
                    <a:gd name="connsiteY87" fmla="*/ 3239 h 851938"/>
                    <a:gd name="connsiteX88" fmla="*/ 123851 w 870193"/>
                    <a:gd name="connsiteY88" fmla="*/ 3239 h 851938"/>
                    <a:gd name="connsiteX89" fmla="*/ 137532 w 870193"/>
                    <a:gd name="connsiteY89" fmla="*/ 0 h 85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70193" h="851938">
                      <a:moveTo>
                        <a:pt x="440317" y="140745"/>
                      </a:moveTo>
                      <a:cubicBezTo>
                        <a:pt x="429876" y="140745"/>
                        <a:pt x="423036" y="144344"/>
                        <a:pt x="412955" y="151184"/>
                      </a:cubicBezTo>
                      <a:cubicBezTo>
                        <a:pt x="405754" y="158023"/>
                        <a:pt x="402514" y="168462"/>
                        <a:pt x="402514" y="178901"/>
                      </a:cubicBezTo>
                      <a:cubicBezTo>
                        <a:pt x="402514" y="185740"/>
                        <a:pt x="405754" y="195819"/>
                        <a:pt x="412955" y="203018"/>
                      </a:cubicBezTo>
                      <a:cubicBezTo>
                        <a:pt x="419795" y="206258"/>
                        <a:pt x="423036" y="209497"/>
                        <a:pt x="426636" y="213097"/>
                      </a:cubicBezTo>
                      <a:cubicBezTo>
                        <a:pt x="378392" y="343763"/>
                        <a:pt x="378392" y="343763"/>
                        <a:pt x="378392" y="343763"/>
                      </a:cubicBezTo>
                      <a:cubicBezTo>
                        <a:pt x="244101" y="350602"/>
                        <a:pt x="244101" y="350602"/>
                        <a:pt x="244101" y="350602"/>
                      </a:cubicBezTo>
                      <a:cubicBezTo>
                        <a:pt x="244101" y="343763"/>
                        <a:pt x="240860" y="336924"/>
                        <a:pt x="234020" y="330084"/>
                      </a:cubicBezTo>
                      <a:cubicBezTo>
                        <a:pt x="226819" y="323245"/>
                        <a:pt x="219979" y="319645"/>
                        <a:pt x="209898" y="319645"/>
                      </a:cubicBezTo>
                      <a:cubicBezTo>
                        <a:pt x="199457" y="319645"/>
                        <a:pt x="192616" y="323245"/>
                        <a:pt x="185776" y="330084"/>
                      </a:cubicBezTo>
                      <a:cubicBezTo>
                        <a:pt x="178935" y="336924"/>
                        <a:pt x="175335" y="347362"/>
                        <a:pt x="175335" y="357441"/>
                      </a:cubicBezTo>
                      <a:cubicBezTo>
                        <a:pt x="175335" y="367880"/>
                        <a:pt x="178935" y="374720"/>
                        <a:pt x="185776" y="381559"/>
                      </a:cubicBezTo>
                      <a:cubicBezTo>
                        <a:pt x="192616" y="388398"/>
                        <a:pt x="199457" y="391998"/>
                        <a:pt x="209898" y="391998"/>
                      </a:cubicBezTo>
                      <a:cubicBezTo>
                        <a:pt x="219979" y="391998"/>
                        <a:pt x="226819" y="388398"/>
                        <a:pt x="234020" y="381559"/>
                      </a:cubicBezTo>
                      <a:cubicBezTo>
                        <a:pt x="237260" y="381559"/>
                        <a:pt x="237260" y="381559"/>
                        <a:pt x="237260" y="378319"/>
                      </a:cubicBezTo>
                      <a:cubicBezTo>
                        <a:pt x="343829" y="460750"/>
                        <a:pt x="343829" y="460750"/>
                        <a:pt x="343829" y="460750"/>
                      </a:cubicBezTo>
                      <a:cubicBezTo>
                        <a:pt x="306026" y="588177"/>
                        <a:pt x="306026" y="588177"/>
                        <a:pt x="306026" y="588177"/>
                      </a:cubicBezTo>
                      <a:cubicBezTo>
                        <a:pt x="302786" y="584577"/>
                        <a:pt x="299185" y="584577"/>
                        <a:pt x="295945" y="584577"/>
                      </a:cubicBezTo>
                      <a:cubicBezTo>
                        <a:pt x="285504" y="584577"/>
                        <a:pt x="275063" y="588177"/>
                        <a:pt x="271823" y="595016"/>
                      </a:cubicBezTo>
                      <a:cubicBezTo>
                        <a:pt x="261382" y="605095"/>
                        <a:pt x="257782" y="611934"/>
                        <a:pt x="257782" y="622373"/>
                      </a:cubicBezTo>
                      <a:cubicBezTo>
                        <a:pt x="257782" y="632812"/>
                        <a:pt x="261382" y="639651"/>
                        <a:pt x="271823" y="646490"/>
                      </a:cubicBezTo>
                      <a:cubicBezTo>
                        <a:pt x="275063" y="653330"/>
                        <a:pt x="285504" y="656929"/>
                        <a:pt x="295945" y="656929"/>
                      </a:cubicBezTo>
                      <a:cubicBezTo>
                        <a:pt x="306026" y="656929"/>
                        <a:pt x="312866" y="653330"/>
                        <a:pt x="319707" y="646490"/>
                      </a:cubicBezTo>
                      <a:cubicBezTo>
                        <a:pt x="326548" y="639651"/>
                        <a:pt x="330148" y="632812"/>
                        <a:pt x="330148" y="622373"/>
                      </a:cubicBezTo>
                      <a:cubicBezTo>
                        <a:pt x="330148" y="615534"/>
                        <a:pt x="330148" y="611934"/>
                        <a:pt x="326548" y="605095"/>
                      </a:cubicBezTo>
                      <a:cubicBezTo>
                        <a:pt x="440317" y="529503"/>
                        <a:pt x="440317" y="529503"/>
                        <a:pt x="440317" y="529503"/>
                      </a:cubicBezTo>
                      <a:cubicBezTo>
                        <a:pt x="546886" y="601855"/>
                        <a:pt x="546886" y="601855"/>
                        <a:pt x="546886" y="601855"/>
                      </a:cubicBezTo>
                      <a:cubicBezTo>
                        <a:pt x="543646" y="608694"/>
                        <a:pt x="540045" y="615534"/>
                        <a:pt x="540045" y="622373"/>
                      </a:cubicBezTo>
                      <a:cubicBezTo>
                        <a:pt x="540045" y="632812"/>
                        <a:pt x="543646" y="639651"/>
                        <a:pt x="550486" y="646490"/>
                      </a:cubicBezTo>
                      <a:cubicBezTo>
                        <a:pt x="557327" y="653330"/>
                        <a:pt x="567768" y="656929"/>
                        <a:pt x="577849" y="656929"/>
                      </a:cubicBezTo>
                      <a:cubicBezTo>
                        <a:pt x="588289" y="656929"/>
                        <a:pt x="595130" y="653330"/>
                        <a:pt x="601971" y="646490"/>
                      </a:cubicBezTo>
                      <a:cubicBezTo>
                        <a:pt x="608811" y="639651"/>
                        <a:pt x="612411" y="632812"/>
                        <a:pt x="612411" y="622373"/>
                      </a:cubicBezTo>
                      <a:cubicBezTo>
                        <a:pt x="612411" y="611934"/>
                        <a:pt x="608811" y="605095"/>
                        <a:pt x="601971" y="595016"/>
                      </a:cubicBezTo>
                      <a:cubicBezTo>
                        <a:pt x="595130" y="588177"/>
                        <a:pt x="588289" y="584577"/>
                        <a:pt x="577849" y="584577"/>
                      </a:cubicBezTo>
                      <a:cubicBezTo>
                        <a:pt x="574248" y="584577"/>
                        <a:pt x="574248" y="584577"/>
                        <a:pt x="574248" y="584577"/>
                      </a:cubicBezTo>
                      <a:cubicBezTo>
                        <a:pt x="536805" y="460750"/>
                        <a:pt x="536805" y="460750"/>
                        <a:pt x="536805" y="460750"/>
                      </a:cubicBezTo>
                      <a:cubicBezTo>
                        <a:pt x="650215" y="371480"/>
                        <a:pt x="650215" y="371480"/>
                        <a:pt x="650215" y="371480"/>
                      </a:cubicBezTo>
                      <a:cubicBezTo>
                        <a:pt x="650215" y="371480"/>
                        <a:pt x="650215" y="374720"/>
                        <a:pt x="653455" y="374720"/>
                      </a:cubicBezTo>
                      <a:cubicBezTo>
                        <a:pt x="660655" y="381559"/>
                        <a:pt x="667496" y="385158"/>
                        <a:pt x="677577" y="385158"/>
                      </a:cubicBezTo>
                      <a:cubicBezTo>
                        <a:pt x="688018" y="385158"/>
                        <a:pt x="694858" y="381559"/>
                        <a:pt x="705299" y="374720"/>
                      </a:cubicBezTo>
                      <a:cubicBezTo>
                        <a:pt x="712140" y="367880"/>
                        <a:pt x="715740" y="361041"/>
                        <a:pt x="715740" y="350602"/>
                      </a:cubicBezTo>
                      <a:cubicBezTo>
                        <a:pt x="715740" y="340523"/>
                        <a:pt x="712140" y="330084"/>
                        <a:pt x="705299" y="323245"/>
                      </a:cubicBezTo>
                      <a:cubicBezTo>
                        <a:pt x="694858" y="316406"/>
                        <a:pt x="688018" y="312806"/>
                        <a:pt x="677577" y="312806"/>
                      </a:cubicBezTo>
                      <a:cubicBezTo>
                        <a:pt x="667496" y="312806"/>
                        <a:pt x="660655" y="316406"/>
                        <a:pt x="653455" y="323245"/>
                      </a:cubicBezTo>
                      <a:cubicBezTo>
                        <a:pt x="646614" y="330084"/>
                        <a:pt x="643374" y="340523"/>
                        <a:pt x="643374" y="350602"/>
                      </a:cubicBezTo>
                      <a:cubicBezTo>
                        <a:pt x="498642" y="343763"/>
                        <a:pt x="498642" y="343763"/>
                        <a:pt x="498642" y="343763"/>
                      </a:cubicBezTo>
                      <a:cubicBezTo>
                        <a:pt x="450398" y="213097"/>
                        <a:pt x="450398" y="213097"/>
                        <a:pt x="450398" y="213097"/>
                      </a:cubicBezTo>
                      <a:cubicBezTo>
                        <a:pt x="457598" y="209497"/>
                        <a:pt x="460839" y="206258"/>
                        <a:pt x="464439" y="203018"/>
                      </a:cubicBezTo>
                      <a:cubicBezTo>
                        <a:pt x="471280" y="195819"/>
                        <a:pt x="474520" y="185740"/>
                        <a:pt x="474520" y="178901"/>
                      </a:cubicBezTo>
                      <a:cubicBezTo>
                        <a:pt x="474520" y="168462"/>
                        <a:pt x="471280" y="158023"/>
                        <a:pt x="464439" y="151184"/>
                      </a:cubicBezTo>
                      <a:cubicBezTo>
                        <a:pt x="457598" y="144344"/>
                        <a:pt x="450398" y="140745"/>
                        <a:pt x="440317" y="140745"/>
                      </a:cubicBezTo>
                      <a:close/>
                      <a:moveTo>
                        <a:pt x="137532" y="0"/>
                      </a:moveTo>
                      <a:cubicBezTo>
                        <a:pt x="141132" y="0"/>
                        <a:pt x="144372" y="0"/>
                        <a:pt x="147973" y="3239"/>
                      </a:cubicBezTo>
                      <a:cubicBezTo>
                        <a:pt x="151213" y="3239"/>
                        <a:pt x="151213" y="3239"/>
                        <a:pt x="151213" y="6839"/>
                      </a:cubicBezTo>
                      <a:cubicBezTo>
                        <a:pt x="195857" y="51474"/>
                        <a:pt x="240860" y="75592"/>
                        <a:pt x="285504" y="75592"/>
                      </a:cubicBezTo>
                      <a:cubicBezTo>
                        <a:pt x="326548" y="75592"/>
                        <a:pt x="371551" y="51474"/>
                        <a:pt x="419795" y="6839"/>
                      </a:cubicBezTo>
                      <a:cubicBezTo>
                        <a:pt x="419795" y="3239"/>
                        <a:pt x="419795" y="3239"/>
                        <a:pt x="423036" y="3239"/>
                      </a:cubicBezTo>
                      <a:cubicBezTo>
                        <a:pt x="426636" y="0"/>
                        <a:pt x="429876" y="0"/>
                        <a:pt x="433476" y="0"/>
                      </a:cubicBezTo>
                      <a:cubicBezTo>
                        <a:pt x="440317" y="0"/>
                        <a:pt x="443557" y="0"/>
                        <a:pt x="447158" y="3239"/>
                      </a:cubicBezTo>
                      <a:cubicBezTo>
                        <a:pt x="447158" y="3239"/>
                        <a:pt x="447158" y="3239"/>
                        <a:pt x="450398" y="6839"/>
                      </a:cubicBezTo>
                      <a:cubicBezTo>
                        <a:pt x="495402" y="51474"/>
                        <a:pt x="543646" y="75592"/>
                        <a:pt x="588289" y="75592"/>
                      </a:cubicBezTo>
                      <a:cubicBezTo>
                        <a:pt x="632933" y="75592"/>
                        <a:pt x="674337" y="51474"/>
                        <a:pt x="718980" y="6839"/>
                      </a:cubicBezTo>
                      <a:cubicBezTo>
                        <a:pt x="718980" y="3239"/>
                        <a:pt x="722221" y="3239"/>
                        <a:pt x="722221" y="3239"/>
                      </a:cubicBezTo>
                      <a:cubicBezTo>
                        <a:pt x="725821" y="0"/>
                        <a:pt x="729421" y="0"/>
                        <a:pt x="732661" y="0"/>
                      </a:cubicBezTo>
                      <a:cubicBezTo>
                        <a:pt x="739502" y="0"/>
                        <a:pt x="743102" y="0"/>
                        <a:pt x="746343" y="3239"/>
                      </a:cubicBezTo>
                      <a:lnTo>
                        <a:pt x="749943" y="3239"/>
                      </a:lnTo>
                      <a:cubicBezTo>
                        <a:pt x="863352" y="113388"/>
                        <a:pt x="863352" y="113388"/>
                        <a:pt x="863352" y="113388"/>
                      </a:cubicBezTo>
                      <a:cubicBezTo>
                        <a:pt x="863352" y="113388"/>
                        <a:pt x="863352" y="113388"/>
                        <a:pt x="866953" y="113388"/>
                      </a:cubicBezTo>
                      <a:cubicBezTo>
                        <a:pt x="870193" y="116987"/>
                        <a:pt x="870193" y="123827"/>
                        <a:pt x="870193" y="127066"/>
                      </a:cubicBezTo>
                      <a:cubicBezTo>
                        <a:pt x="870193" y="130666"/>
                        <a:pt x="870193" y="137505"/>
                        <a:pt x="866953" y="140745"/>
                      </a:cubicBezTo>
                      <a:cubicBezTo>
                        <a:pt x="866953" y="140745"/>
                        <a:pt x="866953" y="140745"/>
                        <a:pt x="863352" y="144344"/>
                      </a:cubicBezTo>
                      <a:cubicBezTo>
                        <a:pt x="777305" y="233615"/>
                        <a:pt x="763624" y="323245"/>
                        <a:pt x="822309" y="405676"/>
                      </a:cubicBezTo>
                      <a:cubicBezTo>
                        <a:pt x="870193" y="471189"/>
                        <a:pt x="870193" y="536342"/>
                        <a:pt x="822309" y="598256"/>
                      </a:cubicBezTo>
                      <a:cubicBezTo>
                        <a:pt x="822309" y="598256"/>
                        <a:pt x="818709" y="598256"/>
                        <a:pt x="818709" y="601855"/>
                      </a:cubicBezTo>
                      <a:cubicBezTo>
                        <a:pt x="815468" y="605095"/>
                        <a:pt x="815468" y="608694"/>
                        <a:pt x="811868" y="608694"/>
                      </a:cubicBezTo>
                      <a:cubicBezTo>
                        <a:pt x="777305" y="643251"/>
                        <a:pt x="746343" y="670608"/>
                        <a:pt x="712140" y="698325"/>
                      </a:cubicBezTo>
                      <a:cubicBezTo>
                        <a:pt x="629333" y="763478"/>
                        <a:pt x="540045" y="814952"/>
                        <a:pt x="443557" y="849509"/>
                      </a:cubicBezTo>
                      <a:cubicBezTo>
                        <a:pt x="436717" y="852748"/>
                        <a:pt x="433476" y="852748"/>
                        <a:pt x="429876" y="849509"/>
                      </a:cubicBezTo>
                      <a:cubicBezTo>
                        <a:pt x="289104" y="798034"/>
                        <a:pt x="161654" y="715243"/>
                        <a:pt x="51485" y="601855"/>
                      </a:cubicBezTo>
                      <a:cubicBezTo>
                        <a:pt x="51485" y="598256"/>
                        <a:pt x="51485" y="598256"/>
                        <a:pt x="51485" y="598256"/>
                      </a:cubicBezTo>
                      <a:cubicBezTo>
                        <a:pt x="0" y="536342"/>
                        <a:pt x="0" y="471189"/>
                        <a:pt x="51485" y="405676"/>
                      </a:cubicBezTo>
                      <a:cubicBezTo>
                        <a:pt x="47884" y="405676"/>
                        <a:pt x="47884" y="405676"/>
                        <a:pt x="47884" y="405676"/>
                      </a:cubicBezTo>
                      <a:cubicBezTo>
                        <a:pt x="106569" y="323245"/>
                        <a:pt x="92888" y="233615"/>
                        <a:pt x="6841" y="144344"/>
                      </a:cubicBezTo>
                      <a:cubicBezTo>
                        <a:pt x="6841" y="140745"/>
                        <a:pt x="3241" y="140745"/>
                        <a:pt x="3241" y="137505"/>
                      </a:cubicBezTo>
                      <a:cubicBezTo>
                        <a:pt x="3241" y="133905"/>
                        <a:pt x="0" y="130666"/>
                        <a:pt x="0" y="127066"/>
                      </a:cubicBezTo>
                      <a:cubicBezTo>
                        <a:pt x="0" y="123827"/>
                        <a:pt x="3241" y="120227"/>
                        <a:pt x="6841" y="116987"/>
                      </a:cubicBezTo>
                      <a:cubicBezTo>
                        <a:pt x="6841" y="113388"/>
                        <a:pt x="6841" y="113388"/>
                        <a:pt x="6841" y="113388"/>
                      </a:cubicBezTo>
                      <a:cubicBezTo>
                        <a:pt x="120250" y="3239"/>
                        <a:pt x="120250" y="3239"/>
                        <a:pt x="120250" y="3239"/>
                      </a:cubicBezTo>
                      <a:cubicBezTo>
                        <a:pt x="123851" y="3239"/>
                        <a:pt x="123851" y="3239"/>
                        <a:pt x="123851" y="3239"/>
                      </a:cubicBezTo>
                      <a:cubicBezTo>
                        <a:pt x="127091" y="0"/>
                        <a:pt x="133931" y="0"/>
                        <a:pt x="137532" y="0"/>
                      </a:cubicBezTo>
                      <a:close/>
                    </a:path>
                  </a:pathLst>
                </a:cu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30" fontAlgn="base">
                    <a:spcBef>
                      <a:spcPct val="0"/>
                    </a:spcBef>
                    <a:spcAft>
                      <a:spcPct val="0"/>
                    </a:spcAft>
                  </a:pPr>
                  <a:endParaRPr lang="en-US" sz="1600">
                    <a:solidFill>
                      <a:srgbClr val="FFFFFF"/>
                    </a:solidFill>
                    <a:latin typeface="Arial"/>
                  </a:endParaRPr>
                </a:p>
              </p:txBody>
            </p:sp>
          </p:grpSp>
          <p:grpSp>
            <p:nvGrpSpPr>
              <p:cNvPr id="12" name="Group 11" descr="" title=""/>
              <p:cNvGrpSpPr/>
              <p:nvPr/>
            </p:nvGrpSpPr>
            <p:grpSpPr>
              <a:xfrm>
                <a:off x="4993620" y="1838820"/>
                <a:ext cx="439335" cy="439742"/>
                <a:chOff x="2428840" y="2071137"/>
                <a:chExt cx="439335" cy="439742"/>
              </a:xfrm>
            </p:grpSpPr>
            <p:sp>
              <p:nvSpPr>
                <p:cNvPr id="106" name="Oval 105" descr="" title=""/>
                <p:cNvSpPr/>
                <p:nvPr/>
              </p:nvSpPr>
              <p:spPr>
                <a:xfrm>
                  <a:off x="2428840" y="2071137"/>
                  <a:ext cx="439335" cy="439742"/>
                </a:xfrm>
                <a:prstGeom prst="ellipse">
                  <a:avLst/>
                </a:prstGeom>
                <a:solidFill>
                  <a:schemeClr val="bg1">
                    <a:alpha val="80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ctr"/>
                <a:lstStyle/>
                <a:p>
                  <a:pPr algn="ctr" defTabSz="457230" fontAlgn="base">
                    <a:spcBef>
                      <a:spcPct val="0"/>
                    </a:spcBef>
                    <a:spcAft>
                      <a:spcPct val="0"/>
                    </a:spcAft>
                  </a:pPr>
                  <a:endParaRPr lang="en-US" sz="1200" dirty="0">
                    <a:solidFill>
                      <a:srgbClr val="FFFFFF"/>
                    </a:solidFill>
                    <a:latin typeface="Arial"/>
                  </a:endParaRPr>
                </a:p>
              </p:txBody>
            </p:sp>
            <p:sp>
              <p:nvSpPr>
                <p:cNvPr id="107" name="Trapezoid 129" descr="" title=""/>
                <p:cNvSpPr/>
                <p:nvPr/>
              </p:nvSpPr>
              <p:spPr>
                <a:xfrm>
                  <a:off x="2481436" y="2185639"/>
                  <a:ext cx="339907" cy="214496"/>
                </a:xfrm>
                <a:custGeom>
                  <a:avLst/>
                  <a:gdLst/>
                  <a:ahLst/>
                  <a:cxnLst/>
                  <a:rect l="l" t="t" r="r" b="b"/>
                  <a:pathLst>
                    <a:path w="1747474" h="1102733">
                      <a:moveTo>
                        <a:pt x="874537" y="719797"/>
                      </a:moveTo>
                      <a:cubicBezTo>
                        <a:pt x="1004405" y="719797"/>
                        <a:pt x="1125052" y="744748"/>
                        <a:pt x="1225132" y="787478"/>
                      </a:cubicBezTo>
                      <a:lnTo>
                        <a:pt x="1226057" y="787916"/>
                      </a:lnTo>
                      <a:lnTo>
                        <a:pt x="1257473" y="1102733"/>
                      </a:lnTo>
                      <a:lnTo>
                        <a:pt x="491600" y="1102733"/>
                      </a:lnTo>
                      <a:lnTo>
                        <a:pt x="523016" y="787916"/>
                      </a:lnTo>
                      <a:lnTo>
                        <a:pt x="523942" y="787478"/>
                      </a:lnTo>
                      <a:cubicBezTo>
                        <a:pt x="624021" y="744748"/>
                        <a:pt x="744669" y="719797"/>
                        <a:pt x="874537" y="719797"/>
                      </a:cubicBezTo>
                      <a:close/>
                      <a:moveTo>
                        <a:pt x="382936" y="595416"/>
                      </a:moveTo>
                      <a:cubicBezTo>
                        <a:pt x="512803" y="595416"/>
                        <a:pt x="633451" y="620367"/>
                        <a:pt x="733530" y="663097"/>
                      </a:cubicBezTo>
                      <a:lnTo>
                        <a:pt x="734456" y="663535"/>
                      </a:lnTo>
                      <a:lnTo>
                        <a:pt x="736112" y="680130"/>
                      </a:lnTo>
                      <a:lnTo>
                        <a:pt x="662374" y="690870"/>
                      </a:lnTo>
                      <a:cubicBezTo>
                        <a:pt x="594293" y="704253"/>
                        <a:pt x="530515" y="723809"/>
                        <a:pt x="472681" y="748502"/>
                      </a:cubicBezTo>
                      <a:lnTo>
                        <a:pt x="471611" y="749008"/>
                      </a:lnTo>
                      <a:lnTo>
                        <a:pt x="448725" y="978353"/>
                      </a:lnTo>
                      <a:lnTo>
                        <a:pt x="0" y="978353"/>
                      </a:lnTo>
                      <a:lnTo>
                        <a:pt x="31415" y="663535"/>
                      </a:lnTo>
                      <a:lnTo>
                        <a:pt x="32341" y="663097"/>
                      </a:lnTo>
                      <a:cubicBezTo>
                        <a:pt x="132420" y="620367"/>
                        <a:pt x="253067" y="595416"/>
                        <a:pt x="382936" y="595416"/>
                      </a:cubicBezTo>
                      <a:close/>
                      <a:moveTo>
                        <a:pt x="1364538" y="595415"/>
                      </a:moveTo>
                      <a:cubicBezTo>
                        <a:pt x="1494407" y="595415"/>
                        <a:pt x="1615054" y="620366"/>
                        <a:pt x="1715133" y="663096"/>
                      </a:cubicBezTo>
                      <a:lnTo>
                        <a:pt x="1716059" y="663534"/>
                      </a:lnTo>
                      <a:lnTo>
                        <a:pt x="1747474" y="978352"/>
                      </a:lnTo>
                      <a:lnTo>
                        <a:pt x="1298749" y="978352"/>
                      </a:lnTo>
                      <a:lnTo>
                        <a:pt x="1275863" y="749007"/>
                      </a:lnTo>
                      <a:lnTo>
                        <a:pt x="1274793" y="748501"/>
                      </a:lnTo>
                      <a:cubicBezTo>
                        <a:pt x="1216959" y="723808"/>
                        <a:pt x="1153181" y="704252"/>
                        <a:pt x="1085100" y="690869"/>
                      </a:cubicBezTo>
                      <a:lnTo>
                        <a:pt x="1011362" y="680129"/>
                      </a:lnTo>
                      <a:lnTo>
                        <a:pt x="1013018" y="663534"/>
                      </a:lnTo>
                      <a:lnTo>
                        <a:pt x="1013944" y="663096"/>
                      </a:lnTo>
                      <a:cubicBezTo>
                        <a:pt x="1114023" y="620366"/>
                        <a:pt x="1234671" y="595415"/>
                        <a:pt x="1364538" y="595415"/>
                      </a:cubicBezTo>
                      <a:close/>
                      <a:moveTo>
                        <a:pt x="871898" y="124382"/>
                      </a:moveTo>
                      <a:lnTo>
                        <a:pt x="872953" y="124518"/>
                      </a:lnTo>
                      <a:lnTo>
                        <a:pt x="874007" y="124382"/>
                      </a:lnTo>
                      <a:lnTo>
                        <a:pt x="875315" y="124514"/>
                      </a:lnTo>
                      <a:lnTo>
                        <a:pt x="876623" y="124382"/>
                      </a:lnTo>
                      <a:lnTo>
                        <a:pt x="877678" y="124518"/>
                      </a:lnTo>
                      <a:lnTo>
                        <a:pt x="878732" y="124382"/>
                      </a:lnTo>
                      <a:cubicBezTo>
                        <a:pt x="986936" y="124382"/>
                        <a:pt x="1074653" y="212098"/>
                        <a:pt x="1074653" y="320303"/>
                      </a:cubicBezTo>
                      <a:cubicBezTo>
                        <a:pt x="1075883" y="424643"/>
                        <a:pt x="1070821" y="432846"/>
                        <a:pt x="1062825" y="470649"/>
                      </a:cubicBezTo>
                      <a:cubicBezTo>
                        <a:pt x="1051594" y="499327"/>
                        <a:pt x="1039647" y="524897"/>
                        <a:pt x="1026674" y="547120"/>
                      </a:cubicBezTo>
                      <a:lnTo>
                        <a:pt x="1011173" y="570670"/>
                      </a:lnTo>
                      <a:lnTo>
                        <a:pt x="1003436" y="583578"/>
                      </a:lnTo>
                      <a:cubicBezTo>
                        <a:pt x="978514" y="621248"/>
                        <a:pt x="947309" y="650197"/>
                        <a:pt x="881531" y="650262"/>
                      </a:cubicBezTo>
                      <a:lnTo>
                        <a:pt x="878905" y="650012"/>
                      </a:lnTo>
                      <a:lnTo>
                        <a:pt x="876807" y="650262"/>
                      </a:lnTo>
                      <a:lnTo>
                        <a:pt x="875315" y="650120"/>
                      </a:lnTo>
                      <a:lnTo>
                        <a:pt x="873824" y="650262"/>
                      </a:lnTo>
                      <a:lnTo>
                        <a:pt x="871726" y="650012"/>
                      </a:lnTo>
                      <a:lnTo>
                        <a:pt x="869099" y="650262"/>
                      </a:lnTo>
                      <a:cubicBezTo>
                        <a:pt x="803322" y="650197"/>
                        <a:pt x="772117" y="621248"/>
                        <a:pt x="747195" y="583578"/>
                      </a:cubicBezTo>
                      <a:lnTo>
                        <a:pt x="739457" y="570670"/>
                      </a:lnTo>
                      <a:lnTo>
                        <a:pt x="723957" y="547120"/>
                      </a:lnTo>
                      <a:cubicBezTo>
                        <a:pt x="710984" y="524897"/>
                        <a:pt x="699037" y="499327"/>
                        <a:pt x="687806" y="470649"/>
                      </a:cubicBezTo>
                      <a:cubicBezTo>
                        <a:pt x="679809" y="432846"/>
                        <a:pt x="674748" y="424643"/>
                        <a:pt x="675978" y="320303"/>
                      </a:cubicBezTo>
                      <a:cubicBezTo>
                        <a:pt x="675978" y="212098"/>
                        <a:pt x="763694" y="124382"/>
                        <a:pt x="871898" y="124382"/>
                      </a:cubicBezTo>
                      <a:close/>
                      <a:moveTo>
                        <a:pt x="378741" y="1"/>
                      </a:moveTo>
                      <a:lnTo>
                        <a:pt x="379795" y="137"/>
                      </a:lnTo>
                      <a:lnTo>
                        <a:pt x="380850" y="1"/>
                      </a:lnTo>
                      <a:lnTo>
                        <a:pt x="382158" y="133"/>
                      </a:lnTo>
                      <a:lnTo>
                        <a:pt x="383466" y="1"/>
                      </a:lnTo>
                      <a:lnTo>
                        <a:pt x="384520" y="137"/>
                      </a:lnTo>
                      <a:lnTo>
                        <a:pt x="385575" y="1"/>
                      </a:lnTo>
                      <a:cubicBezTo>
                        <a:pt x="493779" y="1"/>
                        <a:pt x="581495" y="87717"/>
                        <a:pt x="581495" y="195922"/>
                      </a:cubicBezTo>
                      <a:cubicBezTo>
                        <a:pt x="582725" y="300262"/>
                        <a:pt x="577664" y="308465"/>
                        <a:pt x="569667" y="346268"/>
                      </a:cubicBezTo>
                      <a:cubicBezTo>
                        <a:pt x="558436" y="374946"/>
                        <a:pt x="546489" y="400516"/>
                        <a:pt x="533516" y="422739"/>
                      </a:cubicBezTo>
                      <a:lnTo>
                        <a:pt x="518016" y="446289"/>
                      </a:lnTo>
                      <a:lnTo>
                        <a:pt x="510278" y="459197"/>
                      </a:lnTo>
                      <a:cubicBezTo>
                        <a:pt x="485356" y="496867"/>
                        <a:pt x="454151" y="525816"/>
                        <a:pt x="388374" y="525881"/>
                      </a:cubicBezTo>
                      <a:lnTo>
                        <a:pt x="385747" y="525631"/>
                      </a:lnTo>
                      <a:lnTo>
                        <a:pt x="383649" y="525881"/>
                      </a:lnTo>
                      <a:lnTo>
                        <a:pt x="382158" y="525739"/>
                      </a:lnTo>
                      <a:lnTo>
                        <a:pt x="380667" y="525881"/>
                      </a:lnTo>
                      <a:lnTo>
                        <a:pt x="378568" y="525631"/>
                      </a:lnTo>
                      <a:lnTo>
                        <a:pt x="375942" y="525881"/>
                      </a:lnTo>
                      <a:cubicBezTo>
                        <a:pt x="310164" y="525816"/>
                        <a:pt x="278959" y="496867"/>
                        <a:pt x="254037" y="459197"/>
                      </a:cubicBezTo>
                      <a:lnTo>
                        <a:pt x="246300" y="446289"/>
                      </a:lnTo>
                      <a:lnTo>
                        <a:pt x="230799" y="422739"/>
                      </a:lnTo>
                      <a:cubicBezTo>
                        <a:pt x="217826" y="400516"/>
                        <a:pt x="205879" y="374946"/>
                        <a:pt x="194648" y="346268"/>
                      </a:cubicBezTo>
                      <a:cubicBezTo>
                        <a:pt x="186652" y="308465"/>
                        <a:pt x="181590" y="300262"/>
                        <a:pt x="182820" y="195922"/>
                      </a:cubicBezTo>
                      <a:cubicBezTo>
                        <a:pt x="182820" y="87717"/>
                        <a:pt x="270537" y="1"/>
                        <a:pt x="378741" y="1"/>
                      </a:cubicBezTo>
                      <a:close/>
                      <a:moveTo>
                        <a:pt x="1361899" y="0"/>
                      </a:moveTo>
                      <a:lnTo>
                        <a:pt x="1362954" y="136"/>
                      </a:lnTo>
                      <a:lnTo>
                        <a:pt x="1364008" y="0"/>
                      </a:lnTo>
                      <a:lnTo>
                        <a:pt x="1365316" y="132"/>
                      </a:lnTo>
                      <a:lnTo>
                        <a:pt x="1366624" y="0"/>
                      </a:lnTo>
                      <a:lnTo>
                        <a:pt x="1367679" y="136"/>
                      </a:lnTo>
                      <a:lnTo>
                        <a:pt x="1368733" y="0"/>
                      </a:lnTo>
                      <a:cubicBezTo>
                        <a:pt x="1476937" y="0"/>
                        <a:pt x="1564654" y="87716"/>
                        <a:pt x="1564654" y="195921"/>
                      </a:cubicBezTo>
                      <a:cubicBezTo>
                        <a:pt x="1565884" y="300261"/>
                        <a:pt x="1560822" y="308464"/>
                        <a:pt x="1552826" y="346267"/>
                      </a:cubicBezTo>
                      <a:cubicBezTo>
                        <a:pt x="1541595" y="374945"/>
                        <a:pt x="1529648" y="400515"/>
                        <a:pt x="1516675" y="422738"/>
                      </a:cubicBezTo>
                      <a:lnTo>
                        <a:pt x="1501174" y="446288"/>
                      </a:lnTo>
                      <a:lnTo>
                        <a:pt x="1493437" y="459196"/>
                      </a:lnTo>
                      <a:cubicBezTo>
                        <a:pt x="1468515" y="496866"/>
                        <a:pt x="1437310" y="525815"/>
                        <a:pt x="1371532" y="525880"/>
                      </a:cubicBezTo>
                      <a:lnTo>
                        <a:pt x="1368906" y="525630"/>
                      </a:lnTo>
                      <a:lnTo>
                        <a:pt x="1366807" y="525880"/>
                      </a:lnTo>
                      <a:lnTo>
                        <a:pt x="1365316" y="525738"/>
                      </a:lnTo>
                      <a:lnTo>
                        <a:pt x="1363825" y="525880"/>
                      </a:lnTo>
                      <a:lnTo>
                        <a:pt x="1361727" y="525630"/>
                      </a:lnTo>
                      <a:lnTo>
                        <a:pt x="1359100" y="525880"/>
                      </a:lnTo>
                      <a:cubicBezTo>
                        <a:pt x="1293323" y="525815"/>
                        <a:pt x="1262118" y="496866"/>
                        <a:pt x="1237196" y="459196"/>
                      </a:cubicBezTo>
                      <a:lnTo>
                        <a:pt x="1229458" y="446288"/>
                      </a:lnTo>
                      <a:lnTo>
                        <a:pt x="1213958" y="422738"/>
                      </a:lnTo>
                      <a:cubicBezTo>
                        <a:pt x="1200985" y="400515"/>
                        <a:pt x="1189038" y="374945"/>
                        <a:pt x="1177807" y="346267"/>
                      </a:cubicBezTo>
                      <a:cubicBezTo>
                        <a:pt x="1169810" y="308464"/>
                        <a:pt x="1164749" y="300261"/>
                        <a:pt x="1165979" y="195921"/>
                      </a:cubicBezTo>
                      <a:cubicBezTo>
                        <a:pt x="1165979" y="87716"/>
                        <a:pt x="1253695" y="0"/>
                        <a:pt x="1361899" y="0"/>
                      </a:cubicBezTo>
                      <a:close/>
                    </a:path>
                  </a:pathLst>
                </a:custGeom>
                <a:solidFill>
                  <a:schemeClr val="tx1">
                    <a:lumMod val="75000"/>
                  </a:schemeClr>
                </a:solidFill>
                <a:ln>
                  <a:noFill/>
                </a:ln>
              </p:spPr>
              <p:txBody>
                <a:bodyPr vert="horz" wrap="square" lIns="68586" tIns="34294" rIns="68586" bIns="34294" numCol="1" anchor="t" anchorCtr="0" compatLnSpc="1">
                  <a:prstTxWarp prst="textNoShape">
                    <a:avLst/>
                  </a:prstTxWarp>
                </a:bodyPr>
                <a:lstStyle/>
                <a:p>
                  <a:pPr defTabSz="457230" fontAlgn="base">
                    <a:spcBef>
                      <a:spcPct val="0"/>
                    </a:spcBef>
                    <a:spcAft>
                      <a:spcPct val="0"/>
                    </a:spcAft>
                  </a:pPr>
                  <a:endParaRPr lang="en-US" sz="1600" dirty="0">
                    <a:solidFill>
                      <a:srgbClr val="FFFFFF"/>
                    </a:solidFill>
                    <a:latin typeface="Arial" charset="0"/>
                    <a:ea typeface="ＭＳ Ｐゴシック" charset="0"/>
                    <a:cs typeface="ＭＳ Ｐゴシック" charset="0"/>
                  </a:endParaRPr>
                </a:p>
              </p:txBody>
            </p:sp>
          </p:grpSp>
          <p:grpSp>
            <p:nvGrpSpPr>
              <p:cNvPr id="13" name="Group 12" descr="" title=""/>
              <p:cNvGrpSpPr/>
              <p:nvPr/>
            </p:nvGrpSpPr>
            <p:grpSpPr>
              <a:xfrm>
                <a:off x="5023359" y="4063489"/>
                <a:ext cx="439335" cy="439742"/>
                <a:chOff x="4644216" y="3517079"/>
                <a:chExt cx="439335" cy="439742"/>
              </a:xfrm>
            </p:grpSpPr>
            <p:sp>
              <p:nvSpPr>
                <p:cNvPr id="109" name="Oval 108" descr="" title=""/>
                <p:cNvSpPr/>
                <p:nvPr/>
              </p:nvSpPr>
              <p:spPr>
                <a:xfrm>
                  <a:off x="4644216" y="3517079"/>
                  <a:ext cx="439335" cy="439742"/>
                </a:xfrm>
                <a:prstGeom prst="ellipse">
                  <a:avLst/>
                </a:prstGeom>
                <a:solidFill>
                  <a:schemeClr val="bg1">
                    <a:alpha val="80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ctr"/>
                <a:lstStyle/>
                <a:p>
                  <a:pPr algn="ctr" defTabSz="457230" fontAlgn="base">
                    <a:spcBef>
                      <a:spcPct val="0"/>
                    </a:spcBef>
                    <a:spcAft>
                      <a:spcPct val="0"/>
                    </a:spcAft>
                  </a:pPr>
                  <a:endParaRPr lang="en-US" sz="1200" dirty="0">
                    <a:solidFill>
                      <a:srgbClr val="FFFFFF"/>
                    </a:solidFill>
                    <a:latin typeface="Arial"/>
                  </a:endParaRPr>
                </a:p>
              </p:txBody>
            </p:sp>
            <p:grpSp>
              <p:nvGrpSpPr>
                <p:cNvPr id="110" name="Group 109" descr="" title=""/>
                <p:cNvGrpSpPr>
                  <a:grpSpLocks noChangeAspect="1"/>
                </p:cNvGrpSpPr>
                <p:nvPr/>
              </p:nvGrpSpPr>
              <p:grpSpPr bwMode="auto">
                <a:xfrm>
                  <a:off x="4749660" y="3614698"/>
                  <a:ext cx="228446" cy="231650"/>
                  <a:chOff x="2034" y="317"/>
                  <a:chExt cx="3635" cy="3686"/>
                </a:xfrm>
                <a:solidFill>
                  <a:schemeClr val="tx1">
                    <a:lumMod val="75000"/>
                  </a:schemeClr>
                </a:solidFill>
              </p:grpSpPr>
              <p:sp>
                <p:nvSpPr>
                  <p:cNvPr id="111" name="Freeform 66" descr="" title=""/>
                  <p:cNvSpPr>
                    <a:spLocks/>
                  </p:cNvSpPr>
                  <p:nvPr/>
                </p:nvSpPr>
                <p:spPr bwMode="auto">
                  <a:xfrm>
                    <a:off x="4265" y="32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12" name="Freeform 67" descr="" title=""/>
                  <p:cNvSpPr>
                    <a:spLocks/>
                  </p:cNvSpPr>
                  <p:nvPr/>
                </p:nvSpPr>
                <p:spPr bwMode="auto">
                  <a:xfrm>
                    <a:off x="3618" y="1493"/>
                    <a:ext cx="60" cy="110"/>
                  </a:xfrm>
                  <a:custGeom>
                    <a:avLst/>
                    <a:gdLst>
                      <a:gd name="T0" fmla="*/ 4 w 5"/>
                      <a:gd name="T1" fmla="*/ 8 h 9"/>
                      <a:gd name="T2" fmla="*/ 4 w 5"/>
                      <a:gd name="T3" fmla="*/ 8 h 9"/>
                      <a:gd name="T4" fmla="*/ 5 w 5"/>
                      <a:gd name="T5" fmla="*/ 7 h 9"/>
                      <a:gd name="T6" fmla="*/ 4 w 5"/>
                      <a:gd name="T7" fmla="*/ 5 h 9"/>
                      <a:gd name="T8" fmla="*/ 4 w 5"/>
                      <a:gd name="T9" fmla="*/ 5 h 9"/>
                      <a:gd name="T10" fmla="*/ 3 w 5"/>
                      <a:gd name="T11" fmla="*/ 3 h 9"/>
                      <a:gd name="T12" fmla="*/ 3 w 5"/>
                      <a:gd name="T13" fmla="*/ 2 h 9"/>
                      <a:gd name="T14" fmla="*/ 2 w 5"/>
                      <a:gd name="T15" fmla="*/ 1 h 9"/>
                      <a:gd name="T16" fmla="*/ 1 w 5"/>
                      <a:gd name="T17" fmla="*/ 1 h 9"/>
                      <a:gd name="T18" fmla="*/ 0 w 5"/>
                      <a:gd name="T19" fmla="*/ 1 h 9"/>
                      <a:gd name="T20" fmla="*/ 0 w 5"/>
                      <a:gd name="T21" fmla="*/ 2 h 9"/>
                      <a:gd name="T22" fmla="*/ 1 w 5"/>
                      <a:gd name="T23" fmla="*/ 3 h 9"/>
                      <a:gd name="T24" fmla="*/ 1 w 5"/>
                      <a:gd name="T25" fmla="*/ 3 h 9"/>
                      <a:gd name="T26" fmla="*/ 2 w 5"/>
                      <a:gd name="T27" fmla="*/ 5 h 9"/>
                      <a:gd name="T28" fmla="*/ 3 w 5"/>
                      <a:gd name="T29" fmla="*/ 5 h 9"/>
                      <a:gd name="T30" fmla="*/ 3 w 5"/>
                      <a:gd name="T31" fmla="*/ 6 h 9"/>
                      <a:gd name="T32" fmla="*/ 4 w 5"/>
                      <a:gd name="T33" fmla="*/ 6 h 9"/>
                      <a:gd name="T34" fmla="*/ 4 w 5"/>
                      <a:gd name="T35" fmla="*/ 6 h 9"/>
                      <a:gd name="T36" fmla="*/ 4 w 5"/>
                      <a:gd name="T3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9">
                        <a:moveTo>
                          <a:pt x="4" y="8"/>
                        </a:moveTo>
                        <a:cubicBezTo>
                          <a:pt x="4" y="8"/>
                          <a:pt x="4" y="9"/>
                          <a:pt x="4" y="8"/>
                        </a:cubicBezTo>
                        <a:cubicBezTo>
                          <a:pt x="5" y="8"/>
                          <a:pt x="5" y="7"/>
                          <a:pt x="5" y="7"/>
                        </a:cubicBezTo>
                        <a:cubicBezTo>
                          <a:pt x="4" y="6"/>
                          <a:pt x="4" y="6"/>
                          <a:pt x="4" y="5"/>
                        </a:cubicBezTo>
                        <a:cubicBezTo>
                          <a:pt x="4" y="5"/>
                          <a:pt x="4" y="5"/>
                          <a:pt x="4" y="5"/>
                        </a:cubicBezTo>
                        <a:cubicBezTo>
                          <a:pt x="4" y="4"/>
                          <a:pt x="3" y="4"/>
                          <a:pt x="3" y="3"/>
                        </a:cubicBezTo>
                        <a:cubicBezTo>
                          <a:pt x="3" y="3"/>
                          <a:pt x="3" y="2"/>
                          <a:pt x="3" y="2"/>
                        </a:cubicBezTo>
                        <a:cubicBezTo>
                          <a:pt x="2" y="2"/>
                          <a:pt x="3" y="1"/>
                          <a:pt x="2" y="1"/>
                        </a:cubicBezTo>
                        <a:cubicBezTo>
                          <a:pt x="1" y="1"/>
                          <a:pt x="1" y="0"/>
                          <a:pt x="1" y="1"/>
                        </a:cubicBezTo>
                        <a:cubicBezTo>
                          <a:pt x="0" y="1"/>
                          <a:pt x="0" y="1"/>
                          <a:pt x="0" y="1"/>
                        </a:cubicBezTo>
                        <a:cubicBezTo>
                          <a:pt x="0" y="2"/>
                          <a:pt x="0" y="2"/>
                          <a:pt x="0" y="2"/>
                        </a:cubicBezTo>
                        <a:cubicBezTo>
                          <a:pt x="1" y="2"/>
                          <a:pt x="1" y="2"/>
                          <a:pt x="1" y="3"/>
                        </a:cubicBezTo>
                        <a:cubicBezTo>
                          <a:pt x="1" y="3"/>
                          <a:pt x="0" y="3"/>
                          <a:pt x="1" y="3"/>
                        </a:cubicBezTo>
                        <a:cubicBezTo>
                          <a:pt x="1" y="4"/>
                          <a:pt x="2" y="5"/>
                          <a:pt x="2" y="5"/>
                        </a:cubicBezTo>
                        <a:cubicBezTo>
                          <a:pt x="3" y="5"/>
                          <a:pt x="2" y="4"/>
                          <a:pt x="3" y="5"/>
                        </a:cubicBezTo>
                        <a:cubicBezTo>
                          <a:pt x="3" y="5"/>
                          <a:pt x="3" y="5"/>
                          <a:pt x="3" y="6"/>
                        </a:cubicBezTo>
                        <a:cubicBezTo>
                          <a:pt x="3" y="6"/>
                          <a:pt x="4" y="6"/>
                          <a:pt x="4" y="6"/>
                        </a:cubicBezTo>
                        <a:cubicBezTo>
                          <a:pt x="4" y="6"/>
                          <a:pt x="4" y="6"/>
                          <a:pt x="4" y="6"/>
                        </a:cubicBezTo>
                        <a:cubicBezTo>
                          <a:pt x="4" y="6"/>
                          <a:pt x="3" y="7"/>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13" name="Freeform 68" descr="" title=""/>
                  <p:cNvSpPr>
                    <a:spLocks/>
                  </p:cNvSpPr>
                  <p:nvPr/>
                </p:nvSpPr>
                <p:spPr bwMode="auto">
                  <a:xfrm>
                    <a:off x="5657" y="2439"/>
                    <a:ext cx="0" cy="24"/>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14" name="Freeform 69" descr="" title=""/>
                  <p:cNvSpPr>
                    <a:spLocks/>
                  </p:cNvSpPr>
                  <p:nvPr/>
                </p:nvSpPr>
                <p:spPr bwMode="auto">
                  <a:xfrm>
                    <a:off x="3258" y="1227"/>
                    <a:ext cx="168" cy="72"/>
                  </a:xfrm>
                  <a:custGeom>
                    <a:avLst/>
                    <a:gdLst>
                      <a:gd name="T0" fmla="*/ 2 w 14"/>
                      <a:gd name="T1" fmla="*/ 4 h 6"/>
                      <a:gd name="T2" fmla="*/ 1 w 14"/>
                      <a:gd name="T3" fmla="*/ 5 h 6"/>
                      <a:gd name="T4" fmla="*/ 0 w 14"/>
                      <a:gd name="T5" fmla="*/ 5 h 6"/>
                      <a:gd name="T6" fmla="*/ 1 w 14"/>
                      <a:gd name="T7" fmla="*/ 5 h 6"/>
                      <a:gd name="T8" fmla="*/ 4 w 14"/>
                      <a:gd name="T9" fmla="*/ 6 h 6"/>
                      <a:gd name="T10" fmla="*/ 6 w 14"/>
                      <a:gd name="T11" fmla="*/ 5 h 6"/>
                      <a:gd name="T12" fmla="*/ 6 w 14"/>
                      <a:gd name="T13" fmla="*/ 4 h 6"/>
                      <a:gd name="T14" fmla="*/ 8 w 14"/>
                      <a:gd name="T15" fmla="*/ 4 h 6"/>
                      <a:gd name="T16" fmla="*/ 7 w 14"/>
                      <a:gd name="T17" fmla="*/ 3 h 6"/>
                      <a:gd name="T18" fmla="*/ 7 w 14"/>
                      <a:gd name="T19" fmla="*/ 3 h 6"/>
                      <a:gd name="T20" fmla="*/ 8 w 14"/>
                      <a:gd name="T21" fmla="*/ 3 h 6"/>
                      <a:gd name="T22" fmla="*/ 9 w 14"/>
                      <a:gd name="T23" fmla="*/ 2 h 6"/>
                      <a:gd name="T24" fmla="*/ 10 w 14"/>
                      <a:gd name="T25" fmla="*/ 2 h 6"/>
                      <a:gd name="T26" fmla="*/ 12 w 14"/>
                      <a:gd name="T27" fmla="*/ 1 h 6"/>
                      <a:gd name="T28" fmla="*/ 11 w 14"/>
                      <a:gd name="T29" fmla="*/ 1 h 6"/>
                      <a:gd name="T30" fmla="*/ 13 w 14"/>
                      <a:gd name="T31" fmla="*/ 1 h 6"/>
                      <a:gd name="T32" fmla="*/ 13 w 14"/>
                      <a:gd name="T33" fmla="*/ 1 h 6"/>
                      <a:gd name="T34" fmla="*/ 11 w 14"/>
                      <a:gd name="T35" fmla="*/ 0 h 6"/>
                      <a:gd name="T36" fmla="*/ 9 w 14"/>
                      <a:gd name="T37" fmla="*/ 1 h 6"/>
                      <a:gd name="T38" fmla="*/ 8 w 14"/>
                      <a:gd name="T39" fmla="*/ 2 h 6"/>
                      <a:gd name="T40" fmla="*/ 6 w 14"/>
                      <a:gd name="T41" fmla="*/ 2 h 6"/>
                      <a:gd name="T42" fmla="*/ 4 w 14"/>
                      <a:gd name="T43" fmla="*/ 2 h 6"/>
                      <a:gd name="T44" fmla="*/ 2 w 14"/>
                      <a:gd name="T45" fmla="*/ 1 h 6"/>
                      <a:gd name="T46" fmla="*/ 2 w 14"/>
                      <a:gd name="T47" fmla="*/ 1 h 6"/>
                      <a:gd name="T48" fmla="*/ 2 w 14"/>
                      <a:gd name="T49" fmla="*/ 2 h 6"/>
                      <a:gd name="T50" fmla="*/ 3 w 14"/>
                      <a:gd name="T51" fmla="*/ 2 h 6"/>
                      <a:gd name="T52" fmla="*/ 4 w 14"/>
                      <a:gd name="T53" fmla="*/ 3 h 6"/>
                      <a:gd name="T54" fmla="*/ 2 w 14"/>
                      <a:gd name="T5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6">
                        <a:moveTo>
                          <a:pt x="2" y="4"/>
                        </a:moveTo>
                        <a:cubicBezTo>
                          <a:pt x="2" y="4"/>
                          <a:pt x="2" y="5"/>
                          <a:pt x="1" y="5"/>
                        </a:cubicBezTo>
                        <a:cubicBezTo>
                          <a:pt x="0" y="4"/>
                          <a:pt x="0" y="5"/>
                          <a:pt x="0" y="5"/>
                        </a:cubicBezTo>
                        <a:cubicBezTo>
                          <a:pt x="0" y="5"/>
                          <a:pt x="0" y="5"/>
                          <a:pt x="1" y="5"/>
                        </a:cubicBezTo>
                        <a:cubicBezTo>
                          <a:pt x="1" y="6"/>
                          <a:pt x="3" y="6"/>
                          <a:pt x="4" y="6"/>
                        </a:cubicBezTo>
                        <a:cubicBezTo>
                          <a:pt x="5" y="6"/>
                          <a:pt x="5" y="5"/>
                          <a:pt x="6" y="5"/>
                        </a:cubicBezTo>
                        <a:cubicBezTo>
                          <a:pt x="6" y="5"/>
                          <a:pt x="5" y="4"/>
                          <a:pt x="6" y="4"/>
                        </a:cubicBezTo>
                        <a:cubicBezTo>
                          <a:pt x="7" y="4"/>
                          <a:pt x="7" y="4"/>
                          <a:pt x="8" y="4"/>
                        </a:cubicBezTo>
                        <a:cubicBezTo>
                          <a:pt x="8" y="4"/>
                          <a:pt x="7" y="3"/>
                          <a:pt x="7" y="3"/>
                        </a:cubicBezTo>
                        <a:cubicBezTo>
                          <a:pt x="7" y="3"/>
                          <a:pt x="7" y="3"/>
                          <a:pt x="7" y="3"/>
                        </a:cubicBezTo>
                        <a:cubicBezTo>
                          <a:pt x="8" y="3"/>
                          <a:pt x="8" y="3"/>
                          <a:pt x="8" y="3"/>
                        </a:cubicBezTo>
                        <a:cubicBezTo>
                          <a:pt x="8" y="3"/>
                          <a:pt x="9" y="2"/>
                          <a:pt x="9" y="2"/>
                        </a:cubicBezTo>
                        <a:cubicBezTo>
                          <a:pt x="9" y="2"/>
                          <a:pt x="10" y="2"/>
                          <a:pt x="10" y="2"/>
                        </a:cubicBezTo>
                        <a:cubicBezTo>
                          <a:pt x="11" y="2"/>
                          <a:pt x="12" y="1"/>
                          <a:pt x="12" y="1"/>
                        </a:cubicBezTo>
                        <a:cubicBezTo>
                          <a:pt x="12" y="1"/>
                          <a:pt x="11" y="1"/>
                          <a:pt x="11" y="1"/>
                        </a:cubicBezTo>
                        <a:cubicBezTo>
                          <a:pt x="11" y="1"/>
                          <a:pt x="12" y="1"/>
                          <a:pt x="13" y="1"/>
                        </a:cubicBezTo>
                        <a:cubicBezTo>
                          <a:pt x="13" y="1"/>
                          <a:pt x="14" y="1"/>
                          <a:pt x="13" y="1"/>
                        </a:cubicBezTo>
                        <a:cubicBezTo>
                          <a:pt x="13" y="0"/>
                          <a:pt x="12" y="0"/>
                          <a:pt x="11" y="0"/>
                        </a:cubicBezTo>
                        <a:cubicBezTo>
                          <a:pt x="10" y="0"/>
                          <a:pt x="9" y="1"/>
                          <a:pt x="9" y="1"/>
                        </a:cubicBezTo>
                        <a:cubicBezTo>
                          <a:pt x="9" y="2"/>
                          <a:pt x="8" y="2"/>
                          <a:pt x="8" y="2"/>
                        </a:cubicBezTo>
                        <a:cubicBezTo>
                          <a:pt x="7" y="2"/>
                          <a:pt x="6" y="3"/>
                          <a:pt x="6" y="2"/>
                        </a:cubicBezTo>
                        <a:cubicBezTo>
                          <a:pt x="5" y="2"/>
                          <a:pt x="5" y="2"/>
                          <a:pt x="4" y="2"/>
                        </a:cubicBezTo>
                        <a:cubicBezTo>
                          <a:pt x="4" y="2"/>
                          <a:pt x="3" y="1"/>
                          <a:pt x="2" y="1"/>
                        </a:cubicBezTo>
                        <a:cubicBezTo>
                          <a:pt x="1" y="1"/>
                          <a:pt x="2" y="1"/>
                          <a:pt x="2" y="1"/>
                        </a:cubicBezTo>
                        <a:cubicBezTo>
                          <a:pt x="2" y="2"/>
                          <a:pt x="2" y="1"/>
                          <a:pt x="2" y="2"/>
                        </a:cubicBezTo>
                        <a:cubicBezTo>
                          <a:pt x="2" y="2"/>
                          <a:pt x="2" y="2"/>
                          <a:pt x="3" y="2"/>
                        </a:cubicBezTo>
                        <a:cubicBezTo>
                          <a:pt x="3" y="3"/>
                          <a:pt x="4" y="3"/>
                          <a:pt x="4" y="3"/>
                        </a:cubicBezTo>
                        <a:cubicBezTo>
                          <a:pt x="3" y="3"/>
                          <a:pt x="2"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15" name="Freeform 70" descr="" title=""/>
                  <p:cNvSpPr>
                    <a:spLocks/>
                  </p:cNvSpPr>
                  <p:nvPr/>
                </p:nvSpPr>
                <p:spPr bwMode="auto">
                  <a:xfrm>
                    <a:off x="2298" y="1166"/>
                    <a:ext cx="60" cy="61"/>
                  </a:xfrm>
                  <a:custGeom>
                    <a:avLst/>
                    <a:gdLst>
                      <a:gd name="T0" fmla="*/ 0 w 5"/>
                      <a:gd name="T1" fmla="*/ 5 h 5"/>
                      <a:gd name="T2" fmla="*/ 1 w 5"/>
                      <a:gd name="T3" fmla="*/ 5 h 5"/>
                      <a:gd name="T4" fmla="*/ 2 w 5"/>
                      <a:gd name="T5" fmla="*/ 4 h 5"/>
                      <a:gd name="T6" fmla="*/ 4 w 5"/>
                      <a:gd name="T7" fmla="*/ 4 h 5"/>
                      <a:gd name="T8" fmla="*/ 5 w 5"/>
                      <a:gd name="T9" fmla="*/ 3 h 5"/>
                      <a:gd name="T10" fmla="*/ 5 w 5"/>
                      <a:gd name="T11" fmla="*/ 2 h 5"/>
                      <a:gd name="T12" fmla="*/ 4 w 5"/>
                      <a:gd name="T13" fmla="*/ 1 h 5"/>
                      <a:gd name="T14" fmla="*/ 5 w 5"/>
                      <a:gd name="T15" fmla="*/ 1 h 5"/>
                      <a:gd name="T16" fmla="*/ 4 w 5"/>
                      <a:gd name="T17" fmla="*/ 0 h 5"/>
                      <a:gd name="T18" fmla="*/ 4 w 5"/>
                      <a:gd name="T19" fmla="*/ 0 h 5"/>
                      <a:gd name="T20" fmla="*/ 3 w 5"/>
                      <a:gd name="T21" fmla="*/ 1 h 5"/>
                      <a:gd name="T22" fmla="*/ 2 w 5"/>
                      <a:gd name="T23" fmla="*/ 2 h 5"/>
                      <a:gd name="T24" fmla="*/ 2 w 5"/>
                      <a:gd name="T25" fmla="*/ 2 h 5"/>
                      <a:gd name="T26" fmla="*/ 0 w 5"/>
                      <a:gd name="T27" fmla="*/ 5 h 5"/>
                      <a:gd name="T28" fmla="*/ 0 w 5"/>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0" y="5"/>
                        </a:moveTo>
                        <a:cubicBezTo>
                          <a:pt x="0" y="5"/>
                          <a:pt x="1" y="5"/>
                          <a:pt x="1" y="5"/>
                        </a:cubicBezTo>
                        <a:cubicBezTo>
                          <a:pt x="2" y="5"/>
                          <a:pt x="2" y="4"/>
                          <a:pt x="2" y="4"/>
                        </a:cubicBezTo>
                        <a:cubicBezTo>
                          <a:pt x="3" y="4"/>
                          <a:pt x="3" y="4"/>
                          <a:pt x="4" y="4"/>
                        </a:cubicBezTo>
                        <a:cubicBezTo>
                          <a:pt x="4" y="4"/>
                          <a:pt x="5" y="4"/>
                          <a:pt x="5" y="3"/>
                        </a:cubicBezTo>
                        <a:cubicBezTo>
                          <a:pt x="5" y="3"/>
                          <a:pt x="5" y="2"/>
                          <a:pt x="5" y="2"/>
                        </a:cubicBezTo>
                        <a:cubicBezTo>
                          <a:pt x="5" y="2"/>
                          <a:pt x="4" y="1"/>
                          <a:pt x="4" y="1"/>
                        </a:cubicBezTo>
                        <a:cubicBezTo>
                          <a:pt x="5" y="1"/>
                          <a:pt x="5" y="1"/>
                          <a:pt x="5" y="1"/>
                        </a:cubicBezTo>
                        <a:cubicBezTo>
                          <a:pt x="5" y="1"/>
                          <a:pt x="5" y="0"/>
                          <a:pt x="4" y="0"/>
                        </a:cubicBezTo>
                        <a:cubicBezTo>
                          <a:pt x="4" y="0"/>
                          <a:pt x="4" y="0"/>
                          <a:pt x="4" y="0"/>
                        </a:cubicBezTo>
                        <a:cubicBezTo>
                          <a:pt x="4" y="1"/>
                          <a:pt x="3" y="1"/>
                          <a:pt x="3" y="1"/>
                        </a:cubicBezTo>
                        <a:cubicBezTo>
                          <a:pt x="2" y="1"/>
                          <a:pt x="2" y="2"/>
                          <a:pt x="2" y="2"/>
                        </a:cubicBezTo>
                        <a:cubicBezTo>
                          <a:pt x="2" y="2"/>
                          <a:pt x="2" y="2"/>
                          <a:pt x="2" y="2"/>
                        </a:cubicBezTo>
                        <a:cubicBezTo>
                          <a:pt x="1" y="3"/>
                          <a:pt x="0" y="4"/>
                          <a:pt x="0" y="5"/>
                        </a:cubicBezTo>
                        <a:cubicBezTo>
                          <a:pt x="0" y="5"/>
                          <a:pt x="0"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16" name="Freeform 71" descr="" title=""/>
                  <p:cNvSpPr>
                    <a:spLocks noEditPoints="1"/>
                  </p:cNvSpPr>
                  <p:nvPr/>
                </p:nvSpPr>
                <p:spPr bwMode="auto">
                  <a:xfrm>
                    <a:off x="2034" y="317"/>
                    <a:ext cx="3635" cy="3686"/>
                  </a:xfrm>
                  <a:custGeom>
                    <a:avLst/>
                    <a:gdLst>
                      <a:gd name="T0" fmla="*/ 296 w 303"/>
                      <a:gd name="T1" fmla="*/ 137 h 304"/>
                      <a:gd name="T2" fmla="*/ 297 w 303"/>
                      <a:gd name="T3" fmla="*/ 105 h 304"/>
                      <a:gd name="T4" fmla="*/ 263 w 303"/>
                      <a:gd name="T5" fmla="*/ 48 h 304"/>
                      <a:gd name="T6" fmla="*/ 249 w 303"/>
                      <a:gd name="T7" fmla="*/ 60 h 304"/>
                      <a:gd name="T8" fmla="*/ 224 w 303"/>
                      <a:gd name="T9" fmla="*/ 81 h 304"/>
                      <a:gd name="T10" fmla="*/ 211 w 303"/>
                      <a:gd name="T11" fmla="*/ 65 h 304"/>
                      <a:gd name="T12" fmla="*/ 215 w 303"/>
                      <a:gd name="T13" fmla="*/ 58 h 304"/>
                      <a:gd name="T14" fmla="*/ 206 w 303"/>
                      <a:gd name="T15" fmla="*/ 44 h 304"/>
                      <a:gd name="T16" fmla="*/ 186 w 303"/>
                      <a:gd name="T17" fmla="*/ 20 h 304"/>
                      <a:gd name="T18" fmla="*/ 71 w 303"/>
                      <a:gd name="T19" fmla="*/ 57 h 304"/>
                      <a:gd name="T20" fmla="*/ 105 w 303"/>
                      <a:gd name="T21" fmla="*/ 59 h 304"/>
                      <a:gd name="T22" fmla="*/ 137 w 303"/>
                      <a:gd name="T23" fmla="*/ 61 h 304"/>
                      <a:gd name="T24" fmla="*/ 151 w 303"/>
                      <a:gd name="T25" fmla="*/ 60 h 304"/>
                      <a:gd name="T26" fmla="*/ 150 w 303"/>
                      <a:gd name="T27" fmla="*/ 72 h 304"/>
                      <a:gd name="T28" fmla="*/ 163 w 303"/>
                      <a:gd name="T29" fmla="*/ 104 h 304"/>
                      <a:gd name="T30" fmla="*/ 184 w 303"/>
                      <a:gd name="T31" fmla="*/ 86 h 304"/>
                      <a:gd name="T32" fmla="*/ 202 w 303"/>
                      <a:gd name="T33" fmla="*/ 95 h 304"/>
                      <a:gd name="T34" fmla="*/ 190 w 303"/>
                      <a:gd name="T35" fmla="*/ 111 h 304"/>
                      <a:gd name="T36" fmla="*/ 182 w 303"/>
                      <a:gd name="T37" fmla="*/ 120 h 304"/>
                      <a:gd name="T38" fmla="*/ 170 w 303"/>
                      <a:gd name="T39" fmla="*/ 136 h 304"/>
                      <a:gd name="T40" fmla="*/ 146 w 303"/>
                      <a:gd name="T41" fmla="*/ 148 h 304"/>
                      <a:gd name="T42" fmla="*/ 165 w 303"/>
                      <a:gd name="T43" fmla="*/ 183 h 304"/>
                      <a:gd name="T44" fmla="*/ 208 w 303"/>
                      <a:gd name="T45" fmla="*/ 189 h 304"/>
                      <a:gd name="T46" fmla="*/ 233 w 303"/>
                      <a:gd name="T47" fmla="*/ 232 h 304"/>
                      <a:gd name="T48" fmla="*/ 190 w 303"/>
                      <a:gd name="T49" fmla="*/ 273 h 304"/>
                      <a:gd name="T50" fmla="*/ 176 w 303"/>
                      <a:gd name="T51" fmla="*/ 296 h 304"/>
                      <a:gd name="T52" fmla="*/ 176 w 303"/>
                      <a:gd name="T53" fmla="*/ 280 h 304"/>
                      <a:gd name="T54" fmla="*/ 165 w 303"/>
                      <a:gd name="T55" fmla="*/ 198 h 304"/>
                      <a:gd name="T56" fmla="*/ 128 w 303"/>
                      <a:gd name="T57" fmla="*/ 169 h 304"/>
                      <a:gd name="T58" fmla="*/ 102 w 303"/>
                      <a:gd name="T59" fmla="*/ 142 h 304"/>
                      <a:gd name="T60" fmla="*/ 84 w 303"/>
                      <a:gd name="T61" fmla="*/ 103 h 304"/>
                      <a:gd name="T62" fmla="*/ 65 w 303"/>
                      <a:gd name="T63" fmla="*/ 86 h 304"/>
                      <a:gd name="T64" fmla="*/ 29 w 303"/>
                      <a:gd name="T65" fmla="*/ 91 h 304"/>
                      <a:gd name="T66" fmla="*/ 291 w 303"/>
                      <a:gd name="T67" fmla="*/ 91 h 304"/>
                      <a:gd name="T68" fmla="*/ 210 w 303"/>
                      <a:gd name="T69" fmla="*/ 52 h 304"/>
                      <a:gd name="T70" fmla="*/ 191 w 303"/>
                      <a:gd name="T71" fmla="*/ 10 h 304"/>
                      <a:gd name="T72" fmla="*/ 165 w 303"/>
                      <a:gd name="T73" fmla="*/ 31 h 304"/>
                      <a:gd name="T74" fmla="*/ 159 w 303"/>
                      <a:gd name="T75" fmla="*/ 25 h 304"/>
                      <a:gd name="T76" fmla="*/ 169 w 303"/>
                      <a:gd name="T77" fmla="*/ 24 h 304"/>
                      <a:gd name="T78" fmla="*/ 155 w 303"/>
                      <a:gd name="T79" fmla="*/ 25 h 304"/>
                      <a:gd name="T80" fmla="*/ 136 w 303"/>
                      <a:gd name="T81" fmla="*/ 29 h 304"/>
                      <a:gd name="T82" fmla="*/ 127 w 303"/>
                      <a:gd name="T83" fmla="*/ 36 h 304"/>
                      <a:gd name="T84" fmla="*/ 107 w 303"/>
                      <a:gd name="T85" fmla="*/ 33 h 304"/>
                      <a:gd name="T86" fmla="*/ 95 w 303"/>
                      <a:gd name="T87" fmla="*/ 33 h 304"/>
                      <a:gd name="T88" fmla="*/ 125 w 303"/>
                      <a:gd name="T89" fmla="*/ 56 h 304"/>
                      <a:gd name="T90" fmla="*/ 119 w 303"/>
                      <a:gd name="T91" fmla="*/ 45 h 304"/>
                      <a:gd name="T92" fmla="*/ 135 w 303"/>
                      <a:gd name="T93" fmla="*/ 42 h 304"/>
                      <a:gd name="T94" fmla="*/ 138 w 303"/>
                      <a:gd name="T95" fmla="*/ 32 h 304"/>
                      <a:gd name="T96" fmla="*/ 162 w 303"/>
                      <a:gd name="T97" fmla="*/ 99 h 304"/>
                      <a:gd name="T98" fmla="*/ 196 w 303"/>
                      <a:gd name="T99" fmla="*/ 65 h 304"/>
                      <a:gd name="T100" fmla="*/ 184 w 303"/>
                      <a:gd name="T101" fmla="*/ 73 h 304"/>
                      <a:gd name="T102" fmla="*/ 172 w 303"/>
                      <a:gd name="T103" fmla="*/ 57 h 304"/>
                      <a:gd name="T104" fmla="*/ 156 w 303"/>
                      <a:gd name="T105" fmla="*/ 48 h 304"/>
                      <a:gd name="T106" fmla="*/ 177 w 303"/>
                      <a:gd name="T107" fmla="*/ 50 h 304"/>
                      <a:gd name="T108" fmla="*/ 171 w 303"/>
                      <a:gd name="T109" fmla="*/ 63 h 304"/>
                      <a:gd name="T110" fmla="*/ 167 w 303"/>
                      <a:gd name="T111" fmla="*/ 161 h 304"/>
                      <a:gd name="T112" fmla="*/ 197 w 303"/>
                      <a:gd name="T113" fmla="*/ 114 h 304"/>
                      <a:gd name="T114" fmla="*/ 216 w 303"/>
                      <a:gd name="T115" fmla="*/ 202 h 304"/>
                      <a:gd name="T116" fmla="*/ 40 w 303"/>
                      <a:gd name="T117" fmla="*/ 88 h 304"/>
                      <a:gd name="T118" fmla="*/ 74 w 303"/>
                      <a:gd name="T119" fmla="*/ 92 h 304"/>
                      <a:gd name="T120" fmla="*/ 176 w 303"/>
                      <a:gd name="T121" fmla="*/ 298 h 304"/>
                      <a:gd name="T122" fmla="*/ 177 w 303"/>
                      <a:gd name="T123" fmla="*/ 299 h 304"/>
                      <a:gd name="T124" fmla="*/ 267 w 303"/>
                      <a:gd name="T125" fmla="*/ 6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304">
                        <a:moveTo>
                          <a:pt x="299" y="191"/>
                        </a:moveTo>
                        <a:cubicBezTo>
                          <a:pt x="298" y="191"/>
                          <a:pt x="297" y="191"/>
                          <a:pt x="297" y="191"/>
                        </a:cubicBezTo>
                        <a:cubicBezTo>
                          <a:pt x="297" y="191"/>
                          <a:pt x="297" y="191"/>
                          <a:pt x="296" y="191"/>
                        </a:cubicBezTo>
                        <a:cubicBezTo>
                          <a:pt x="296" y="191"/>
                          <a:pt x="295" y="191"/>
                          <a:pt x="293" y="191"/>
                        </a:cubicBezTo>
                        <a:cubicBezTo>
                          <a:pt x="291" y="191"/>
                          <a:pt x="289" y="191"/>
                          <a:pt x="288" y="192"/>
                        </a:cubicBezTo>
                        <a:cubicBezTo>
                          <a:pt x="288" y="192"/>
                          <a:pt x="288" y="192"/>
                          <a:pt x="288" y="192"/>
                        </a:cubicBezTo>
                        <a:cubicBezTo>
                          <a:pt x="287" y="192"/>
                          <a:pt x="286" y="191"/>
                          <a:pt x="285" y="191"/>
                        </a:cubicBezTo>
                        <a:cubicBezTo>
                          <a:pt x="284" y="190"/>
                          <a:pt x="284" y="189"/>
                          <a:pt x="283" y="189"/>
                        </a:cubicBezTo>
                        <a:cubicBezTo>
                          <a:pt x="282" y="188"/>
                          <a:pt x="282" y="188"/>
                          <a:pt x="281" y="188"/>
                        </a:cubicBezTo>
                        <a:cubicBezTo>
                          <a:pt x="281" y="188"/>
                          <a:pt x="281" y="187"/>
                          <a:pt x="280" y="187"/>
                        </a:cubicBezTo>
                        <a:cubicBezTo>
                          <a:pt x="280" y="187"/>
                          <a:pt x="280" y="187"/>
                          <a:pt x="279" y="186"/>
                        </a:cubicBezTo>
                        <a:cubicBezTo>
                          <a:pt x="279" y="185"/>
                          <a:pt x="279" y="186"/>
                          <a:pt x="279" y="185"/>
                        </a:cubicBezTo>
                        <a:cubicBezTo>
                          <a:pt x="279" y="185"/>
                          <a:pt x="279" y="184"/>
                          <a:pt x="278" y="184"/>
                        </a:cubicBezTo>
                        <a:cubicBezTo>
                          <a:pt x="278" y="184"/>
                          <a:pt x="278" y="183"/>
                          <a:pt x="277" y="183"/>
                        </a:cubicBezTo>
                        <a:cubicBezTo>
                          <a:pt x="276" y="182"/>
                          <a:pt x="276" y="181"/>
                          <a:pt x="276" y="181"/>
                        </a:cubicBezTo>
                        <a:cubicBezTo>
                          <a:pt x="276" y="181"/>
                          <a:pt x="276" y="181"/>
                          <a:pt x="276" y="181"/>
                        </a:cubicBezTo>
                        <a:cubicBezTo>
                          <a:pt x="275" y="180"/>
                          <a:pt x="275" y="180"/>
                          <a:pt x="275" y="180"/>
                        </a:cubicBezTo>
                        <a:cubicBezTo>
                          <a:pt x="275" y="179"/>
                          <a:pt x="275" y="179"/>
                          <a:pt x="275" y="179"/>
                        </a:cubicBezTo>
                        <a:cubicBezTo>
                          <a:pt x="275" y="179"/>
                          <a:pt x="274" y="179"/>
                          <a:pt x="274" y="179"/>
                        </a:cubicBezTo>
                        <a:cubicBezTo>
                          <a:pt x="273" y="179"/>
                          <a:pt x="273" y="179"/>
                          <a:pt x="273" y="178"/>
                        </a:cubicBezTo>
                        <a:cubicBezTo>
                          <a:pt x="273" y="178"/>
                          <a:pt x="273" y="178"/>
                          <a:pt x="273" y="178"/>
                        </a:cubicBezTo>
                        <a:cubicBezTo>
                          <a:pt x="272" y="178"/>
                          <a:pt x="272" y="177"/>
                          <a:pt x="273" y="177"/>
                        </a:cubicBezTo>
                        <a:cubicBezTo>
                          <a:pt x="273" y="177"/>
                          <a:pt x="273" y="177"/>
                          <a:pt x="273" y="177"/>
                        </a:cubicBezTo>
                        <a:cubicBezTo>
                          <a:pt x="273" y="177"/>
                          <a:pt x="273" y="177"/>
                          <a:pt x="273" y="176"/>
                        </a:cubicBezTo>
                        <a:cubicBezTo>
                          <a:pt x="273" y="176"/>
                          <a:pt x="273" y="176"/>
                          <a:pt x="273" y="176"/>
                        </a:cubicBezTo>
                        <a:cubicBezTo>
                          <a:pt x="272" y="176"/>
                          <a:pt x="273" y="176"/>
                          <a:pt x="273" y="176"/>
                        </a:cubicBezTo>
                        <a:cubicBezTo>
                          <a:pt x="272" y="176"/>
                          <a:pt x="273" y="176"/>
                          <a:pt x="273" y="175"/>
                        </a:cubicBezTo>
                        <a:cubicBezTo>
                          <a:pt x="273" y="175"/>
                          <a:pt x="272" y="175"/>
                          <a:pt x="272" y="175"/>
                        </a:cubicBezTo>
                        <a:cubicBezTo>
                          <a:pt x="272" y="174"/>
                          <a:pt x="272" y="175"/>
                          <a:pt x="272" y="174"/>
                        </a:cubicBezTo>
                        <a:cubicBezTo>
                          <a:pt x="272" y="174"/>
                          <a:pt x="273" y="174"/>
                          <a:pt x="273" y="174"/>
                        </a:cubicBezTo>
                        <a:cubicBezTo>
                          <a:pt x="273" y="173"/>
                          <a:pt x="272" y="173"/>
                          <a:pt x="273" y="173"/>
                        </a:cubicBezTo>
                        <a:cubicBezTo>
                          <a:pt x="273" y="173"/>
                          <a:pt x="273" y="172"/>
                          <a:pt x="273" y="172"/>
                        </a:cubicBezTo>
                        <a:cubicBezTo>
                          <a:pt x="273" y="172"/>
                          <a:pt x="273" y="171"/>
                          <a:pt x="273" y="171"/>
                        </a:cubicBezTo>
                        <a:cubicBezTo>
                          <a:pt x="273" y="171"/>
                          <a:pt x="273" y="170"/>
                          <a:pt x="274" y="169"/>
                        </a:cubicBezTo>
                        <a:cubicBezTo>
                          <a:pt x="274" y="168"/>
                          <a:pt x="273" y="167"/>
                          <a:pt x="273" y="166"/>
                        </a:cubicBezTo>
                        <a:cubicBezTo>
                          <a:pt x="273" y="166"/>
                          <a:pt x="273" y="165"/>
                          <a:pt x="273" y="165"/>
                        </a:cubicBezTo>
                        <a:cubicBezTo>
                          <a:pt x="273" y="164"/>
                          <a:pt x="273" y="164"/>
                          <a:pt x="273" y="164"/>
                        </a:cubicBezTo>
                        <a:cubicBezTo>
                          <a:pt x="272" y="163"/>
                          <a:pt x="272" y="163"/>
                          <a:pt x="272" y="163"/>
                        </a:cubicBezTo>
                        <a:cubicBezTo>
                          <a:pt x="272" y="163"/>
                          <a:pt x="272" y="163"/>
                          <a:pt x="272" y="163"/>
                        </a:cubicBezTo>
                        <a:cubicBezTo>
                          <a:pt x="272" y="162"/>
                          <a:pt x="272" y="161"/>
                          <a:pt x="273" y="161"/>
                        </a:cubicBezTo>
                        <a:cubicBezTo>
                          <a:pt x="273" y="161"/>
                          <a:pt x="273" y="159"/>
                          <a:pt x="274" y="158"/>
                        </a:cubicBezTo>
                        <a:cubicBezTo>
                          <a:pt x="275" y="157"/>
                          <a:pt x="275" y="157"/>
                          <a:pt x="275" y="157"/>
                        </a:cubicBezTo>
                        <a:cubicBezTo>
                          <a:pt x="276" y="157"/>
                          <a:pt x="275" y="156"/>
                          <a:pt x="276" y="155"/>
                        </a:cubicBezTo>
                        <a:cubicBezTo>
                          <a:pt x="276" y="154"/>
                          <a:pt x="278" y="153"/>
                          <a:pt x="278" y="153"/>
                        </a:cubicBezTo>
                        <a:cubicBezTo>
                          <a:pt x="278" y="153"/>
                          <a:pt x="278" y="152"/>
                          <a:pt x="279" y="151"/>
                        </a:cubicBezTo>
                        <a:cubicBezTo>
                          <a:pt x="279" y="151"/>
                          <a:pt x="279" y="151"/>
                          <a:pt x="280" y="151"/>
                        </a:cubicBezTo>
                        <a:cubicBezTo>
                          <a:pt x="280" y="150"/>
                          <a:pt x="281" y="150"/>
                          <a:pt x="282" y="150"/>
                        </a:cubicBezTo>
                        <a:cubicBezTo>
                          <a:pt x="282" y="149"/>
                          <a:pt x="282" y="149"/>
                          <a:pt x="283" y="149"/>
                        </a:cubicBezTo>
                        <a:cubicBezTo>
                          <a:pt x="284" y="149"/>
                          <a:pt x="284" y="147"/>
                          <a:pt x="284" y="146"/>
                        </a:cubicBezTo>
                        <a:cubicBezTo>
                          <a:pt x="285" y="146"/>
                          <a:pt x="284" y="146"/>
                          <a:pt x="284" y="145"/>
                        </a:cubicBezTo>
                        <a:cubicBezTo>
                          <a:pt x="284" y="145"/>
                          <a:pt x="284" y="144"/>
                          <a:pt x="285" y="144"/>
                        </a:cubicBezTo>
                        <a:cubicBezTo>
                          <a:pt x="285" y="143"/>
                          <a:pt x="285" y="143"/>
                          <a:pt x="285" y="142"/>
                        </a:cubicBezTo>
                        <a:cubicBezTo>
                          <a:pt x="285" y="141"/>
                          <a:pt x="286" y="141"/>
                          <a:pt x="287" y="140"/>
                        </a:cubicBezTo>
                        <a:cubicBezTo>
                          <a:pt x="288" y="140"/>
                          <a:pt x="289" y="140"/>
                          <a:pt x="290" y="139"/>
                        </a:cubicBezTo>
                        <a:cubicBezTo>
                          <a:pt x="291" y="138"/>
                          <a:pt x="291" y="136"/>
                          <a:pt x="291" y="136"/>
                        </a:cubicBezTo>
                        <a:cubicBezTo>
                          <a:pt x="291" y="136"/>
                          <a:pt x="292" y="136"/>
                          <a:pt x="292" y="136"/>
                        </a:cubicBezTo>
                        <a:cubicBezTo>
                          <a:pt x="292" y="136"/>
                          <a:pt x="292" y="137"/>
                          <a:pt x="293" y="137"/>
                        </a:cubicBezTo>
                        <a:cubicBezTo>
                          <a:pt x="293" y="137"/>
                          <a:pt x="294" y="137"/>
                          <a:pt x="295" y="137"/>
                        </a:cubicBezTo>
                        <a:cubicBezTo>
                          <a:pt x="295" y="137"/>
                          <a:pt x="295" y="137"/>
                          <a:pt x="295" y="137"/>
                        </a:cubicBezTo>
                        <a:cubicBezTo>
                          <a:pt x="295" y="137"/>
                          <a:pt x="296" y="137"/>
                          <a:pt x="296" y="137"/>
                        </a:cubicBezTo>
                        <a:cubicBezTo>
                          <a:pt x="296" y="137"/>
                          <a:pt x="297" y="137"/>
                          <a:pt x="298" y="137"/>
                        </a:cubicBezTo>
                        <a:cubicBezTo>
                          <a:pt x="298" y="137"/>
                          <a:pt x="298" y="137"/>
                          <a:pt x="298" y="137"/>
                        </a:cubicBezTo>
                        <a:cubicBezTo>
                          <a:pt x="298" y="137"/>
                          <a:pt x="299" y="136"/>
                          <a:pt x="299" y="136"/>
                        </a:cubicBezTo>
                        <a:cubicBezTo>
                          <a:pt x="299" y="136"/>
                          <a:pt x="300" y="136"/>
                          <a:pt x="300" y="136"/>
                        </a:cubicBezTo>
                        <a:cubicBezTo>
                          <a:pt x="301" y="136"/>
                          <a:pt x="301" y="136"/>
                          <a:pt x="301" y="135"/>
                        </a:cubicBezTo>
                        <a:cubicBezTo>
                          <a:pt x="301" y="135"/>
                          <a:pt x="302" y="135"/>
                          <a:pt x="303" y="135"/>
                        </a:cubicBezTo>
                        <a:cubicBezTo>
                          <a:pt x="303" y="135"/>
                          <a:pt x="303" y="135"/>
                          <a:pt x="303" y="135"/>
                        </a:cubicBezTo>
                        <a:cubicBezTo>
                          <a:pt x="303" y="132"/>
                          <a:pt x="302" y="129"/>
                          <a:pt x="302" y="126"/>
                        </a:cubicBezTo>
                        <a:cubicBezTo>
                          <a:pt x="302" y="126"/>
                          <a:pt x="302" y="127"/>
                          <a:pt x="302" y="127"/>
                        </a:cubicBezTo>
                        <a:cubicBezTo>
                          <a:pt x="302" y="127"/>
                          <a:pt x="301" y="128"/>
                          <a:pt x="301" y="128"/>
                        </a:cubicBezTo>
                        <a:cubicBezTo>
                          <a:pt x="300" y="129"/>
                          <a:pt x="301" y="129"/>
                          <a:pt x="301" y="130"/>
                        </a:cubicBezTo>
                        <a:cubicBezTo>
                          <a:pt x="301" y="130"/>
                          <a:pt x="301" y="130"/>
                          <a:pt x="301" y="130"/>
                        </a:cubicBezTo>
                        <a:cubicBezTo>
                          <a:pt x="300" y="131"/>
                          <a:pt x="300" y="132"/>
                          <a:pt x="300" y="132"/>
                        </a:cubicBezTo>
                        <a:cubicBezTo>
                          <a:pt x="299" y="133"/>
                          <a:pt x="298" y="133"/>
                          <a:pt x="298" y="133"/>
                        </a:cubicBezTo>
                        <a:cubicBezTo>
                          <a:pt x="298" y="134"/>
                          <a:pt x="297" y="134"/>
                          <a:pt x="297" y="134"/>
                        </a:cubicBezTo>
                        <a:cubicBezTo>
                          <a:pt x="296" y="134"/>
                          <a:pt x="295" y="134"/>
                          <a:pt x="294" y="134"/>
                        </a:cubicBezTo>
                        <a:cubicBezTo>
                          <a:pt x="294" y="134"/>
                          <a:pt x="293" y="135"/>
                          <a:pt x="292" y="135"/>
                        </a:cubicBezTo>
                        <a:cubicBezTo>
                          <a:pt x="292" y="135"/>
                          <a:pt x="292" y="135"/>
                          <a:pt x="292" y="135"/>
                        </a:cubicBezTo>
                        <a:cubicBezTo>
                          <a:pt x="292" y="136"/>
                          <a:pt x="291" y="136"/>
                          <a:pt x="291" y="135"/>
                        </a:cubicBezTo>
                        <a:cubicBezTo>
                          <a:pt x="291" y="135"/>
                          <a:pt x="290" y="133"/>
                          <a:pt x="289" y="133"/>
                        </a:cubicBezTo>
                        <a:cubicBezTo>
                          <a:pt x="289" y="133"/>
                          <a:pt x="289" y="133"/>
                          <a:pt x="288" y="133"/>
                        </a:cubicBezTo>
                        <a:cubicBezTo>
                          <a:pt x="288" y="133"/>
                          <a:pt x="288" y="133"/>
                          <a:pt x="288" y="133"/>
                        </a:cubicBezTo>
                        <a:cubicBezTo>
                          <a:pt x="287" y="134"/>
                          <a:pt x="286" y="133"/>
                          <a:pt x="286" y="133"/>
                        </a:cubicBezTo>
                        <a:cubicBezTo>
                          <a:pt x="286" y="133"/>
                          <a:pt x="286" y="132"/>
                          <a:pt x="286" y="131"/>
                        </a:cubicBezTo>
                        <a:cubicBezTo>
                          <a:pt x="286" y="131"/>
                          <a:pt x="286" y="130"/>
                          <a:pt x="285" y="131"/>
                        </a:cubicBezTo>
                        <a:cubicBezTo>
                          <a:pt x="285" y="131"/>
                          <a:pt x="285" y="130"/>
                          <a:pt x="285" y="129"/>
                        </a:cubicBezTo>
                        <a:cubicBezTo>
                          <a:pt x="285" y="129"/>
                          <a:pt x="285" y="129"/>
                          <a:pt x="286" y="128"/>
                        </a:cubicBezTo>
                        <a:cubicBezTo>
                          <a:pt x="286" y="127"/>
                          <a:pt x="286" y="125"/>
                          <a:pt x="286" y="125"/>
                        </a:cubicBezTo>
                        <a:cubicBezTo>
                          <a:pt x="286" y="125"/>
                          <a:pt x="286" y="124"/>
                          <a:pt x="286" y="124"/>
                        </a:cubicBezTo>
                        <a:cubicBezTo>
                          <a:pt x="286" y="124"/>
                          <a:pt x="286" y="123"/>
                          <a:pt x="286" y="123"/>
                        </a:cubicBezTo>
                        <a:cubicBezTo>
                          <a:pt x="286" y="123"/>
                          <a:pt x="286" y="122"/>
                          <a:pt x="285" y="122"/>
                        </a:cubicBezTo>
                        <a:cubicBezTo>
                          <a:pt x="285" y="122"/>
                          <a:pt x="285" y="121"/>
                          <a:pt x="285" y="121"/>
                        </a:cubicBezTo>
                        <a:cubicBezTo>
                          <a:pt x="286" y="121"/>
                          <a:pt x="287" y="121"/>
                          <a:pt x="287" y="121"/>
                        </a:cubicBezTo>
                        <a:cubicBezTo>
                          <a:pt x="287" y="121"/>
                          <a:pt x="287" y="120"/>
                          <a:pt x="288" y="120"/>
                        </a:cubicBezTo>
                        <a:cubicBezTo>
                          <a:pt x="289" y="120"/>
                          <a:pt x="291" y="120"/>
                          <a:pt x="292" y="120"/>
                        </a:cubicBezTo>
                        <a:cubicBezTo>
                          <a:pt x="293" y="121"/>
                          <a:pt x="295" y="121"/>
                          <a:pt x="295" y="121"/>
                        </a:cubicBezTo>
                        <a:cubicBezTo>
                          <a:pt x="296" y="121"/>
                          <a:pt x="296" y="121"/>
                          <a:pt x="296" y="121"/>
                        </a:cubicBezTo>
                        <a:cubicBezTo>
                          <a:pt x="297" y="120"/>
                          <a:pt x="297" y="121"/>
                          <a:pt x="298" y="121"/>
                        </a:cubicBezTo>
                        <a:cubicBezTo>
                          <a:pt x="298" y="121"/>
                          <a:pt x="298" y="121"/>
                          <a:pt x="298" y="121"/>
                        </a:cubicBezTo>
                        <a:cubicBezTo>
                          <a:pt x="298" y="121"/>
                          <a:pt x="298" y="120"/>
                          <a:pt x="298" y="120"/>
                        </a:cubicBezTo>
                        <a:cubicBezTo>
                          <a:pt x="299" y="120"/>
                          <a:pt x="299" y="117"/>
                          <a:pt x="299" y="116"/>
                        </a:cubicBezTo>
                        <a:cubicBezTo>
                          <a:pt x="299" y="116"/>
                          <a:pt x="299" y="117"/>
                          <a:pt x="300" y="117"/>
                        </a:cubicBezTo>
                        <a:cubicBezTo>
                          <a:pt x="300" y="117"/>
                          <a:pt x="300" y="116"/>
                          <a:pt x="299" y="116"/>
                        </a:cubicBezTo>
                        <a:cubicBezTo>
                          <a:pt x="299" y="116"/>
                          <a:pt x="299" y="116"/>
                          <a:pt x="299" y="115"/>
                        </a:cubicBezTo>
                        <a:cubicBezTo>
                          <a:pt x="299" y="115"/>
                          <a:pt x="299" y="114"/>
                          <a:pt x="299" y="114"/>
                        </a:cubicBezTo>
                        <a:cubicBezTo>
                          <a:pt x="298" y="114"/>
                          <a:pt x="298" y="114"/>
                          <a:pt x="297" y="114"/>
                        </a:cubicBezTo>
                        <a:cubicBezTo>
                          <a:pt x="297" y="113"/>
                          <a:pt x="297" y="113"/>
                          <a:pt x="297" y="113"/>
                        </a:cubicBezTo>
                        <a:cubicBezTo>
                          <a:pt x="297" y="113"/>
                          <a:pt x="298" y="113"/>
                          <a:pt x="298" y="112"/>
                        </a:cubicBezTo>
                        <a:cubicBezTo>
                          <a:pt x="297" y="112"/>
                          <a:pt x="297" y="112"/>
                          <a:pt x="296" y="112"/>
                        </a:cubicBezTo>
                        <a:cubicBezTo>
                          <a:pt x="296" y="112"/>
                          <a:pt x="295" y="112"/>
                          <a:pt x="294" y="111"/>
                        </a:cubicBezTo>
                        <a:cubicBezTo>
                          <a:pt x="294" y="111"/>
                          <a:pt x="293" y="111"/>
                          <a:pt x="293" y="111"/>
                        </a:cubicBezTo>
                        <a:cubicBezTo>
                          <a:pt x="293" y="111"/>
                          <a:pt x="293" y="111"/>
                          <a:pt x="293" y="110"/>
                        </a:cubicBezTo>
                        <a:cubicBezTo>
                          <a:pt x="293" y="110"/>
                          <a:pt x="293" y="110"/>
                          <a:pt x="293" y="110"/>
                        </a:cubicBezTo>
                        <a:cubicBezTo>
                          <a:pt x="293" y="110"/>
                          <a:pt x="293" y="110"/>
                          <a:pt x="293" y="110"/>
                        </a:cubicBezTo>
                        <a:cubicBezTo>
                          <a:pt x="294" y="109"/>
                          <a:pt x="295" y="109"/>
                          <a:pt x="295" y="109"/>
                        </a:cubicBezTo>
                        <a:cubicBezTo>
                          <a:pt x="295" y="109"/>
                          <a:pt x="296" y="109"/>
                          <a:pt x="296" y="110"/>
                        </a:cubicBezTo>
                        <a:cubicBezTo>
                          <a:pt x="296" y="110"/>
                          <a:pt x="297" y="110"/>
                          <a:pt x="297" y="109"/>
                        </a:cubicBezTo>
                        <a:cubicBezTo>
                          <a:pt x="297" y="109"/>
                          <a:pt x="298" y="110"/>
                          <a:pt x="298" y="110"/>
                        </a:cubicBezTo>
                        <a:cubicBezTo>
                          <a:pt x="298" y="110"/>
                          <a:pt x="298" y="110"/>
                          <a:pt x="298" y="110"/>
                        </a:cubicBezTo>
                        <a:cubicBezTo>
                          <a:pt x="298" y="108"/>
                          <a:pt x="297" y="107"/>
                          <a:pt x="297" y="105"/>
                        </a:cubicBezTo>
                        <a:cubicBezTo>
                          <a:pt x="296" y="105"/>
                          <a:pt x="296" y="105"/>
                          <a:pt x="296" y="105"/>
                        </a:cubicBezTo>
                        <a:cubicBezTo>
                          <a:pt x="295" y="105"/>
                          <a:pt x="295" y="105"/>
                          <a:pt x="295" y="106"/>
                        </a:cubicBezTo>
                        <a:cubicBezTo>
                          <a:pt x="295" y="106"/>
                          <a:pt x="294" y="106"/>
                          <a:pt x="294" y="106"/>
                        </a:cubicBezTo>
                        <a:cubicBezTo>
                          <a:pt x="294" y="106"/>
                          <a:pt x="294" y="106"/>
                          <a:pt x="293" y="106"/>
                        </a:cubicBezTo>
                        <a:cubicBezTo>
                          <a:pt x="293" y="106"/>
                          <a:pt x="293" y="106"/>
                          <a:pt x="292" y="106"/>
                        </a:cubicBezTo>
                        <a:cubicBezTo>
                          <a:pt x="292" y="107"/>
                          <a:pt x="292" y="106"/>
                          <a:pt x="292" y="106"/>
                        </a:cubicBezTo>
                        <a:cubicBezTo>
                          <a:pt x="292" y="106"/>
                          <a:pt x="292" y="106"/>
                          <a:pt x="292" y="106"/>
                        </a:cubicBezTo>
                        <a:cubicBezTo>
                          <a:pt x="291" y="106"/>
                          <a:pt x="291" y="106"/>
                          <a:pt x="292" y="106"/>
                        </a:cubicBezTo>
                        <a:cubicBezTo>
                          <a:pt x="292" y="106"/>
                          <a:pt x="293" y="105"/>
                          <a:pt x="293" y="105"/>
                        </a:cubicBezTo>
                        <a:cubicBezTo>
                          <a:pt x="293" y="105"/>
                          <a:pt x="293" y="104"/>
                          <a:pt x="293" y="104"/>
                        </a:cubicBezTo>
                        <a:cubicBezTo>
                          <a:pt x="293" y="103"/>
                          <a:pt x="293" y="104"/>
                          <a:pt x="294" y="104"/>
                        </a:cubicBezTo>
                        <a:cubicBezTo>
                          <a:pt x="294" y="104"/>
                          <a:pt x="294" y="104"/>
                          <a:pt x="295" y="104"/>
                        </a:cubicBezTo>
                        <a:cubicBezTo>
                          <a:pt x="295" y="104"/>
                          <a:pt x="295" y="104"/>
                          <a:pt x="295" y="104"/>
                        </a:cubicBezTo>
                        <a:cubicBezTo>
                          <a:pt x="296" y="104"/>
                          <a:pt x="296" y="104"/>
                          <a:pt x="296" y="104"/>
                        </a:cubicBezTo>
                        <a:cubicBezTo>
                          <a:pt x="296" y="104"/>
                          <a:pt x="296" y="104"/>
                          <a:pt x="296" y="104"/>
                        </a:cubicBezTo>
                        <a:cubicBezTo>
                          <a:pt x="296" y="103"/>
                          <a:pt x="296" y="103"/>
                          <a:pt x="296" y="103"/>
                        </a:cubicBezTo>
                        <a:cubicBezTo>
                          <a:pt x="296" y="103"/>
                          <a:pt x="296" y="103"/>
                          <a:pt x="296" y="103"/>
                        </a:cubicBezTo>
                        <a:cubicBezTo>
                          <a:pt x="295" y="103"/>
                          <a:pt x="295" y="103"/>
                          <a:pt x="295" y="103"/>
                        </a:cubicBezTo>
                        <a:cubicBezTo>
                          <a:pt x="294" y="103"/>
                          <a:pt x="294" y="103"/>
                          <a:pt x="294" y="103"/>
                        </a:cubicBezTo>
                        <a:cubicBezTo>
                          <a:pt x="293" y="103"/>
                          <a:pt x="294" y="102"/>
                          <a:pt x="294" y="103"/>
                        </a:cubicBezTo>
                        <a:cubicBezTo>
                          <a:pt x="293" y="103"/>
                          <a:pt x="293" y="103"/>
                          <a:pt x="293" y="103"/>
                        </a:cubicBezTo>
                        <a:cubicBezTo>
                          <a:pt x="292" y="103"/>
                          <a:pt x="292" y="103"/>
                          <a:pt x="292" y="102"/>
                        </a:cubicBezTo>
                        <a:cubicBezTo>
                          <a:pt x="293" y="102"/>
                          <a:pt x="293" y="102"/>
                          <a:pt x="293" y="102"/>
                        </a:cubicBezTo>
                        <a:cubicBezTo>
                          <a:pt x="294" y="101"/>
                          <a:pt x="294" y="101"/>
                          <a:pt x="294" y="101"/>
                        </a:cubicBezTo>
                        <a:cubicBezTo>
                          <a:pt x="294" y="101"/>
                          <a:pt x="293" y="101"/>
                          <a:pt x="294" y="101"/>
                        </a:cubicBezTo>
                        <a:cubicBezTo>
                          <a:pt x="294" y="100"/>
                          <a:pt x="294" y="100"/>
                          <a:pt x="294" y="100"/>
                        </a:cubicBezTo>
                        <a:cubicBezTo>
                          <a:pt x="294" y="100"/>
                          <a:pt x="293" y="100"/>
                          <a:pt x="293" y="100"/>
                        </a:cubicBezTo>
                        <a:cubicBezTo>
                          <a:pt x="293" y="100"/>
                          <a:pt x="294" y="100"/>
                          <a:pt x="294" y="99"/>
                        </a:cubicBezTo>
                        <a:cubicBezTo>
                          <a:pt x="294" y="99"/>
                          <a:pt x="294" y="99"/>
                          <a:pt x="294" y="99"/>
                        </a:cubicBezTo>
                        <a:cubicBezTo>
                          <a:pt x="295" y="99"/>
                          <a:pt x="295" y="99"/>
                          <a:pt x="295" y="99"/>
                        </a:cubicBezTo>
                        <a:cubicBezTo>
                          <a:pt x="294" y="97"/>
                          <a:pt x="293" y="95"/>
                          <a:pt x="292" y="93"/>
                        </a:cubicBezTo>
                        <a:cubicBezTo>
                          <a:pt x="292" y="93"/>
                          <a:pt x="292" y="93"/>
                          <a:pt x="292" y="93"/>
                        </a:cubicBezTo>
                        <a:cubicBezTo>
                          <a:pt x="292" y="93"/>
                          <a:pt x="292" y="93"/>
                          <a:pt x="292" y="93"/>
                        </a:cubicBezTo>
                        <a:cubicBezTo>
                          <a:pt x="292" y="94"/>
                          <a:pt x="292" y="94"/>
                          <a:pt x="292" y="94"/>
                        </a:cubicBezTo>
                        <a:cubicBezTo>
                          <a:pt x="292" y="94"/>
                          <a:pt x="292" y="94"/>
                          <a:pt x="292" y="94"/>
                        </a:cubicBezTo>
                        <a:cubicBezTo>
                          <a:pt x="292" y="94"/>
                          <a:pt x="291" y="94"/>
                          <a:pt x="291" y="94"/>
                        </a:cubicBezTo>
                        <a:cubicBezTo>
                          <a:pt x="291" y="94"/>
                          <a:pt x="291" y="94"/>
                          <a:pt x="291" y="94"/>
                        </a:cubicBezTo>
                        <a:cubicBezTo>
                          <a:pt x="292" y="93"/>
                          <a:pt x="291" y="93"/>
                          <a:pt x="291" y="93"/>
                        </a:cubicBezTo>
                        <a:cubicBezTo>
                          <a:pt x="291" y="93"/>
                          <a:pt x="291" y="93"/>
                          <a:pt x="291" y="93"/>
                        </a:cubicBezTo>
                        <a:cubicBezTo>
                          <a:pt x="291" y="93"/>
                          <a:pt x="291" y="93"/>
                          <a:pt x="291" y="93"/>
                        </a:cubicBezTo>
                        <a:cubicBezTo>
                          <a:pt x="291" y="92"/>
                          <a:pt x="291" y="92"/>
                          <a:pt x="291" y="92"/>
                        </a:cubicBezTo>
                        <a:cubicBezTo>
                          <a:pt x="292" y="92"/>
                          <a:pt x="292" y="92"/>
                          <a:pt x="292" y="92"/>
                        </a:cubicBezTo>
                        <a:cubicBezTo>
                          <a:pt x="292" y="92"/>
                          <a:pt x="291" y="91"/>
                          <a:pt x="291" y="91"/>
                        </a:cubicBezTo>
                        <a:cubicBezTo>
                          <a:pt x="291" y="91"/>
                          <a:pt x="291" y="91"/>
                          <a:pt x="291" y="91"/>
                        </a:cubicBezTo>
                        <a:cubicBezTo>
                          <a:pt x="291" y="91"/>
                          <a:pt x="291" y="90"/>
                          <a:pt x="291" y="90"/>
                        </a:cubicBezTo>
                        <a:cubicBezTo>
                          <a:pt x="291" y="90"/>
                          <a:pt x="291" y="90"/>
                          <a:pt x="291" y="90"/>
                        </a:cubicBezTo>
                        <a:cubicBezTo>
                          <a:pt x="291" y="90"/>
                          <a:pt x="291" y="90"/>
                          <a:pt x="291" y="90"/>
                        </a:cubicBezTo>
                        <a:cubicBezTo>
                          <a:pt x="291" y="90"/>
                          <a:pt x="291" y="89"/>
                          <a:pt x="290" y="89"/>
                        </a:cubicBezTo>
                        <a:cubicBezTo>
                          <a:pt x="290" y="89"/>
                          <a:pt x="290" y="90"/>
                          <a:pt x="290" y="90"/>
                        </a:cubicBezTo>
                        <a:cubicBezTo>
                          <a:pt x="290" y="90"/>
                          <a:pt x="290" y="90"/>
                          <a:pt x="290" y="89"/>
                        </a:cubicBezTo>
                        <a:cubicBezTo>
                          <a:pt x="289" y="89"/>
                          <a:pt x="290" y="89"/>
                          <a:pt x="290" y="89"/>
                        </a:cubicBezTo>
                        <a:cubicBezTo>
                          <a:pt x="290" y="89"/>
                          <a:pt x="290" y="89"/>
                          <a:pt x="290" y="89"/>
                        </a:cubicBezTo>
                        <a:cubicBezTo>
                          <a:pt x="290" y="89"/>
                          <a:pt x="290" y="89"/>
                          <a:pt x="290" y="89"/>
                        </a:cubicBezTo>
                        <a:cubicBezTo>
                          <a:pt x="290" y="89"/>
                          <a:pt x="290" y="88"/>
                          <a:pt x="290" y="88"/>
                        </a:cubicBezTo>
                        <a:cubicBezTo>
                          <a:pt x="290" y="88"/>
                          <a:pt x="290" y="88"/>
                          <a:pt x="290" y="88"/>
                        </a:cubicBezTo>
                        <a:cubicBezTo>
                          <a:pt x="289" y="88"/>
                          <a:pt x="289" y="88"/>
                          <a:pt x="289" y="88"/>
                        </a:cubicBezTo>
                        <a:cubicBezTo>
                          <a:pt x="289" y="88"/>
                          <a:pt x="289" y="88"/>
                          <a:pt x="289" y="88"/>
                        </a:cubicBezTo>
                        <a:cubicBezTo>
                          <a:pt x="289" y="87"/>
                          <a:pt x="289" y="87"/>
                          <a:pt x="289" y="87"/>
                        </a:cubicBezTo>
                        <a:cubicBezTo>
                          <a:pt x="283" y="73"/>
                          <a:pt x="274" y="60"/>
                          <a:pt x="263" y="48"/>
                        </a:cubicBezTo>
                        <a:cubicBezTo>
                          <a:pt x="263" y="48"/>
                          <a:pt x="263" y="48"/>
                          <a:pt x="263" y="48"/>
                        </a:cubicBezTo>
                        <a:cubicBezTo>
                          <a:pt x="263" y="48"/>
                          <a:pt x="259" y="48"/>
                          <a:pt x="259" y="47"/>
                        </a:cubicBezTo>
                        <a:cubicBezTo>
                          <a:pt x="260" y="46"/>
                          <a:pt x="260" y="46"/>
                          <a:pt x="261" y="46"/>
                        </a:cubicBezTo>
                        <a:cubicBezTo>
                          <a:pt x="260" y="45"/>
                          <a:pt x="260" y="45"/>
                          <a:pt x="260" y="45"/>
                        </a:cubicBezTo>
                        <a:cubicBezTo>
                          <a:pt x="259" y="45"/>
                          <a:pt x="259" y="45"/>
                          <a:pt x="258" y="45"/>
                        </a:cubicBezTo>
                        <a:cubicBezTo>
                          <a:pt x="258" y="45"/>
                          <a:pt x="259" y="44"/>
                          <a:pt x="259" y="44"/>
                        </a:cubicBezTo>
                        <a:cubicBezTo>
                          <a:pt x="259" y="44"/>
                          <a:pt x="258" y="43"/>
                          <a:pt x="258" y="43"/>
                        </a:cubicBezTo>
                        <a:cubicBezTo>
                          <a:pt x="258" y="43"/>
                          <a:pt x="258" y="43"/>
                          <a:pt x="258" y="43"/>
                        </a:cubicBezTo>
                        <a:cubicBezTo>
                          <a:pt x="257" y="43"/>
                          <a:pt x="259" y="44"/>
                          <a:pt x="259" y="44"/>
                        </a:cubicBezTo>
                        <a:cubicBezTo>
                          <a:pt x="259" y="44"/>
                          <a:pt x="258" y="44"/>
                          <a:pt x="258" y="44"/>
                        </a:cubicBezTo>
                        <a:cubicBezTo>
                          <a:pt x="258" y="44"/>
                          <a:pt x="257" y="45"/>
                          <a:pt x="257" y="45"/>
                        </a:cubicBezTo>
                        <a:cubicBezTo>
                          <a:pt x="256" y="45"/>
                          <a:pt x="255" y="44"/>
                          <a:pt x="255" y="44"/>
                        </a:cubicBezTo>
                        <a:cubicBezTo>
                          <a:pt x="255" y="44"/>
                          <a:pt x="257" y="45"/>
                          <a:pt x="256" y="45"/>
                        </a:cubicBezTo>
                        <a:cubicBezTo>
                          <a:pt x="255" y="45"/>
                          <a:pt x="255" y="45"/>
                          <a:pt x="254" y="46"/>
                        </a:cubicBezTo>
                        <a:cubicBezTo>
                          <a:pt x="255" y="45"/>
                          <a:pt x="256" y="45"/>
                          <a:pt x="257" y="45"/>
                        </a:cubicBezTo>
                        <a:cubicBezTo>
                          <a:pt x="258" y="45"/>
                          <a:pt x="259" y="46"/>
                          <a:pt x="259" y="46"/>
                        </a:cubicBezTo>
                        <a:cubicBezTo>
                          <a:pt x="258" y="46"/>
                          <a:pt x="257" y="46"/>
                          <a:pt x="257" y="46"/>
                        </a:cubicBezTo>
                        <a:cubicBezTo>
                          <a:pt x="256" y="47"/>
                          <a:pt x="256" y="46"/>
                          <a:pt x="256" y="46"/>
                        </a:cubicBezTo>
                        <a:cubicBezTo>
                          <a:pt x="256" y="46"/>
                          <a:pt x="255" y="46"/>
                          <a:pt x="255" y="46"/>
                        </a:cubicBezTo>
                        <a:cubicBezTo>
                          <a:pt x="254" y="46"/>
                          <a:pt x="255" y="46"/>
                          <a:pt x="255" y="46"/>
                        </a:cubicBezTo>
                        <a:cubicBezTo>
                          <a:pt x="256" y="46"/>
                          <a:pt x="256" y="47"/>
                          <a:pt x="256" y="47"/>
                        </a:cubicBezTo>
                        <a:cubicBezTo>
                          <a:pt x="257" y="47"/>
                          <a:pt x="257" y="47"/>
                          <a:pt x="257" y="46"/>
                        </a:cubicBezTo>
                        <a:cubicBezTo>
                          <a:pt x="258" y="46"/>
                          <a:pt x="258" y="46"/>
                          <a:pt x="259" y="46"/>
                        </a:cubicBezTo>
                        <a:cubicBezTo>
                          <a:pt x="259" y="47"/>
                          <a:pt x="259" y="47"/>
                          <a:pt x="259" y="47"/>
                        </a:cubicBezTo>
                        <a:cubicBezTo>
                          <a:pt x="259" y="48"/>
                          <a:pt x="258" y="47"/>
                          <a:pt x="257" y="47"/>
                        </a:cubicBezTo>
                        <a:cubicBezTo>
                          <a:pt x="257" y="48"/>
                          <a:pt x="258" y="48"/>
                          <a:pt x="258" y="48"/>
                        </a:cubicBezTo>
                        <a:cubicBezTo>
                          <a:pt x="258" y="48"/>
                          <a:pt x="258" y="48"/>
                          <a:pt x="258" y="48"/>
                        </a:cubicBezTo>
                        <a:cubicBezTo>
                          <a:pt x="258" y="48"/>
                          <a:pt x="259" y="48"/>
                          <a:pt x="259" y="48"/>
                        </a:cubicBezTo>
                        <a:cubicBezTo>
                          <a:pt x="259" y="48"/>
                          <a:pt x="263" y="50"/>
                          <a:pt x="263" y="50"/>
                        </a:cubicBezTo>
                        <a:cubicBezTo>
                          <a:pt x="263" y="50"/>
                          <a:pt x="263" y="50"/>
                          <a:pt x="263" y="50"/>
                        </a:cubicBezTo>
                        <a:cubicBezTo>
                          <a:pt x="263" y="51"/>
                          <a:pt x="264" y="50"/>
                          <a:pt x="264" y="50"/>
                        </a:cubicBezTo>
                        <a:cubicBezTo>
                          <a:pt x="264" y="50"/>
                          <a:pt x="264" y="51"/>
                          <a:pt x="264" y="52"/>
                        </a:cubicBezTo>
                        <a:cubicBezTo>
                          <a:pt x="264" y="52"/>
                          <a:pt x="264" y="53"/>
                          <a:pt x="263" y="54"/>
                        </a:cubicBezTo>
                        <a:cubicBezTo>
                          <a:pt x="263" y="54"/>
                          <a:pt x="263" y="53"/>
                          <a:pt x="263" y="53"/>
                        </a:cubicBezTo>
                        <a:cubicBezTo>
                          <a:pt x="263" y="53"/>
                          <a:pt x="262" y="54"/>
                          <a:pt x="261" y="53"/>
                        </a:cubicBezTo>
                        <a:cubicBezTo>
                          <a:pt x="259" y="53"/>
                          <a:pt x="260" y="52"/>
                          <a:pt x="260" y="52"/>
                        </a:cubicBezTo>
                        <a:cubicBezTo>
                          <a:pt x="260" y="51"/>
                          <a:pt x="259" y="51"/>
                          <a:pt x="258" y="51"/>
                        </a:cubicBezTo>
                        <a:cubicBezTo>
                          <a:pt x="257" y="50"/>
                          <a:pt x="256" y="50"/>
                          <a:pt x="257" y="50"/>
                        </a:cubicBezTo>
                        <a:cubicBezTo>
                          <a:pt x="257" y="51"/>
                          <a:pt x="258" y="51"/>
                          <a:pt x="258" y="51"/>
                        </a:cubicBezTo>
                        <a:cubicBezTo>
                          <a:pt x="259" y="51"/>
                          <a:pt x="256" y="52"/>
                          <a:pt x="255" y="52"/>
                        </a:cubicBezTo>
                        <a:cubicBezTo>
                          <a:pt x="255" y="52"/>
                          <a:pt x="255" y="52"/>
                          <a:pt x="254" y="52"/>
                        </a:cubicBezTo>
                        <a:cubicBezTo>
                          <a:pt x="254" y="52"/>
                          <a:pt x="254" y="52"/>
                          <a:pt x="253" y="52"/>
                        </a:cubicBezTo>
                        <a:cubicBezTo>
                          <a:pt x="253" y="53"/>
                          <a:pt x="253" y="53"/>
                          <a:pt x="253" y="53"/>
                        </a:cubicBezTo>
                        <a:cubicBezTo>
                          <a:pt x="252" y="54"/>
                          <a:pt x="252" y="54"/>
                          <a:pt x="252" y="54"/>
                        </a:cubicBezTo>
                        <a:cubicBezTo>
                          <a:pt x="252" y="54"/>
                          <a:pt x="253" y="54"/>
                          <a:pt x="253" y="54"/>
                        </a:cubicBezTo>
                        <a:cubicBezTo>
                          <a:pt x="253" y="54"/>
                          <a:pt x="255" y="54"/>
                          <a:pt x="256" y="54"/>
                        </a:cubicBezTo>
                        <a:cubicBezTo>
                          <a:pt x="257" y="54"/>
                          <a:pt x="255" y="54"/>
                          <a:pt x="254" y="54"/>
                        </a:cubicBezTo>
                        <a:cubicBezTo>
                          <a:pt x="254" y="55"/>
                          <a:pt x="254" y="55"/>
                          <a:pt x="255" y="55"/>
                        </a:cubicBezTo>
                        <a:cubicBezTo>
                          <a:pt x="255" y="55"/>
                          <a:pt x="255" y="54"/>
                          <a:pt x="256" y="54"/>
                        </a:cubicBezTo>
                        <a:cubicBezTo>
                          <a:pt x="256" y="54"/>
                          <a:pt x="256" y="54"/>
                          <a:pt x="256" y="55"/>
                        </a:cubicBezTo>
                        <a:cubicBezTo>
                          <a:pt x="256" y="55"/>
                          <a:pt x="257" y="54"/>
                          <a:pt x="258" y="54"/>
                        </a:cubicBezTo>
                        <a:cubicBezTo>
                          <a:pt x="259" y="54"/>
                          <a:pt x="260" y="54"/>
                          <a:pt x="260" y="55"/>
                        </a:cubicBezTo>
                        <a:cubicBezTo>
                          <a:pt x="261" y="55"/>
                          <a:pt x="263" y="55"/>
                          <a:pt x="263" y="55"/>
                        </a:cubicBezTo>
                        <a:cubicBezTo>
                          <a:pt x="264" y="55"/>
                          <a:pt x="261" y="56"/>
                          <a:pt x="260" y="57"/>
                        </a:cubicBezTo>
                        <a:cubicBezTo>
                          <a:pt x="259" y="57"/>
                          <a:pt x="257" y="59"/>
                          <a:pt x="256" y="59"/>
                        </a:cubicBezTo>
                        <a:cubicBezTo>
                          <a:pt x="255" y="59"/>
                          <a:pt x="253" y="60"/>
                          <a:pt x="252" y="60"/>
                        </a:cubicBezTo>
                        <a:cubicBezTo>
                          <a:pt x="252" y="60"/>
                          <a:pt x="251" y="60"/>
                          <a:pt x="251" y="60"/>
                        </a:cubicBezTo>
                        <a:cubicBezTo>
                          <a:pt x="250" y="60"/>
                          <a:pt x="250" y="60"/>
                          <a:pt x="250" y="60"/>
                        </a:cubicBezTo>
                        <a:cubicBezTo>
                          <a:pt x="250" y="60"/>
                          <a:pt x="250" y="60"/>
                          <a:pt x="250" y="60"/>
                        </a:cubicBezTo>
                        <a:cubicBezTo>
                          <a:pt x="250" y="61"/>
                          <a:pt x="250" y="61"/>
                          <a:pt x="249" y="61"/>
                        </a:cubicBezTo>
                        <a:cubicBezTo>
                          <a:pt x="249" y="61"/>
                          <a:pt x="249" y="60"/>
                          <a:pt x="249" y="60"/>
                        </a:cubicBezTo>
                        <a:cubicBezTo>
                          <a:pt x="249" y="61"/>
                          <a:pt x="249" y="61"/>
                          <a:pt x="248" y="61"/>
                        </a:cubicBezTo>
                        <a:cubicBezTo>
                          <a:pt x="247" y="61"/>
                          <a:pt x="246" y="60"/>
                          <a:pt x="246" y="59"/>
                        </a:cubicBezTo>
                        <a:cubicBezTo>
                          <a:pt x="246" y="59"/>
                          <a:pt x="246" y="61"/>
                          <a:pt x="246" y="61"/>
                        </a:cubicBezTo>
                        <a:cubicBezTo>
                          <a:pt x="246" y="62"/>
                          <a:pt x="245" y="62"/>
                          <a:pt x="245" y="62"/>
                        </a:cubicBezTo>
                        <a:cubicBezTo>
                          <a:pt x="244" y="62"/>
                          <a:pt x="244" y="63"/>
                          <a:pt x="243" y="64"/>
                        </a:cubicBezTo>
                        <a:cubicBezTo>
                          <a:pt x="243" y="64"/>
                          <a:pt x="242" y="65"/>
                          <a:pt x="242" y="65"/>
                        </a:cubicBezTo>
                        <a:cubicBezTo>
                          <a:pt x="242" y="66"/>
                          <a:pt x="241" y="66"/>
                          <a:pt x="241" y="66"/>
                        </a:cubicBezTo>
                        <a:cubicBezTo>
                          <a:pt x="240" y="66"/>
                          <a:pt x="240" y="67"/>
                          <a:pt x="240" y="67"/>
                        </a:cubicBezTo>
                        <a:cubicBezTo>
                          <a:pt x="240" y="67"/>
                          <a:pt x="239" y="67"/>
                          <a:pt x="239" y="67"/>
                        </a:cubicBezTo>
                        <a:cubicBezTo>
                          <a:pt x="239" y="67"/>
                          <a:pt x="239" y="67"/>
                          <a:pt x="239" y="67"/>
                        </a:cubicBezTo>
                        <a:cubicBezTo>
                          <a:pt x="239" y="67"/>
                          <a:pt x="238" y="67"/>
                          <a:pt x="238" y="67"/>
                        </a:cubicBezTo>
                        <a:cubicBezTo>
                          <a:pt x="238" y="67"/>
                          <a:pt x="238" y="67"/>
                          <a:pt x="238" y="67"/>
                        </a:cubicBezTo>
                        <a:cubicBezTo>
                          <a:pt x="237" y="67"/>
                          <a:pt x="237" y="67"/>
                          <a:pt x="237" y="68"/>
                        </a:cubicBezTo>
                        <a:cubicBezTo>
                          <a:pt x="236" y="68"/>
                          <a:pt x="237" y="67"/>
                          <a:pt x="237" y="67"/>
                        </a:cubicBezTo>
                        <a:cubicBezTo>
                          <a:pt x="237" y="66"/>
                          <a:pt x="237" y="66"/>
                          <a:pt x="237" y="66"/>
                        </a:cubicBezTo>
                        <a:cubicBezTo>
                          <a:pt x="238" y="66"/>
                          <a:pt x="237" y="66"/>
                          <a:pt x="236" y="66"/>
                        </a:cubicBezTo>
                        <a:cubicBezTo>
                          <a:pt x="236" y="66"/>
                          <a:pt x="236" y="67"/>
                          <a:pt x="236" y="67"/>
                        </a:cubicBezTo>
                        <a:cubicBezTo>
                          <a:pt x="236" y="67"/>
                          <a:pt x="236" y="67"/>
                          <a:pt x="236" y="68"/>
                        </a:cubicBezTo>
                        <a:cubicBezTo>
                          <a:pt x="236" y="68"/>
                          <a:pt x="235" y="68"/>
                          <a:pt x="234" y="68"/>
                        </a:cubicBezTo>
                        <a:cubicBezTo>
                          <a:pt x="234" y="68"/>
                          <a:pt x="234" y="68"/>
                          <a:pt x="234" y="68"/>
                        </a:cubicBezTo>
                        <a:cubicBezTo>
                          <a:pt x="234" y="68"/>
                          <a:pt x="233" y="68"/>
                          <a:pt x="233" y="68"/>
                        </a:cubicBezTo>
                        <a:cubicBezTo>
                          <a:pt x="233" y="68"/>
                          <a:pt x="233" y="69"/>
                          <a:pt x="233" y="69"/>
                        </a:cubicBezTo>
                        <a:cubicBezTo>
                          <a:pt x="234" y="69"/>
                          <a:pt x="233" y="69"/>
                          <a:pt x="233" y="69"/>
                        </a:cubicBezTo>
                        <a:cubicBezTo>
                          <a:pt x="232" y="70"/>
                          <a:pt x="232" y="69"/>
                          <a:pt x="232" y="69"/>
                        </a:cubicBezTo>
                        <a:cubicBezTo>
                          <a:pt x="232" y="69"/>
                          <a:pt x="231" y="69"/>
                          <a:pt x="231" y="70"/>
                        </a:cubicBezTo>
                        <a:cubicBezTo>
                          <a:pt x="230" y="70"/>
                          <a:pt x="232" y="70"/>
                          <a:pt x="232" y="70"/>
                        </a:cubicBezTo>
                        <a:cubicBezTo>
                          <a:pt x="232" y="70"/>
                          <a:pt x="233" y="71"/>
                          <a:pt x="233" y="71"/>
                        </a:cubicBezTo>
                        <a:cubicBezTo>
                          <a:pt x="233" y="72"/>
                          <a:pt x="231" y="71"/>
                          <a:pt x="231" y="72"/>
                        </a:cubicBezTo>
                        <a:cubicBezTo>
                          <a:pt x="230" y="72"/>
                          <a:pt x="231" y="72"/>
                          <a:pt x="232" y="72"/>
                        </a:cubicBezTo>
                        <a:cubicBezTo>
                          <a:pt x="232" y="72"/>
                          <a:pt x="232" y="72"/>
                          <a:pt x="232" y="73"/>
                        </a:cubicBezTo>
                        <a:cubicBezTo>
                          <a:pt x="232" y="73"/>
                          <a:pt x="231" y="73"/>
                          <a:pt x="230" y="73"/>
                        </a:cubicBezTo>
                        <a:cubicBezTo>
                          <a:pt x="230" y="73"/>
                          <a:pt x="231" y="73"/>
                          <a:pt x="232" y="73"/>
                        </a:cubicBezTo>
                        <a:cubicBezTo>
                          <a:pt x="232" y="74"/>
                          <a:pt x="231" y="74"/>
                          <a:pt x="231" y="74"/>
                        </a:cubicBezTo>
                        <a:cubicBezTo>
                          <a:pt x="232" y="74"/>
                          <a:pt x="230" y="74"/>
                          <a:pt x="230" y="74"/>
                        </a:cubicBezTo>
                        <a:cubicBezTo>
                          <a:pt x="230" y="74"/>
                          <a:pt x="230" y="74"/>
                          <a:pt x="231" y="75"/>
                        </a:cubicBezTo>
                        <a:cubicBezTo>
                          <a:pt x="231" y="75"/>
                          <a:pt x="230" y="75"/>
                          <a:pt x="229" y="75"/>
                        </a:cubicBezTo>
                        <a:cubicBezTo>
                          <a:pt x="229" y="75"/>
                          <a:pt x="230" y="75"/>
                          <a:pt x="230" y="75"/>
                        </a:cubicBezTo>
                        <a:cubicBezTo>
                          <a:pt x="230" y="76"/>
                          <a:pt x="228" y="76"/>
                          <a:pt x="228" y="76"/>
                        </a:cubicBezTo>
                        <a:cubicBezTo>
                          <a:pt x="228" y="76"/>
                          <a:pt x="229" y="76"/>
                          <a:pt x="229" y="76"/>
                        </a:cubicBezTo>
                        <a:cubicBezTo>
                          <a:pt x="229" y="76"/>
                          <a:pt x="228" y="77"/>
                          <a:pt x="229" y="77"/>
                        </a:cubicBezTo>
                        <a:cubicBezTo>
                          <a:pt x="229" y="77"/>
                          <a:pt x="229" y="78"/>
                          <a:pt x="229" y="78"/>
                        </a:cubicBezTo>
                        <a:cubicBezTo>
                          <a:pt x="229" y="79"/>
                          <a:pt x="228" y="79"/>
                          <a:pt x="228" y="79"/>
                        </a:cubicBezTo>
                        <a:cubicBezTo>
                          <a:pt x="228" y="79"/>
                          <a:pt x="228" y="79"/>
                          <a:pt x="229" y="79"/>
                        </a:cubicBezTo>
                        <a:cubicBezTo>
                          <a:pt x="229" y="79"/>
                          <a:pt x="228" y="80"/>
                          <a:pt x="227" y="80"/>
                        </a:cubicBezTo>
                        <a:cubicBezTo>
                          <a:pt x="227" y="80"/>
                          <a:pt x="228" y="80"/>
                          <a:pt x="228" y="80"/>
                        </a:cubicBezTo>
                        <a:cubicBezTo>
                          <a:pt x="229" y="80"/>
                          <a:pt x="228" y="81"/>
                          <a:pt x="227" y="81"/>
                        </a:cubicBezTo>
                        <a:cubicBezTo>
                          <a:pt x="227" y="81"/>
                          <a:pt x="228" y="81"/>
                          <a:pt x="228" y="81"/>
                        </a:cubicBezTo>
                        <a:cubicBezTo>
                          <a:pt x="228" y="81"/>
                          <a:pt x="227" y="82"/>
                          <a:pt x="227" y="82"/>
                        </a:cubicBezTo>
                        <a:cubicBezTo>
                          <a:pt x="227" y="82"/>
                          <a:pt x="226" y="81"/>
                          <a:pt x="227" y="82"/>
                        </a:cubicBezTo>
                        <a:cubicBezTo>
                          <a:pt x="227" y="82"/>
                          <a:pt x="227" y="82"/>
                          <a:pt x="227" y="82"/>
                        </a:cubicBezTo>
                        <a:cubicBezTo>
                          <a:pt x="228" y="82"/>
                          <a:pt x="227" y="83"/>
                          <a:pt x="227" y="83"/>
                        </a:cubicBezTo>
                        <a:cubicBezTo>
                          <a:pt x="227" y="83"/>
                          <a:pt x="226" y="83"/>
                          <a:pt x="226" y="83"/>
                        </a:cubicBezTo>
                        <a:cubicBezTo>
                          <a:pt x="226" y="83"/>
                          <a:pt x="226" y="82"/>
                          <a:pt x="226" y="82"/>
                        </a:cubicBezTo>
                        <a:cubicBezTo>
                          <a:pt x="226" y="82"/>
                          <a:pt x="226" y="82"/>
                          <a:pt x="225" y="83"/>
                        </a:cubicBezTo>
                        <a:cubicBezTo>
                          <a:pt x="225" y="83"/>
                          <a:pt x="225" y="83"/>
                          <a:pt x="225" y="82"/>
                        </a:cubicBezTo>
                        <a:cubicBezTo>
                          <a:pt x="225" y="83"/>
                          <a:pt x="225" y="82"/>
                          <a:pt x="225" y="82"/>
                        </a:cubicBezTo>
                        <a:cubicBezTo>
                          <a:pt x="224" y="83"/>
                          <a:pt x="225" y="82"/>
                          <a:pt x="225" y="82"/>
                        </a:cubicBezTo>
                        <a:cubicBezTo>
                          <a:pt x="225" y="81"/>
                          <a:pt x="225" y="81"/>
                          <a:pt x="224" y="82"/>
                        </a:cubicBezTo>
                        <a:cubicBezTo>
                          <a:pt x="224" y="82"/>
                          <a:pt x="224" y="82"/>
                          <a:pt x="224" y="82"/>
                        </a:cubicBezTo>
                        <a:cubicBezTo>
                          <a:pt x="224" y="81"/>
                          <a:pt x="224" y="81"/>
                          <a:pt x="224" y="81"/>
                        </a:cubicBezTo>
                        <a:cubicBezTo>
                          <a:pt x="223" y="82"/>
                          <a:pt x="223" y="81"/>
                          <a:pt x="224" y="81"/>
                        </a:cubicBezTo>
                        <a:cubicBezTo>
                          <a:pt x="224" y="81"/>
                          <a:pt x="224" y="81"/>
                          <a:pt x="224" y="81"/>
                        </a:cubicBezTo>
                        <a:cubicBezTo>
                          <a:pt x="224" y="81"/>
                          <a:pt x="224" y="81"/>
                          <a:pt x="224" y="81"/>
                        </a:cubicBezTo>
                        <a:cubicBezTo>
                          <a:pt x="223" y="81"/>
                          <a:pt x="223" y="81"/>
                          <a:pt x="224" y="80"/>
                        </a:cubicBezTo>
                        <a:cubicBezTo>
                          <a:pt x="224" y="80"/>
                          <a:pt x="223" y="81"/>
                          <a:pt x="223" y="81"/>
                        </a:cubicBezTo>
                        <a:cubicBezTo>
                          <a:pt x="223" y="82"/>
                          <a:pt x="223" y="81"/>
                          <a:pt x="223" y="80"/>
                        </a:cubicBezTo>
                        <a:cubicBezTo>
                          <a:pt x="223" y="80"/>
                          <a:pt x="223" y="80"/>
                          <a:pt x="223" y="80"/>
                        </a:cubicBezTo>
                        <a:cubicBezTo>
                          <a:pt x="223" y="81"/>
                          <a:pt x="222" y="80"/>
                          <a:pt x="222" y="80"/>
                        </a:cubicBezTo>
                        <a:cubicBezTo>
                          <a:pt x="221" y="81"/>
                          <a:pt x="221" y="81"/>
                          <a:pt x="220" y="81"/>
                        </a:cubicBezTo>
                        <a:cubicBezTo>
                          <a:pt x="220" y="80"/>
                          <a:pt x="219" y="80"/>
                          <a:pt x="219" y="79"/>
                        </a:cubicBezTo>
                        <a:cubicBezTo>
                          <a:pt x="218" y="79"/>
                          <a:pt x="218" y="79"/>
                          <a:pt x="218" y="79"/>
                        </a:cubicBezTo>
                        <a:cubicBezTo>
                          <a:pt x="218" y="80"/>
                          <a:pt x="218" y="79"/>
                          <a:pt x="218" y="79"/>
                        </a:cubicBezTo>
                        <a:cubicBezTo>
                          <a:pt x="218" y="79"/>
                          <a:pt x="218" y="78"/>
                          <a:pt x="218" y="78"/>
                        </a:cubicBezTo>
                        <a:cubicBezTo>
                          <a:pt x="218" y="77"/>
                          <a:pt x="218" y="77"/>
                          <a:pt x="218" y="78"/>
                        </a:cubicBezTo>
                        <a:cubicBezTo>
                          <a:pt x="217" y="78"/>
                          <a:pt x="217" y="78"/>
                          <a:pt x="217" y="78"/>
                        </a:cubicBezTo>
                        <a:cubicBezTo>
                          <a:pt x="216" y="77"/>
                          <a:pt x="216" y="77"/>
                          <a:pt x="216" y="77"/>
                        </a:cubicBezTo>
                        <a:cubicBezTo>
                          <a:pt x="215" y="76"/>
                          <a:pt x="216" y="76"/>
                          <a:pt x="216" y="76"/>
                        </a:cubicBezTo>
                        <a:cubicBezTo>
                          <a:pt x="216" y="75"/>
                          <a:pt x="216" y="75"/>
                          <a:pt x="215" y="75"/>
                        </a:cubicBezTo>
                        <a:cubicBezTo>
                          <a:pt x="215" y="75"/>
                          <a:pt x="215" y="75"/>
                          <a:pt x="215" y="74"/>
                        </a:cubicBezTo>
                        <a:cubicBezTo>
                          <a:pt x="215" y="74"/>
                          <a:pt x="214" y="74"/>
                          <a:pt x="214" y="74"/>
                        </a:cubicBezTo>
                        <a:cubicBezTo>
                          <a:pt x="214" y="74"/>
                          <a:pt x="215" y="73"/>
                          <a:pt x="214" y="73"/>
                        </a:cubicBezTo>
                        <a:cubicBezTo>
                          <a:pt x="214" y="73"/>
                          <a:pt x="213" y="73"/>
                          <a:pt x="214" y="73"/>
                        </a:cubicBezTo>
                        <a:cubicBezTo>
                          <a:pt x="214" y="73"/>
                          <a:pt x="214" y="72"/>
                          <a:pt x="214" y="72"/>
                        </a:cubicBezTo>
                        <a:cubicBezTo>
                          <a:pt x="215" y="72"/>
                          <a:pt x="215" y="72"/>
                          <a:pt x="215" y="72"/>
                        </a:cubicBezTo>
                        <a:cubicBezTo>
                          <a:pt x="216" y="71"/>
                          <a:pt x="215" y="72"/>
                          <a:pt x="215" y="72"/>
                        </a:cubicBezTo>
                        <a:cubicBezTo>
                          <a:pt x="215" y="73"/>
                          <a:pt x="215" y="73"/>
                          <a:pt x="216" y="73"/>
                        </a:cubicBezTo>
                        <a:cubicBezTo>
                          <a:pt x="216" y="72"/>
                          <a:pt x="215" y="72"/>
                          <a:pt x="215" y="71"/>
                        </a:cubicBezTo>
                        <a:cubicBezTo>
                          <a:pt x="215" y="71"/>
                          <a:pt x="216" y="71"/>
                          <a:pt x="216" y="71"/>
                        </a:cubicBezTo>
                        <a:cubicBezTo>
                          <a:pt x="216" y="71"/>
                          <a:pt x="216" y="71"/>
                          <a:pt x="216" y="71"/>
                        </a:cubicBezTo>
                        <a:cubicBezTo>
                          <a:pt x="216" y="71"/>
                          <a:pt x="215" y="70"/>
                          <a:pt x="216" y="70"/>
                        </a:cubicBezTo>
                        <a:cubicBezTo>
                          <a:pt x="216" y="70"/>
                          <a:pt x="215" y="70"/>
                          <a:pt x="215" y="70"/>
                        </a:cubicBezTo>
                        <a:cubicBezTo>
                          <a:pt x="215" y="71"/>
                          <a:pt x="215" y="70"/>
                          <a:pt x="214" y="70"/>
                        </a:cubicBezTo>
                        <a:cubicBezTo>
                          <a:pt x="214" y="69"/>
                          <a:pt x="214" y="69"/>
                          <a:pt x="215" y="70"/>
                        </a:cubicBezTo>
                        <a:cubicBezTo>
                          <a:pt x="215" y="71"/>
                          <a:pt x="215" y="71"/>
                          <a:pt x="215" y="71"/>
                        </a:cubicBezTo>
                        <a:cubicBezTo>
                          <a:pt x="215" y="71"/>
                          <a:pt x="215" y="71"/>
                          <a:pt x="214" y="71"/>
                        </a:cubicBezTo>
                        <a:cubicBezTo>
                          <a:pt x="214" y="72"/>
                          <a:pt x="214" y="71"/>
                          <a:pt x="214" y="71"/>
                        </a:cubicBezTo>
                        <a:cubicBezTo>
                          <a:pt x="214" y="70"/>
                          <a:pt x="214" y="70"/>
                          <a:pt x="214" y="70"/>
                        </a:cubicBezTo>
                        <a:cubicBezTo>
                          <a:pt x="213" y="71"/>
                          <a:pt x="213" y="71"/>
                          <a:pt x="213" y="72"/>
                        </a:cubicBezTo>
                        <a:cubicBezTo>
                          <a:pt x="212" y="72"/>
                          <a:pt x="213" y="70"/>
                          <a:pt x="213" y="70"/>
                        </a:cubicBezTo>
                        <a:cubicBezTo>
                          <a:pt x="213" y="70"/>
                          <a:pt x="213" y="70"/>
                          <a:pt x="213" y="70"/>
                        </a:cubicBezTo>
                        <a:cubicBezTo>
                          <a:pt x="213" y="70"/>
                          <a:pt x="212" y="70"/>
                          <a:pt x="212" y="70"/>
                        </a:cubicBezTo>
                        <a:cubicBezTo>
                          <a:pt x="212" y="70"/>
                          <a:pt x="212" y="69"/>
                          <a:pt x="212" y="69"/>
                        </a:cubicBezTo>
                        <a:cubicBezTo>
                          <a:pt x="212" y="69"/>
                          <a:pt x="212" y="69"/>
                          <a:pt x="212" y="68"/>
                        </a:cubicBezTo>
                        <a:cubicBezTo>
                          <a:pt x="212" y="68"/>
                          <a:pt x="213" y="68"/>
                          <a:pt x="213" y="68"/>
                        </a:cubicBezTo>
                        <a:cubicBezTo>
                          <a:pt x="213" y="68"/>
                          <a:pt x="214" y="68"/>
                          <a:pt x="215" y="68"/>
                        </a:cubicBezTo>
                        <a:cubicBezTo>
                          <a:pt x="215" y="68"/>
                          <a:pt x="213" y="67"/>
                          <a:pt x="213" y="67"/>
                        </a:cubicBezTo>
                        <a:cubicBezTo>
                          <a:pt x="213" y="67"/>
                          <a:pt x="212" y="68"/>
                          <a:pt x="212" y="68"/>
                        </a:cubicBezTo>
                        <a:cubicBezTo>
                          <a:pt x="212" y="69"/>
                          <a:pt x="211" y="68"/>
                          <a:pt x="211" y="67"/>
                        </a:cubicBezTo>
                        <a:cubicBezTo>
                          <a:pt x="211" y="67"/>
                          <a:pt x="211" y="67"/>
                          <a:pt x="212" y="67"/>
                        </a:cubicBezTo>
                        <a:cubicBezTo>
                          <a:pt x="212" y="67"/>
                          <a:pt x="212" y="67"/>
                          <a:pt x="213" y="67"/>
                        </a:cubicBezTo>
                        <a:cubicBezTo>
                          <a:pt x="213" y="67"/>
                          <a:pt x="212" y="67"/>
                          <a:pt x="211" y="67"/>
                        </a:cubicBezTo>
                        <a:cubicBezTo>
                          <a:pt x="211" y="67"/>
                          <a:pt x="210" y="67"/>
                          <a:pt x="210" y="67"/>
                        </a:cubicBezTo>
                        <a:cubicBezTo>
                          <a:pt x="211" y="66"/>
                          <a:pt x="214" y="64"/>
                          <a:pt x="215" y="64"/>
                        </a:cubicBezTo>
                        <a:cubicBezTo>
                          <a:pt x="216" y="64"/>
                          <a:pt x="215" y="64"/>
                          <a:pt x="215" y="64"/>
                        </a:cubicBezTo>
                        <a:cubicBezTo>
                          <a:pt x="214" y="64"/>
                          <a:pt x="214" y="64"/>
                          <a:pt x="215" y="64"/>
                        </a:cubicBezTo>
                        <a:cubicBezTo>
                          <a:pt x="216" y="64"/>
                          <a:pt x="215" y="64"/>
                          <a:pt x="215" y="64"/>
                        </a:cubicBezTo>
                        <a:cubicBezTo>
                          <a:pt x="214" y="64"/>
                          <a:pt x="213" y="64"/>
                          <a:pt x="213" y="65"/>
                        </a:cubicBezTo>
                        <a:cubicBezTo>
                          <a:pt x="212" y="65"/>
                          <a:pt x="210" y="66"/>
                          <a:pt x="210" y="67"/>
                        </a:cubicBezTo>
                        <a:cubicBezTo>
                          <a:pt x="210" y="67"/>
                          <a:pt x="210" y="66"/>
                          <a:pt x="210" y="66"/>
                        </a:cubicBezTo>
                        <a:cubicBezTo>
                          <a:pt x="210" y="65"/>
                          <a:pt x="210" y="65"/>
                          <a:pt x="211" y="65"/>
                        </a:cubicBezTo>
                        <a:cubicBezTo>
                          <a:pt x="211" y="65"/>
                          <a:pt x="211" y="65"/>
                          <a:pt x="211" y="65"/>
                        </a:cubicBezTo>
                        <a:cubicBezTo>
                          <a:pt x="210" y="65"/>
                          <a:pt x="210" y="65"/>
                          <a:pt x="210" y="65"/>
                        </a:cubicBezTo>
                        <a:cubicBezTo>
                          <a:pt x="210" y="65"/>
                          <a:pt x="211" y="65"/>
                          <a:pt x="211" y="65"/>
                        </a:cubicBezTo>
                        <a:cubicBezTo>
                          <a:pt x="211" y="64"/>
                          <a:pt x="211" y="64"/>
                          <a:pt x="212" y="64"/>
                        </a:cubicBezTo>
                        <a:cubicBezTo>
                          <a:pt x="212" y="64"/>
                          <a:pt x="211" y="64"/>
                          <a:pt x="210" y="64"/>
                        </a:cubicBezTo>
                        <a:cubicBezTo>
                          <a:pt x="210" y="64"/>
                          <a:pt x="209" y="64"/>
                          <a:pt x="210" y="64"/>
                        </a:cubicBezTo>
                        <a:cubicBezTo>
                          <a:pt x="210" y="63"/>
                          <a:pt x="211" y="63"/>
                          <a:pt x="212" y="63"/>
                        </a:cubicBezTo>
                        <a:cubicBezTo>
                          <a:pt x="212" y="63"/>
                          <a:pt x="213" y="63"/>
                          <a:pt x="213" y="63"/>
                        </a:cubicBezTo>
                        <a:cubicBezTo>
                          <a:pt x="214" y="64"/>
                          <a:pt x="214" y="64"/>
                          <a:pt x="214" y="64"/>
                        </a:cubicBezTo>
                        <a:cubicBezTo>
                          <a:pt x="215" y="64"/>
                          <a:pt x="215" y="63"/>
                          <a:pt x="214" y="63"/>
                        </a:cubicBezTo>
                        <a:cubicBezTo>
                          <a:pt x="214" y="64"/>
                          <a:pt x="213" y="63"/>
                          <a:pt x="213" y="63"/>
                        </a:cubicBezTo>
                        <a:cubicBezTo>
                          <a:pt x="213" y="63"/>
                          <a:pt x="212" y="63"/>
                          <a:pt x="211" y="63"/>
                        </a:cubicBezTo>
                        <a:cubicBezTo>
                          <a:pt x="211" y="63"/>
                          <a:pt x="210" y="63"/>
                          <a:pt x="210" y="63"/>
                        </a:cubicBezTo>
                        <a:cubicBezTo>
                          <a:pt x="209" y="63"/>
                          <a:pt x="209" y="63"/>
                          <a:pt x="209" y="63"/>
                        </a:cubicBezTo>
                        <a:cubicBezTo>
                          <a:pt x="209" y="63"/>
                          <a:pt x="211" y="62"/>
                          <a:pt x="211" y="62"/>
                        </a:cubicBezTo>
                        <a:cubicBezTo>
                          <a:pt x="211" y="62"/>
                          <a:pt x="212" y="62"/>
                          <a:pt x="212" y="62"/>
                        </a:cubicBezTo>
                        <a:cubicBezTo>
                          <a:pt x="213" y="62"/>
                          <a:pt x="213" y="62"/>
                          <a:pt x="213" y="62"/>
                        </a:cubicBezTo>
                        <a:cubicBezTo>
                          <a:pt x="213" y="62"/>
                          <a:pt x="213" y="62"/>
                          <a:pt x="213" y="62"/>
                        </a:cubicBezTo>
                        <a:cubicBezTo>
                          <a:pt x="213" y="62"/>
                          <a:pt x="214" y="63"/>
                          <a:pt x="214" y="62"/>
                        </a:cubicBezTo>
                        <a:cubicBezTo>
                          <a:pt x="214" y="62"/>
                          <a:pt x="214" y="62"/>
                          <a:pt x="214" y="62"/>
                        </a:cubicBezTo>
                        <a:cubicBezTo>
                          <a:pt x="214" y="62"/>
                          <a:pt x="215" y="62"/>
                          <a:pt x="215" y="63"/>
                        </a:cubicBezTo>
                        <a:cubicBezTo>
                          <a:pt x="216" y="63"/>
                          <a:pt x="215" y="62"/>
                          <a:pt x="215" y="62"/>
                        </a:cubicBezTo>
                        <a:cubicBezTo>
                          <a:pt x="215" y="62"/>
                          <a:pt x="215" y="62"/>
                          <a:pt x="215" y="62"/>
                        </a:cubicBezTo>
                        <a:cubicBezTo>
                          <a:pt x="215" y="62"/>
                          <a:pt x="215" y="62"/>
                          <a:pt x="215" y="62"/>
                        </a:cubicBezTo>
                        <a:cubicBezTo>
                          <a:pt x="215" y="62"/>
                          <a:pt x="215" y="62"/>
                          <a:pt x="214" y="62"/>
                        </a:cubicBezTo>
                        <a:cubicBezTo>
                          <a:pt x="214" y="62"/>
                          <a:pt x="214" y="62"/>
                          <a:pt x="214" y="62"/>
                        </a:cubicBezTo>
                        <a:cubicBezTo>
                          <a:pt x="214" y="62"/>
                          <a:pt x="214" y="61"/>
                          <a:pt x="213" y="61"/>
                        </a:cubicBezTo>
                        <a:cubicBezTo>
                          <a:pt x="213" y="61"/>
                          <a:pt x="213" y="62"/>
                          <a:pt x="213" y="62"/>
                        </a:cubicBezTo>
                        <a:cubicBezTo>
                          <a:pt x="213" y="62"/>
                          <a:pt x="213" y="62"/>
                          <a:pt x="213" y="61"/>
                        </a:cubicBezTo>
                        <a:cubicBezTo>
                          <a:pt x="213" y="61"/>
                          <a:pt x="212" y="61"/>
                          <a:pt x="212" y="61"/>
                        </a:cubicBezTo>
                        <a:cubicBezTo>
                          <a:pt x="212" y="61"/>
                          <a:pt x="212" y="61"/>
                          <a:pt x="212" y="61"/>
                        </a:cubicBezTo>
                        <a:cubicBezTo>
                          <a:pt x="212" y="61"/>
                          <a:pt x="212" y="61"/>
                          <a:pt x="211" y="61"/>
                        </a:cubicBezTo>
                        <a:cubicBezTo>
                          <a:pt x="211" y="62"/>
                          <a:pt x="210" y="62"/>
                          <a:pt x="210" y="62"/>
                        </a:cubicBezTo>
                        <a:cubicBezTo>
                          <a:pt x="210" y="62"/>
                          <a:pt x="210" y="62"/>
                          <a:pt x="210" y="62"/>
                        </a:cubicBezTo>
                        <a:cubicBezTo>
                          <a:pt x="210" y="62"/>
                          <a:pt x="210" y="61"/>
                          <a:pt x="211" y="61"/>
                        </a:cubicBezTo>
                        <a:cubicBezTo>
                          <a:pt x="211" y="61"/>
                          <a:pt x="211" y="61"/>
                          <a:pt x="211" y="61"/>
                        </a:cubicBezTo>
                        <a:cubicBezTo>
                          <a:pt x="212" y="61"/>
                          <a:pt x="212" y="61"/>
                          <a:pt x="212" y="61"/>
                        </a:cubicBezTo>
                        <a:cubicBezTo>
                          <a:pt x="213" y="61"/>
                          <a:pt x="213" y="61"/>
                          <a:pt x="213" y="61"/>
                        </a:cubicBezTo>
                        <a:cubicBezTo>
                          <a:pt x="214" y="61"/>
                          <a:pt x="214" y="61"/>
                          <a:pt x="214" y="61"/>
                        </a:cubicBezTo>
                        <a:cubicBezTo>
                          <a:pt x="215" y="61"/>
                          <a:pt x="215" y="62"/>
                          <a:pt x="216" y="62"/>
                        </a:cubicBezTo>
                        <a:cubicBezTo>
                          <a:pt x="216" y="62"/>
                          <a:pt x="216" y="62"/>
                          <a:pt x="215" y="61"/>
                        </a:cubicBezTo>
                        <a:cubicBezTo>
                          <a:pt x="215" y="61"/>
                          <a:pt x="215" y="61"/>
                          <a:pt x="215" y="61"/>
                        </a:cubicBezTo>
                        <a:cubicBezTo>
                          <a:pt x="216" y="61"/>
                          <a:pt x="215" y="61"/>
                          <a:pt x="215" y="61"/>
                        </a:cubicBezTo>
                        <a:cubicBezTo>
                          <a:pt x="214" y="61"/>
                          <a:pt x="214" y="61"/>
                          <a:pt x="214" y="61"/>
                        </a:cubicBezTo>
                        <a:cubicBezTo>
                          <a:pt x="214" y="61"/>
                          <a:pt x="214" y="60"/>
                          <a:pt x="214" y="60"/>
                        </a:cubicBezTo>
                        <a:cubicBezTo>
                          <a:pt x="213" y="60"/>
                          <a:pt x="214" y="60"/>
                          <a:pt x="214" y="60"/>
                        </a:cubicBezTo>
                        <a:cubicBezTo>
                          <a:pt x="215" y="60"/>
                          <a:pt x="214" y="60"/>
                          <a:pt x="214" y="60"/>
                        </a:cubicBezTo>
                        <a:cubicBezTo>
                          <a:pt x="214" y="60"/>
                          <a:pt x="213" y="60"/>
                          <a:pt x="213" y="60"/>
                        </a:cubicBezTo>
                        <a:cubicBezTo>
                          <a:pt x="213" y="61"/>
                          <a:pt x="213" y="60"/>
                          <a:pt x="212" y="60"/>
                        </a:cubicBezTo>
                        <a:cubicBezTo>
                          <a:pt x="212" y="60"/>
                          <a:pt x="212" y="60"/>
                          <a:pt x="212" y="61"/>
                        </a:cubicBezTo>
                        <a:cubicBezTo>
                          <a:pt x="212" y="61"/>
                          <a:pt x="211" y="60"/>
                          <a:pt x="211" y="60"/>
                        </a:cubicBezTo>
                        <a:cubicBezTo>
                          <a:pt x="211" y="60"/>
                          <a:pt x="211" y="60"/>
                          <a:pt x="211" y="60"/>
                        </a:cubicBezTo>
                        <a:cubicBezTo>
                          <a:pt x="211" y="60"/>
                          <a:pt x="211" y="60"/>
                          <a:pt x="211" y="60"/>
                        </a:cubicBezTo>
                        <a:cubicBezTo>
                          <a:pt x="211" y="60"/>
                          <a:pt x="212" y="59"/>
                          <a:pt x="212" y="59"/>
                        </a:cubicBezTo>
                        <a:cubicBezTo>
                          <a:pt x="212" y="59"/>
                          <a:pt x="213" y="60"/>
                          <a:pt x="213" y="60"/>
                        </a:cubicBezTo>
                        <a:cubicBezTo>
                          <a:pt x="214" y="59"/>
                          <a:pt x="214" y="59"/>
                          <a:pt x="214" y="59"/>
                        </a:cubicBezTo>
                        <a:cubicBezTo>
                          <a:pt x="215" y="59"/>
                          <a:pt x="214" y="59"/>
                          <a:pt x="214" y="59"/>
                        </a:cubicBezTo>
                        <a:cubicBezTo>
                          <a:pt x="213" y="59"/>
                          <a:pt x="214" y="58"/>
                          <a:pt x="214" y="58"/>
                        </a:cubicBezTo>
                        <a:cubicBezTo>
                          <a:pt x="214" y="58"/>
                          <a:pt x="214" y="58"/>
                          <a:pt x="215" y="58"/>
                        </a:cubicBezTo>
                        <a:cubicBezTo>
                          <a:pt x="215" y="58"/>
                          <a:pt x="215" y="57"/>
                          <a:pt x="215" y="58"/>
                        </a:cubicBezTo>
                        <a:cubicBezTo>
                          <a:pt x="214" y="58"/>
                          <a:pt x="214" y="58"/>
                          <a:pt x="214" y="57"/>
                        </a:cubicBezTo>
                        <a:cubicBezTo>
                          <a:pt x="214" y="57"/>
                          <a:pt x="214" y="57"/>
                          <a:pt x="215" y="57"/>
                        </a:cubicBezTo>
                        <a:cubicBezTo>
                          <a:pt x="215" y="57"/>
                          <a:pt x="215" y="56"/>
                          <a:pt x="215" y="56"/>
                        </a:cubicBezTo>
                        <a:cubicBezTo>
                          <a:pt x="215" y="56"/>
                          <a:pt x="215" y="56"/>
                          <a:pt x="215" y="56"/>
                        </a:cubicBezTo>
                        <a:cubicBezTo>
                          <a:pt x="215" y="56"/>
                          <a:pt x="215" y="55"/>
                          <a:pt x="215" y="55"/>
                        </a:cubicBezTo>
                        <a:cubicBezTo>
                          <a:pt x="215" y="55"/>
                          <a:pt x="214" y="55"/>
                          <a:pt x="214" y="55"/>
                        </a:cubicBezTo>
                        <a:cubicBezTo>
                          <a:pt x="214" y="55"/>
                          <a:pt x="213" y="55"/>
                          <a:pt x="212" y="55"/>
                        </a:cubicBezTo>
                        <a:cubicBezTo>
                          <a:pt x="212" y="55"/>
                          <a:pt x="211" y="54"/>
                          <a:pt x="211" y="54"/>
                        </a:cubicBezTo>
                        <a:cubicBezTo>
                          <a:pt x="210" y="54"/>
                          <a:pt x="209" y="54"/>
                          <a:pt x="209" y="53"/>
                        </a:cubicBezTo>
                        <a:cubicBezTo>
                          <a:pt x="208" y="53"/>
                          <a:pt x="208" y="53"/>
                          <a:pt x="209" y="53"/>
                        </a:cubicBezTo>
                        <a:cubicBezTo>
                          <a:pt x="209" y="53"/>
                          <a:pt x="211" y="53"/>
                          <a:pt x="211" y="53"/>
                        </a:cubicBezTo>
                        <a:cubicBezTo>
                          <a:pt x="212" y="53"/>
                          <a:pt x="213" y="54"/>
                          <a:pt x="214" y="54"/>
                        </a:cubicBezTo>
                        <a:cubicBezTo>
                          <a:pt x="214" y="54"/>
                          <a:pt x="214" y="54"/>
                          <a:pt x="215" y="54"/>
                        </a:cubicBezTo>
                        <a:cubicBezTo>
                          <a:pt x="215" y="54"/>
                          <a:pt x="214" y="53"/>
                          <a:pt x="214" y="53"/>
                        </a:cubicBezTo>
                        <a:cubicBezTo>
                          <a:pt x="214" y="52"/>
                          <a:pt x="214" y="52"/>
                          <a:pt x="214" y="52"/>
                        </a:cubicBezTo>
                        <a:cubicBezTo>
                          <a:pt x="213" y="52"/>
                          <a:pt x="213" y="52"/>
                          <a:pt x="213" y="52"/>
                        </a:cubicBezTo>
                        <a:cubicBezTo>
                          <a:pt x="212" y="53"/>
                          <a:pt x="212" y="52"/>
                          <a:pt x="213" y="52"/>
                        </a:cubicBezTo>
                        <a:cubicBezTo>
                          <a:pt x="213" y="52"/>
                          <a:pt x="213" y="52"/>
                          <a:pt x="213" y="52"/>
                        </a:cubicBezTo>
                        <a:cubicBezTo>
                          <a:pt x="213" y="52"/>
                          <a:pt x="213" y="51"/>
                          <a:pt x="213" y="51"/>
                        </a:cubicBezTo>
                        <a:cubicBezTo>
                          <a:pt x="212" y="51"/>
                          <a:pt x="212" y="51"/>
                          <a:pt x="212" y="51"/>
                        </a:cubicBezTo>
                        <a:cubicBezTo>
                          <a:pt x="212" y="51"/>
                          <a:pt x="213" y="51"/>
                          <a:pt x="213" y="51"/>
                        </a:cubicBezTo>
                        <a:cubicBezTo>
                          <a:pt x="214" y="50"/>
                          <a:pt x="213" y="51"/>
                          <a:pt x="212" y="51"/>
                        </a:cubicBezTo>
                        <a:cubicBezTo>
                          <a:pt x="211" y="51"/>
                          <a:pt x="211" y="51"/>
                          <a:pt x="211" y="50"/>
                        </a:cubicBezTo>
                        <a:cubicBezTo>
                          <a:pt x="212" y="50"/>
                          <a:pt x="212" y="50"/>
                          <a:pt x="212" y="50"/>
                        </a:cubicBezTo>
                        <a:cubicBezTo>
                          <a:pt x="213" y="50"/>
                          <a:pt x="213" y="50"/>
                          <a:pt x="213" y="50"/>
                        </a:cubicBezTo>
                        <a:cubicBezTo>
                          <a:pt x="213" y="49"/>
                          <a:pt x="212" y="50"/>
                          <a:pt x="212" y="50"/>
                        </a:cubicBezTo>
                        <a:cubicBezTo>
                          <a:pt x="211" y="50"/>
                          <a:pt x="211" y="50"/>
                          <a:pt x="211" y="50"/>
                        </a:cubicBezTo>
                        <a:cubicBezTo>
                          <a:pt x="210" y="50"/>
                          <a:pt x="210" y="50"/>
                          <a:pt x="210" y="50"/>
                        </a:cubicBezTo>
                        <a:cubicBezTo>
                          <a:pt x="211" y="50"/>
                          <a:pt x="210" y="50"/>
                          <a:pt x="211" y="49"/>
                        </a:cubicBezTo>
                        <a:cubicBezTo>
                          <a:pt x="211" y="49"/>
                          <a:pt x="211" y="49"/>
                          <a:pt x="211" y="49"/>
                        </a:cubicBezTo>
                        <a:cubicBezTo>
                          <a:pt x="211" y="49"/>
                          <a:pt x="210" y="49"/>
                          <a:pt x="210" y="49"/>
                        </a:cubicBezTo>
                        <a:cubicBezTo>
                          <a:pt x="210" y="49"/>
                          <a:pt x="210" y="49"/>
                          <a:pt x="210" y="48"/>
                        </a:cubicBezTo>
                        <a:cubicBezTo>
                          <a:pt x="209" y="48"/>
                          <a:pt x="209" y="47"/>
                          <a:pt x="209" y="48"/>
                        </a:cubicBezTo>
                        <a:cubicBezTo>
                          <a:pt x="209" y="48"/>
                          <a:pt x="209" y="48"/>
                          <a:pt x="210" y="49"/>
                        </a:cubicBezTo>
                        <a:cubicBezTo>
                          <a:pt x="210" y="50"/>
                          <a:pt x="210" y="50"/>
                          <a:pt x="209" y="50"/>
                        </a:cubicBezTo>
                        <a:cubicBezTo>
                          <a:pt x="209" y="50"/>
                          <a:pt x="209" y="50"/>
                          <a:pt x="209" y="51"/>
                        </a:cubicBezTo>
                        <a:cubicBezTo>
                          <a:pt x="209" y="51"/>
                          <a:pt x="208" y="51"/>
                          <a:pt x="208" y="51"/>
                        </a:cubicBezTo>
                        <a:cubicBezTo>
                          <a:pt x="207" y="50"/>
                          <a:pt x="207" y="50"/>
                          <a:pt x="207" y="51"/>
                        </a:cubicBezTo>
                        <a:cubicBezTo>
                          <a:pt x="207" y="51"/>
                          <a:pt x="206" y="51"/>
                          <a:pt x="206" y="50"/>
                        </a:cubicBezTo>
                        <a:cubicBezTo>
                          <a:pt x="206" y="50"/>
                          <a:pt x="206" y="50"/>
                          <a:pt x="206" y="50"/>
                        </a:cubicBezTo>
                        <a:cubicBezTo>
                          <a:pt x="206" y="50"/>
                          <a:pt x="206" y="50"/>
                          <a:pt x="206" y="50"/>
                        </a:cubicBezTo>
                        <a:cubicBezTo>
                          <a:pt x="206" y="50"/>
                          <a:pt x="206" y="49"/>
                          <a:pt x="206" y="49"/>
                        </a:cubicBezTo>
                        <a:cubicBezTo>
                          <a:pt x="206" y="49"/>
                          <a:pt x="207" y="49"/>
                          <a:pt x="207" y="49"/>
                        </a:cubicBezTo>
                        <a:cubicBezTo>
                          <a:pt x="207" y="49"/>
                          <a:pt x="208" y="49"/>
                          <a:pt x="208" y="49"/>
                        </a:cubicBezTo>
                        <a:cubicBezTo>
                          <a:pt x="208" y="49"/>
                          <a:pt x="207" y="49"/>
                          <a:pt x="207" y="49"/>
                        </a:cubicBezTo>
                        <a:cubicBezTo>
                          <a:pt x="207" y="49"/>
                          <a:pt x="207" y="49"/>
                          <a:pt x="207" y="49"/>
                        </a:cubicBezTo>
                        <a:cubicBezTo>
                          <a:pt x="207" y="48"/>
                          <a:pt x="206" y="48"/>
                          <a:pt x="206" y="48"/>
                        </a:cubicBezTo>
                        <a:cubicBezTo>
                          <a:pt x="206" y="48"/>
                          <a:pt x="206" y="48"/>
                          <a:pt x="207" y="48"/>
                        </a:cubicBezTo>
                        <a:cubicBezTo>
                          <a:pt x="207" y="48"/>
                          <a:pt x="207" y="48"/>
                          <a:pt x="206" y="47"/>
                        </a:cubicBezTo>
                        <a:cubicBezTo>
                          <a:pt x="206" y="47"/>
                          <a:pt x="207" y="47"/>
                          <a:pt x="207" y="47"/>
                        </a:cubicBezTo>
                        <a:cubicBezTo>
                          <a:pt x="207" y="48"/>
                          <a:pt x="207" y="48"/>
                          <a:pt x="207" y="48"/>
                        </a:cubicBezTo>
                        <a:cubicBezTo>
                          <a:pt x="207" y="48"/>
                          <a:pt x="207" y="48"/>
                          <a:pt x="207" y="48"/>
                        </a:cubicBezTo>
                        <a:cubicBezTo>
                          <a:pt x="208" y="48"/>
                          <a:pt x="207" y="48"/>
                          <a:pt x="208" y="47"/>
                        </a:cubicBezTo>
                        <a:cubicBezTo>
                          <a:pt x="208" y="47"/>
                          <a:pt x="208" y="47"/>
                          <a:pt x="208" y="47"/>
                        </a:cubicBezTo>
                        <a:cubicBezTo>
                          <a:pt x="207" y="47"/>
                          <a:pt x="207" y="47"/>
                          <a:pt x="208" y="47"/>
                        </a:cubicBezTo>
                        <a:cubicBezTo>
                          <a:pt x="208" y="47"/>
                          <a:pt x="208" y="46"/>
                          <a:pt x="207" y="45"/>
                        </a:cubicBezTo>
                        <a:cubicBezTo>
                          <a:pt x="207" y="45"/>
                          <a:pt x="207" y="46"/>
                          <a:pt x="207" y="46"/>
                        </a:cubicBezTo>
                        <a:cubicBezTo>
                          <a:pt x="206" y="46"/>
                          <a:pt x="207" y="45"/>
                          <a:pt x="206" y="45"/>
                        </a:cubicBezTo>
                        <a:cubicBezTo>
                          <a:pt x="206" y="45"/>
                          <a:pt x="207" y="45"/>
                          <a:pt x="207" y="45"/>
                        </a:cubicBezTo>
                        <a:cubicBezTo>
                          <a:pt x="207" y="44"/>
                          <a:pt x="207" y="44"/>
                          <a:pt x="206" y="44"/>
                        </a:cubicBezTo>
                        <a:cubicBezTo>
                          <a:pt x="206" y="44"/>
                          <a:pt x="206" y="44"/>
                          <a:pt x="206" y="44"/>
                        </a:cubicBezTo>
                        <a:cubicBezTo>
                          <a:pt x="206" y="44"/>
                          <a:pt x="206" y="44"/>
                          <a:pt x="206" y="43"/>
                        </a:cubicBezTo>
                        <a:cubicBezTo>
                          <a:pt x="206" y="43"/>
                          <a:pt x="205" y="42"/>
                          <a:pt x="205" y="42"/>
                        </a:cubicBezTo>
                        <a:cubicBezTo>
                          <a:pt x="205" y="41"/>
                          <a:pt x="205" y="41"/>
                          <a:pt x="205" y="40"/>
                        </a:cubicBezTo>
                        <a:cubicBezTo>
                          <a:pt x="204" y="40"/>
                          <a:pt x="204" y="40"/>
                          <a:pt x="204" y="39"/>
                        </a:cubicBezTo>
                        <a:cubicBezTo>
                          <a:pt x="204" y="39"/>
                          <a:pt x="203" y="39"/>
                          <a:pt x="202" y="39"/>
                        </a:cubicBezTo>
                        <a:cubicBezTo>
                          <a:pt x="202" y="38"/>
                          <a:pt x="201" y="38"/>
                          <a:pt x="201" y="38"/>
                        </a:cubicBezTo>
                        <a:cubicBezTo>
                          <a:pt x="201" y="38"/>
                          <a:pt x="202" y="37"/>
                          <a:pt x="201" y="37"/>
                        </a:cubicBezTo>
                        <a:cubicBezTo>
                          <a:pt x="201" y="36"/>
                          <a:pt x="200" y="36"/>
                          <a:pt x="200" y="36"/>
                        </a:cubicBezTo>
                        <a:cubicBezTo>
                          <a:pt x="199" y="36"/>
                          <a:pt x="200" y="36"/>
                          <a:pt x="199" y="36"/>
                        </a:cubicBezTo>
                        <a:cubicBezTo>
                          <a:pt x="198" y="35"/>
                          <a:pt x="196" y="35"/>
                          <a:pt x="196" y="35"/>
                        </a:cubicBezTo>
                        <a:cubicBezTo>
                          <a:pt x="195" y="35"/>
                          <a:pt x="194" y="35"/>
                          <a:pt x="193" y="34"/>
                        </a:cubicBezTo>
                        <a:cubicBezTo>
                          <a:pt x="192" y="34"/>
                          <a:pt x="193" y="35"/>
                          <a:pt x="192" y="35"/>
                        </a:cubicBezTo>
                        <a:cubicBezTo>
                          <a:pt x="192" y="35"/>
                          <a:pt x="192" y="35"/>
                          <a:pt x="191" y="35"/>
                        </a:cubicBezTo>
                        <a:cubicBezTo>
                          <a:pt x="191" y="34"/>
                          <a:pt x="191" y="35"/>
                          <a:pt x="191" y="35"/>
                        </a:cubicBezTo>
                        <a:cubicBezTo>
                          <a:pt x="190" y="35"/>
                          <a:pt x="189" y="35"/>
                          <a:pt x="189" y="35"/>
                        </a:cubicBezTo>
                        <a:cubicBezTo>
                          <a:pt x="188" y="35"/>
                          <a:pt x="189" y="35"/>
                          <a:pt x="189" y="35"/>
                        </a:cubicBezTo>
                        <a:cubicBezTo>
                          <a:pt x="189" y="34"/>
                          <a:pt x="188" y="35"/>
                          <a:pt x="187" y="35"/>
                        </a:cubicBezTo>
                        <a:cubicBezTo>
                          <a:pt x="187" y="35"/>
                          <a:pt x="187" y="35"/>
                          <a:pt x="187" y="35"/>
                        </a:cubicBezTo>
                        <a:cubicBezTo>
                          <a:pt x="186" y="35"/>
                          <a:pt x="187" y="36"/>
                          <a:pt x="187" y="36"/>
                        </a:cubicBezTo>
                        <a:cubicBezTo>
                          <a:pt x="187" y="36"/>
                          <a:pt x="184" y="35"/>
                          <a:pt x="184" y="35"/>
                        </a:cubicBezTo>
                        <a:cubicBezTo>
                          <a:pt x="183" y="34"/>
                          <a:pt x="183" y="34"/>
                          <a:pt x="183" y="34"/>
                        </a:cubicBezTo>
                        <a:cubicBezTo>
                          <a:pt x="183" y="34"/>
                          <a:pt x="184" y="34"/>
                          <a:pt x="184" y="33"/>
                        </a:cubicBezTo>
                        <a:cubicBezTo>
                          <a:pt x="185" y="33"/>
                          <a:pt x="186" y="33"/>
                          <a:pt x="185" y="33"/>
                        </a:cubicBezTo>
                        <a:cubicBezTo>
                          <a:pt x="184" y="33"/>
                          <a:pt x="184" y="33"/>
                          <a:pt x="183" y="33"/>
                        </a:cubicBezTo>
                        <a:cubicBezTo>
                          <a:pt x="182" y="33"/>
                          <a:pt x="181" y="33"/>
                          <a:pt x="182" y="33"/>
                        </a:cubicBezTo>
                        <a:cubicBezTo>
                          <a:pt x="182" y="32"/>
                          <a:pt x="182" y="32"/>
                          <a:pt x="181" y="32"/>
                        </a:cubicBezTo>
                        <a:cubicBezTo>
                          <a:pt x="181" y="33"/>
                          <a:pt x="181" y="33"/>
                          <a:pt x="180" y="32"/>
                        </a:cubicBezTo>
                        <a:cubicBezTo>
                          <a:pt x="179" y="32"/>
                          <a:pt x="180" y="32"/>
                          <a:pt x="180" y="31"/>
                        </a:cubicBezTo>
                        <a:cubicBezTo>
                          <a:pt x="181" y="31"/>
                          <a:pt x="182" y="31"/>
                          <a:pt x="183" y="31"/>
                        </a:cubicBezTo>
                        <a:cubicBezTo>
                          <a:pt x="185" y="32"/>
                          <a:pt x="187" y="31"/>
                          <a:pt x="186" y="31"/>
                        </a:cubicBezTo>
                        <a:cubicBezTo>
                          <a:pt x="186" y="31"/>
                          <a:pt x="183" y="31"/>
                          <a:pt x="184" y="31"/>
                        </a:cubicBezTo>
                        <a:cubicBezTo>
                          <a:pt x="184" y="30"/>
                          <a:pt x="187" y="31"/>
                          <a:pt x="188" y="31"/>
                        </a:cubicBezTo>
                        <a:cubicBezTo>
                          <a:pt x="188" y="30"/>
                          <a:pt x="188" y="30"/>
                          <a:pt x="187" y="30"/>
                        </a:cubicBezTo>
                        <a:cubicBezTo>
                          <a:pt x="187" y="29"/>
                          <a:pt x="187" y="30"/>
                          <a:pt x="186" y="30"/>
                        </a:cubicBezTo>
                        <a:cubicBezTo>
                          <a:pt x="186" y="30"/>
                          <a:pt x="184" y="30"/>
                          <a:pt x="184" y="30"/>
                        </a:cubicBezTo>
                        <a:cubicBezTo>
                          <a:pt x="184" y="30"/>
                          <a:pt x="184" y="30"/>
                          <a:pt x="183" y="30"/>
                        </a:cubicBezTo>
                        <a:cubicBezTo>
                          <a:pt x="183" y="31"/>
                          <a:pt x="182" y="30"/>
                          <a:pt x="181" y="30"/>
                        </a:cubicBezTo>
                        <a:cubicBezTo>
                          <a:pt x="181" y="29"/>
                          <a:pt x="181" y="29"/>
                          <a:pt x="181" y="29"/>
                        </a:cubicBezTo>
                        <a:cubicBezTo>
                          <a:pt x="181" y="29"/>
                          <a:pt x="181" y="29"/>
                          <a:pt x="180" y="29"/>
                        </a:cubicBezTo>
                        <a:cubicBezTo>
                          <a:pt x="180" y="29"/>
                          <a:pt x="179" y="29"/>
                          <a:pt x="179" y="29"/>
                        </a:cubicBezTo>
                        <a:cubicBezTo>
                          <a:pt x="178" y="28"/>
                          <a:pt x="178" y="29"/>
                          <a:pt x="178" y="29"/>
                        </a:cubicBezTo>
                        <a:cubicBezTo>
                          <a:pt x="177" y="29"/>
                          <a:pt x="177" y="28"/>
                          <a:pt x="177" y="28"/>
                        </a:cubicBezTo>
                        <a:cubicBezTo>
                          <a:pt x="177" y="28"/>
                          <a:pt x="176" y="28"/>
                          <a:pt x="176" y="28"/>
                        </a:cubicBezTo>
                        <a:cubicBezTo>
                          <a:pt x="177" y="28"/>
                          <a:pt x="177" y="27"/>
                          <a:pt x="177" y="27"/>
                        </a:cubicBezTo>
                        <a:cubicBezTo>
                          <a:pt x="176" y="27"/>
                          <a:pt x="177" y="27"/>
                          <a:pt x="177" y="27"/>
                        </a:cubicBezTo>
                        <a:cubicBezTo>
                          <a:pt x="177" y="27"/>
                          <a:pt x="178" y="26"/>
                          <a:pt x="178" y="26"/>
                        </a:cubicBezTo>
                        <a:cubicBezTo>
                          <a:pt x="178" y="26"/>
                          <a:pt x="178" y="26"/>
                          <a:pt x="179" y="26"/>
                        </a:cubicBezTo>
                        <a:cubicBezTo>
                          <a:pt x="179" y="26"/>
                          <a:pt x="182" y="25"/>
                          <a:pt x="183" y="25"/>
                        </a:cubicBezTo>
                        <a:cubicBezTo>
                          <a:pt x="183" y="25"/>
                          <a:pt x="183" y="25"/>
                          <a:pt x="183" y="25"/>
                        </a:cubicBezTo>
                        <a:cubicBezTo>
                          <a:pt x="184" y="24"/>
                          <a:pt x="185" y="24"/>
                          <a:pt x="186" y="24"/>
                        </a:cubicBezTo>
                        <a:cubicBezTo>
                          <a:pt x="186" y="24"/>
                          <a:pt x="186" y="24"/>
                          <a:pt x="186" y="24"/>
                        </a:cubicBezTo>
                        <a:cubicBezTo>
                          <a:pt x="187" y="24"/>
                          <a:pt x="187" y="24"/>
                          <a:pt x="187" y="24"/>
                        </a:cubicBezTo>
                        <a:cubicBezTo>
                          <a:pt x="188" y="24"/>
                          <a:pt x="188" y="24"/>
                          <a:pt x="188" y="24"/>
                        </a:cubicBezTo>
                        <a:cubicBezTo>
                          <a:pt x="189" y="24"/>
                          <a:pt x="189" y="24"/>
                          <a:pt x="190" y="23"/>
                        </a:cubicBezTo>
                        <a:cubicBezTo>
                          <a:pt x="191" y="23"/>
                          <a:pt x="190" y="23"/>
                          <a:pt x="190" y="22"/>
                        </a:cubicBezTo>
                        <a:cubicBezTo>
                          <a:pt x="190" y="21"/>
                          <a:pt x="191" y="20"/>
                          <a:pt x="192" y="20"/>
                        </a:cubicBezTo>
                        <a:cubicBezTo>
                          <a:pt x="192" y="20"/>
                          <a:pt x="190" y="21"/>
                          <a:pt x="189" y="21"/>
                        </a:cubicBezTo>
                        <a:cubicBezTo>
                          <a:pt x="188" y="21"/>
                          <a:pt x="187" y="20"/>
                          <a:pt x="186" y="20"/>
                        </a:cubicBezTo>
                        <a:cubicBezTo>
                          <a:pt x="186" y="20"/>
                          <a:pt x="185" y="20"/>
                          <a:pt x="186" y="20"/>
                        </a:cubicBezTo>
                        <a:cubicBezTo>
                          <a:pt x="186" y="19"/>
                          <a:pt x="187" y="19"/>
                          <a:pt x="187" y="19"/>
                        </a:cubicBezTo>
                        <a:cubicBezTo>
                          <a:pt x="188" y="19"/>
                          <a:pt x="190" y="17"/>
                          <a:pt x="191" y="17"/>
                        </a:cubicBezTo>
                        <a:cubicBezTo>
                          <a:pt x="192" y="16"/>
                          <a:pt x="193" y="17"/>
                          <a:pt x="193" y="18"/>
                        </a:cubicBezTo>
                        <a:cubicBezTo>
                          <a:pt x="194" y="18"/>
                          <a:pt x="194" y="18"/>
                          <a:pt x="194" y="18"/>
                        </a:cubicBezTo>
                        <a:cubicBezTo>
                          <a:pt x="193" y="17"/>
                          <a:pt x="193" y="16"/>
                          <a:pt x="194" y="16"/>
                        </a:cubicBezTo>
                        <a:cubicBezTo>
                          <a:pt x="194" y="16"/>
                          <a:pt x="196" y="16"/>
                          <a:pt x="197" y="17"/>
                        </a:cubicBezTo>
                        <a:cubicBezTo>
                          <a:pt x="197" y="17"/>
                          <a:pt x="197" y="16"/>
                          <a:pt x="197" y="16"/>
                        </a:cubicBezTo>
                        <a:cubicBezTo>
                          <a:pt x="197" y="15"/>
                          <a:pt x="197" y="15"/>
                          <a:pt x="197" y="14"/>
                        </a:cubicBezTo>
                        <a:cubicBezTo>
                          <a:pt x="196" y="14"/>
                          <a:pt x="196" y="14"/>
                          <a:pt x="197" y="14"/>
                        </a:cubicBezTo>
                        <a:cubicBezTo>
                          <a:pt x="198" y="13"/>
                          <a:pt x="200" y="13"/>
                          <a:pt x="201" y="13"/>
                        </a:cubicBezTo>
                        <a:cubicBezTo>
                          <a:pt x="201" y="14"/>
                          <a:pt x="201" y="14"/>
                          <a:pt x="202" y="14"/>
                        </a:cubicBezTo>
                        <a:cubicBezTo>
                          <a:pt x="202" y="15"/>
                          <a:pt x="203" y="15"/>
                          <a:pt x="204" y="15"/>
                        </a:cubicBezTo>
                        <a:cubicBezTo>
                          <a:pt x="205" y="16"/>
                          <a:pt x="204" y="14"/>
                          <a:pt x="203" y="14"/>
                        </a:cubicBezTo>
                        <a:cubicBezTo>
                          <a:pt x="202" y="14"/>
                          <a:pt x="202" y="14"/>
                          <a:pt x="202" y="14"/>
                        </a:cubicBezTo>
                        <a:cubicBezTo>
                          <a:pt x="201" y="13"/>
                          <a:pt x="201" y="13"/>
                          <a:pt x="200" y="13"/>
                        </a:cubicBezTo>
                        <a:cubicBezTo>
                          <a:pt x="200" y="13"/>
                          <a:pt x="201" y="13"/>
                          <a:pt x="202" y="12"/>
                        </a:cubicBezTo>
                        <a:cubicBezTo>
                          <a:pt x="203" y="12"/>
                          <a:pt x="205" y="12"/>
                          <a:pt x="207" y="12"/>
                        </a:cubicBezTo>
                        <a:cubicBezTo>
                          <a:pt x="208" y="11"/>
                          <a:pt x="208" y="12"/>
                          <a:pt x="209" y="12"/>
                        </a:cubicBezTo>
                        <a:cubicBezTo>
                          <a:pt x="210" y="12"/>
                          <a:pt x="210" y="13"/>
                          <a:pt x="210" y="14"/>
                        </a:cubicBezTo>
                        <a:cubicBezTo>
                          <a:pt x="209" y="14"/>
                          <a:pt x="209" y="15"/>
                          <a:pt x="210" y="15"/>
                        </a:cubicBezTo>
                        <a:cubicBezTo>
                          <a:pt x="210" y="15"/>
                          <a:pt x="210" y="14"/>
                          <a:pt x="210" y="14"/>
                        </a:cubicBezTo>
                        <a:cubicBezTo>
                          <a:pt x="210" y="14"/>
                          <a:pt x="211" y="14"/>
                          <a:pt x="211" y="14"/>
                        </a:cubicBezTo>
                        <a:cubicBezTo>
                          <a:pt x="211" y="14"/>
                          <a:pt x="211" y="13"/>
                          <a:pt x="211" y="13"/>
                        </a:cubicBezTo>
                        <a:cubicBezTo>
                          <a:pt x="212" y="13"/>
                          <a:pt x="215" y="14"/>
                          <a:pt x="215" y="14"/>
                        </a:cubicBezTo>
                        <a:cubicBezTo>
                          <a:pt x="216" y="14"/>
                          <a:pt x="216" y="14"/>
                          <a:pt x="216" y="14"/>
                        </a:cubicBezTo>
                        <a:cubicBezTo>
                          <a:pt x="215" y="14"/>
                          <a:pt x="214" y="13"/>
                          <a:pt x="213" y="13"/>
                        </a:cubicBezTo>
                        <a:cubicBezTo>
                          <a:pt x="213" y="13"/>
                          <a:pt x="213" y="13"/>
                          <a:pt x="213" y="13"/>
                        </a:cubicBezTo>
                        <a:cubicBezTo>
                          <a:pt x="212" y="13"/>
                          <a:pt x="211" y="12"/>
                          <a:pt x="211" y="12"/>
                        </a:cubicBezTo>
                        <a:cubicBezTo>
                          <a:pt x="210" y="12"/>
                          <a:pt x="210" y="12"/>
                          <a:pt x="210" y="12"/>
                        </a:cubicBezTo>
                        <a:cubicBezTo>
                          <a:pt x="192" y="4"/>
                          <a:pt x="173" y="0"/>
                          <a:pt x="152" y="0"/>
                        </a:cubicBezTo>
                        <a:cubicBezTo>
                          <a:pt x="106" y="0"/>
                          <a:pt x="65" y="21"/>
                          <a:pt x="38" y="53"/>
                        </a:cubicBezTo>
                        <a:cubicBezTo>
                          <a:pt x="38" y="53"/>
                          <a:pt x="38" y="53"/>
                          <a:pt x="39" y="53"/>
                        </a:cubicBezTo>
                        <a:cubicBezTo>
                          <a:pt x="40" y="53"/>
                          <a:pt x="40" y="53"/>
                          <a:pt x="40" y="53"/>
                        </a:cubicBezTo>
                        <a:cubicBezTo>
                          <a:pt x="40" y="53"/>
                          <a:pt x="41" y="53"/>
                          <a:pt x="41" y="53"/>
                        </a:cubicBezTo>
                        <a:cubicBezTo>
                          <a:pt x="41" y="53"/>
                          <a:pt x="41" y="53"/>
                          <a:pt x="41" y="54"/>
                        </a:cubicBezTo>
                        <a:cubicBezTo>
                          <a:pt x="41" y="54"/>
                          <a:pt x="41" y="54"/>
                          <a:pt x="42" y="54"/>
                        </a:cubicBezTo>
                        <a:cubicBezTo>
                          <a:pt x="42" y="54"/>
                          <a:pt x="43" y="54"/>
                          <a:pt x="43" y="54"/>
                        </a:cubicBezTo>
                        <a:cubicBezTo>
                          <a:pt x="43" y="54"/>
                          <a:pt x="44" y="54"/>
                          <a:pt x="45" y="54"/>
                        </a:cubicBezTo>
                        <a:cubicBezTo>
                          <a:pt x="45" y="54"/>
                          <a:pt x="46" y="54"/>
                          <a:pt x="47" y="54"/>
                        </a:cubicBezTo>
                        <a:cubicBezTo>
                          <a:pt x="48" y="54"/>
                          <a:pt x="50" y="55"/>
                          <a:pt x="51" y="55"/>
                        </a:cubicBezTo>
                        <a:cubicBezTo>
                          <a:pt x="52" y="55"/>
                          <a:pt x="54" y="55"/>
                          <a:pt x="54" y="55"/>
                        </a:cubicBezTo>
                        <a:cubicBezTo>
                          <a:pt x="55" y="55"/>
                          <a:pt x="57" y="55"/>
                          <a:pt x="58" y="55"/>
                        </a:cubicBezTo>
                        <a:cubicBezTo>
                          <a:pt x="59" y="56"/>
                          <a:pt x="60" y="56"/>
                          <a:pt x="60" y="56"/>
                        </a:cubicBezTo>
                        <a:cubicBezTo>
                          <a:pt x="60" y="56"/>
                          <a:pt x="61" y="56"/>
                          <a:pt x="61" y="57"/>
                        </a:cubicBezTo>
                        <a:cubicBezTo>
                          <a:pt x="62" y="57"/>
                          <a:pt x="63" y="57"/>
                          <a:pt x="64" y="56"/>
                        </a:cubicBezTo>
                        <a:cubicBezTo>
                          <a:pt x="64" y="56"/>
                          <a:pt x="64" y="57"/>
                          <a:pt x="64" y="57"/>
                        </a:cubicBezTo>
                        <a:cubicBezTo>
                          <a:pt x="64" y="57"/>
                          <a:pt x="64" y="57"/>
                          <a:pt x="64" y="57"/>
                        </a:cubicBezTo>
                        <a:cubicBezTo>
                          <a:pt x="65" y="57"/>
                          <a:pt x="66" y="58"/>
                          <a:pt x="67" y="58"/>
                        </a:cubicBezTo>
                        <a:cubicBezTo>
                          <a:pt x="68" y="59"/>
                          <a:pt x="69" y="59"/>
                          <a:pt x="69" y="59"/>
                        </a:cubicBezTo>
                        <a:cubicBezTo>
                          <a:pt x="70" y="59"/>
                          <a:pt x="70" y="59"/>
                          <a:pt x="70" y="59"/>
                        </a:cubicBezTo>
                        <a:cubicBezTo>
                          <a:pt x="70" y="59"/>
                          <a:pt x="71" y="59"/>
                          <a:pt x="71" y="59"/>
                        </a:cubicBezTo>
                        <a:cubicBezTo>
                          <a:pt x="72" y="59"/>
                          <a:pt x="72" y="59"/>
                          <a:pt x="72" y="59"/>
                        </a:cubicBezTo>
                        <a:cubicBezTo>
                          <a:pt x="72" y="59"/>
                          <a:pt x="72" y="59"/>
                          <a:pt x="72" y="58"/>
                        </a:cubicBezTo>
                        <a:cubicBezTo>
                          <a:pt x="72" y="58"/>
                          <a:pt x="72" y="58"/>
                          <a:pt x="72" y="58"/>
                        </a:cubicBezTo>
                        <a:cubicBezTo>
                          <a:pt x="73" y="57"/>
                          <a:pt x="72" y="58"/>
                          <a:pt x="71" y="58"/>
                        </a:cubicBezTo>
                        <a:cubicBezTo>
                          <a:pt x="71" y="59"/>
                          <a:pt x="70" y="58"/>
                          <a:pt x="70" y="58"/>
                        </a:cubicBezTo>
                        <a:cubicBezTo>
                          <a:pt x="69" y="58"/>
                          <a:pt x="70" y="58"/>
                          <a:pt x="70" y="58"/>
                        </a:cubicBezTo>
                        <a:cubicBezTo>
                          <a:pt x="70" y="58"/>
                          <a:pt x="69" y="58"/>
                          <a:pt x="69" y="58"/>
                        </a:cubicBezTo>
                        <a:cubicBezTo>
                          <a:pt x="69" y="58"/>
                          <a:pt x="70" y="58"/>
                          <a:pt x="70" y="57"/>
                        </a:cubicBezTo>
                        <a:cubicBezTo>
                          <a:pt x="70" y="57"/>
                          <a:pt x="70" y="57"/>
                          <a:pt x="71" y="57"/>
                        </a:cubicBezTo>
                        <a:cubicBezTo>
                          <a:pt x="71" y="57"/>
                          <a:pt x="72" y="57"/>
                          <a:pt x="72" y="57"/>
                        </a:cubicBezTo>
                        <a:cubicBezTo>
                          <a:pt x="72" y="57"/>
                          <a:pt x="72" y="56"/>
                          <a:pt x="72" y="56"/>
                        </a:cubicBezTo>
                        <a:cubicBezTo>
                          <a:pt x="72" y="56"/>
                          <a:pt x="73" y="57"/>
                          <a:pt x="73" y="57"/>
                        </a:cubicBezTo>
                        <a:cubicBezTo>
                          <a:pt x="73" y="57"/>
                          <a:pt x="73" y="57"/>
                          <a:pt x="73" y="57"/>
                        </a:cubicBezTo>
                        <a:cubicBezTo>
                          <a:pt x="72" y="58"/>
                          <a:pt x="73" y="57"/>
                          <a:pt x="73" y="57"/>
                        </a:cubicBezTo>
                        <a:cubicBezTo>
                          <a:pt x="74" y="57"/>
                          <a:pt x="74" y="57"/>
                          <a:pt x="75" y="56"/>
                        </a:cubicBezTo>
                        <a:cubicBezTo>
                          <a:pt x="75" y="56"/>
                          <a:pt x="75" y="56"/>
                          <a:pt x="76" y="56"/>
                        </a:cubicBezTo>
                        <a:cubicBezTo>
                          <a:pt x="76" y="56"/>
                          <a:pt x="77" y="56"/>
                          <a:pt x="77" y="56"/>
                        </a:cubicBezTo>
                        <a:cubicBezTo>
                          <a:pt x="77" y="56"/>
                          <a:pt x="78" y="55"/>
                          <a:pt x="78" y="55"/>
                        </a:cubicBezTo>
                        <a:cubicBezTo>
                          <a:pt x="78" y="55"/>
                          <a:pt x="79" y="55"/>
                          <a:pt x="79" y="55"/>
                        </a:cubicBezTo>
                        <a:cubicBezTo>
                          <a:pt x="80" y="55"/>
                          <a:pt x="80" y="55"/>
                          <a:pt x="80" y="55"/>
                        </a:cubicBezTo>
                        <a:cubicBezTo>
                          <a:pt x="80" y="55"/>
                          <a:pt x="80" y="55"/>
                          <a:pt x="80" y="55"/>
                        </a:cubicBezTo>
                        <a:cubicBezTo>
                          <a:pt x="80" y="55"/>
                          <a:pt x="80" y="55"/>
                          <a:pt x="79" y="56"/>
                        </a:cubicBezTo>
                        <a:cubicBezTo>
                          <a:pt x="79" y="56"/>
                          <a:pt x="78" y="56"/>
                          <a:pt x="78" y="56"/>
                        </a:cubicBezTo>
                        <a:cubicBezTo>
                          <a:pt x="78" y="57"/>
                          <a:pt x="77" y="57"/>
                          <a:pt x="77" y="57"/>
                        </a:cubicBezTo>
                        <a:cubicBezTo>
                          <a:pt x="77" y="56"/>
                          <a:pt x="77" y="57"/>
                          <a:pt x="76" y="57"/>
                        </a:cubicBezTo>
                        <a:cubicBezTo>
                          <a:pt x="76" y="57"/>
                          <a:pt x="76" y="57"/>
                          <a:pt x="75" y="57"/>
                        </a:cubicBezTo>
                        <a:cubicBezTo>
                          <a:pt x="75" y="58"/>
                          <a:pt x="75" y="58"/>
                          <a:pt x="75" y="58"/>
                        </a:cubicBezTo>
                        <a:cubicBezTo>
                          <a:pt x="74" y="58"/>
                          <a:pt x="74" y="58"/>
                          <a:pt x="74" y="59"/>
                        </a:cubicBezTo>
                        <a:cubicBezTo>
                          <a:pt x="73" y="59"/>
                          <a:pt x="74" y="59"/>
                          <a:pt x="74" y="59"/>
                        </a:cubicBezTo>
                        <a:cubicBezTo>
                          <a:pt x="75" y="59"/>
                          <a:pt x="75" y="59"/>
                          <a:pt x="75" y="59"/>
                        </a:cubicBezTo>
                        <a:cubicBezTo>
                          <a:pt x="75" y="59"/>
                          <a:pt x="75" y="58"/>
                          <a:pt x="75" y="58"/>
                        </a:cubicBezTo>
                        <a:cubicBezTo>
                          <a:pt x="75" y="58"/>
                          <a:pt x="75" y="58"/>
                          <a:pt x="76" y="58"/>
                        </a:cubicBezTo>
                        <a:cubicBezTo>
                          <a:pt x="76" y="58"/>
                          <a:pt x="76" y="57"/>
                          <a:pt x="76" y="57"/>
                        </a:cubicBezTo>
                        <a:cubicBezTo>
                          <a:pt x="76" y="57"/>
                          <a:pt x="77" y="57"/>
                          <a:pt x="77" y="57"/>
                        </a:cubicBezTo>
                        <a:cubicBezTo>
                          <a:pt x="77" y="57"/>
                          <a:pt x="78" y="57"/>
                          <a:pt x="78" y="57"/>
                        </a:cubicBezTo>
                        <a:cubicBezTo>
                          <a:pt x="78" y="57"/>
                          <a:pt x="78" y="57"/>
                          <a:pt x="78" y="57"/>
                        </a:cubicBezTo>
                        <a:cubicBezTo>
                          <a:pt x="78" y="58"/>
                          <a:pt x="78" y="58"/>
                          <a:pt x="78" y="57"/>
                        </a:cubicBezTo>
                        <a:cubicBezTo>
                          <a:pt x="79" y="57"/>
                          <a:pt x="79" y="56"/>
                          <a:pt x="80" y="56"/>
                        </a:cubicBezTo>
                        <a:cubicBezTo>
                          <a:pt x="80" y="56"/>
                          <a:pt x="81" y="56"/>
                          <a:pt x="81" y="56"/>
                        </a:cubicBezTo>
                        <a:cubicBezTo>
                          <a:pt x="81" y="56"/>
                          <a:pt x="81" y="56"/>
                          <a:pt x="81" y="56"/>
                        </a:cubicBezTo>
                        <a:cubicBezTo>
                          <a:pt x="81" y="56"/>
                          <a:pt x="82" y="56"/>
                          <a:pt x="82" y="56"/>
                        </a:cubicBezTo>
                        <a:cubicBezTo>
                          <a:pt x="82" y="56"/>
                          <a:pt x="82" y="55"/>
                          <a:pt x="82" y="55"/>
                        </a:cubicBezTo>
                        <a:cubicBezTo>
                          <a:pt x="82" y="55"/>
                          <a:pt x="83" y="55"/>
                          <a:pt x="83" y="55"/>
                        </a:cubicBezTo>
                        <a:cubicBezTo>
                          <a:pt x="83" y="55"/>
                          <a:pt x="84" y="55"/>
                          <a:pt x="84" y="55"/>
                        </a:cubicBezTo>
                        <a:cubicBezTo>
                          <a:pt x="84" y="55"/>
                          <a:pt x="83" y="54"/>
                          <a:pt x="83" y="54"/>
                        </a:cubicBezTo>
                        <a:cubicBezTo>
                          <a:pt x="82" y="54"/>
                          <a:pt x="82" y="53"/>
                          <a:pt x="83" y="53"/>
                        </a:cubicBezTo>
                        <a:cubicBezTo>
                          <a:pt x="83" y="53"/>
                          <a:pt x="84" y="54"/>
                          <a:pt x="84" y="55"/>
                        </a:cubicBezTo>
                        <a:cubicBezTo>
                          <a:pt x="85" y="55"/>
                          <a:pt x="85" y="56"/>
                          <a:pt x="85" y="56"/>
                        </a:cubicBezTo>
                        <a:cubicBezTo>
                          <a:pt x="85" y="57"/>
                          <a:pt x="87" y="57"/>
                          <a:pt x="87" y="57"/>
                        </a:cubicBezTo>
                        <a:cubicBezTo>
                          <a:pt x="87" y="57"/>
                          <a:pt x="87" y="57"/>
                          <a:pt x="87" y="56"/>
                        </a:cubicBezTo>
                        <a:cubicBezTo>
                          <a:pt x="87" y="56"/>
                          <a:pt x="88" y="56"/>
                          <a:pt x="88" y="56"/>
                        </a:cubicBezTo>
                        <a:cubicBezTo>
                          <a:pt x="88" y="56"/>
                          <a:pt x="88" y="56"/>
                          <a:pt x="88" y="56"/>
                        </a:cubicBezTo>
                        <a:cubicBezTo>
                          <a:pt x="88" y="56"/>
                          <a:pt x="88" y="56"/>
                          <a:pt x="88" y="55"/>
                        </a:cubicBezTo>
                        <a:cubicBezTo>
                          <a:pt x="88" y="55"/>
                          <a:pt x="88" y="55"/>
                          <a:pt x="88" y="55"/>
                        </a:cubicBezTo>
                        <a:cubicBezTo>
                          <a:pt x="87" y="55"/>
                          <a:pt x="88" y="56"/>
                          <a:pt x="88" y="55"/>
                        </a:cubicBezTo>
                        <a:cubicBezTo>
                          <a:pt x="87" y="55"/>
                          <a:pt x="88" y="55"/>
                          <a:pt x="88" y="55"/>
                        </a:cubicBezTo>
                        <a:cubicBezTo>
                          <a:pt x="88" y="55"/>
                          <a:pt x="89" y="55"/>
                          <a:pt x="89" y="55"/>
                        </a:cubicBezTo>
                        <a:cubicBezTo>
                          <a:pt x="89" y="55"/>
                          <a:pt x="89" y="56"/>
                          <a:pt x="89" y="56"/>
                        </a:cubicBezTo>
                        <a:cubicBezTo>
                          <a:pt x="89" y="56"/>
                          <a:pt x="89" y="56"/>
                          <a:pt x="90" y="56"/>
                        </a:cubicBezTo>
                        <a:cubicBezTo>
                          <a:pt x="90" y="56"/>
                          <a:pt x="89" y="57"/>
                          <a:pt x="89" y="57"/>
                        </a:cubicBezTo>
                        <a:cubicBezTo>
                          <a:pt x="89" y="57"/>
                          <a:pt x="90" y="57"/>
                          <a:pt x="91" y="57"/>
                        </a:cubicBezTo>
                        <a:cubicBezTo>
                          <a:pt x="91" y="57"/>
                          <a:pt x="91" y="56"/>
                          <a:pt x="92" y="56"/>
                        </a:cubicBezTo>
                        <a:cubicBezTo>
                          <a:pt x="92" y="56"/>
                          <a:pt x="94" y="56"/>
                          <a:pt x="94" y="56"/>
                        </a:cubicBezTo>
                        <a:cubicBezTo>
                          <a:pt x="95" y="56"/>
                          <a:pt x="96" y="57"/>
                          <a:pt x="97" y="57"/>
                        </a:cubicBezTo>
                        <a:cubicBezTo>
                          <a:pt x="97" y="58"/>
                          <a:pt x="98" y="57"/>
                          <a:pt x="99" y="58"/>
                        </a:cubicBezTo>
                        <a:cubicBezTo>
                          <a:pt x="100" y="58"/>
                          <a:pt x="101" y="58"/>
                          <a:pt x="102" y="58"/>
                        </a:cubicBezTo>
                        <a:cubicBezTo>
                          <a:pt x="102" y="59"/>
                          <a:pt x="102" y="59"/>
                          <a:pt x="103" y="59"/>
                        </a:cubicBezTo>
                        <a:cubicBezTo>
                          <a:pt x="104" y="59"/>
                          <a:pt x="103" y="59"/>
                          <a:pt x="103" y="58"/>
                        </a:cubicBezTo>
                        <a:cubicBezTo>
                          <a:pt x="104" y="58"/>
                          <a:pt x="104" y="58"/>
                          <a:pt x="105" y="59"/>
                        </a:cubicBezTo>
                        <a:cubicBezTo>
                          <a:pt x="106" y="59"/>
                          <a:pt x="106" y="59"/>
                          <a:pt x="107" y="60"/>
                        </a:cubicBezTo>
                        <a:cubicBezTo>
                          <a:pt x="107" y="60"/>
                          <a:pt x="107" y="60"/>
                          <a:pt x="106" y="60"/>
                        </a:cubicBezTo>
                        <a:cubicBezTo>
                          <a:pt x="106" y="60"/>
                          <a:pt x="105" y="61"/>
                          <a:pt x="105" y="61"/>
                        </a:cubicBezTo>
                        <a:cubicBezTo>
                          <a:pt x="104" y="62"/>
                          <a:pt x="105" y="61"/>
                          <a:pt x="106" y="62"/>
                        </a:cubicBezTo>
                        <a:cubicBezTo>
                          <a:pt x="107" y="62"/>
                          <a:pt x="112" y="62"/>
                          <a:pt x="112" y="62"/>
                        </a:cubicBezTo>
                        <a:cubicBezTo>
                          <a:pt x="112" y="62"/>
                          <a:pt x="113" y="61"/>
                          <a:pt x="113" y="61"/>
                        </a:cubicBezTo>
                        <a:cubicBezTo>
                          <a:pt x="114" y="61"/>
                          <a:pt x="114" y="62"/>
                          <a:pt x="114" y="62"/>
                        </a:cubicBezTo>
                        <a:cubicBezTo>
                          <a:pt x="114" y="62"/>
                          <a:pt x="115" y="62"/>
                          <a:pt x="115" y="62"/>
                        </a:cubicBezTo>
                        <a:cubicBezTo>
                          <a:pt x="115" y="62"/>
                          <a:pt x="115" y="62"/>
                          <a:pt x="115" y="63"/>
                        </a:cubicBezTo>
                        <a:cubicBezTo>
                          <a:pt x="115" y="63"/>
                          <a:pt x="115" y="63"/>
                          <a:pt x="116" y="62"/>
                        </a:cubicBezTo>
                        <a:cubicBezTo>
                          <a:pt x="116" y="62"/>
                          <a:pt x="116" y="62"/>
                          <a:pt x="116" y="62"/>
                        </a:cubicBezTo>
                        <a:cubicBezTo>
                          <a:pt x="117" y="62"/>
                          <a:pt x="116" y="63"/>
                          <a:pt x="116" y="63"/>
                        </a:cubicBezTo>
                        <a:cubicBezTo>
                          <a:pt x="116" y="63"/>
                          <a:pt x="116" y="63"/>
                          <a:pt x="117" y="63"/>
                        </a:cubicBezTo>
                        <a:cubicBezTo>
                          <a:pt x="117" y="63"/>
                          <a:pt x="117" y="63"/>
                          <a:pt x="117" y="62"/>
                        </a:cubicBezTo>
                        <a:cubicBezTo>
                          <a:pt x="117" y="62"/>
                          <a:pt x="117" y="62"/>
                          <a:pt x="117" y="63"/>
                        </a:cubicBezTo>
                        <a:cubicBezTo>
                          <a:pt x="117" y="63"/>
                          <a:pt x="117" y="63"/>
                          <a:pt x="117" y="63"/>
                        </a:cubicBezTo>
                        <a:cubicBezTo>
                          <a:pt x="117" y="63"/>
                          <a:pt x="117" y="63"/>
                          <a:pt x="117" y="63"/>
                        </a:cubicBezTo>
                        <a:cubicBezTo>
                          <a:pt x="117" y="64"/>
                          <a:pt x="117" y="64"/>
                          <a:pt x="116" y="64"/>
                        </a:cubicBezTo>
                        <a:cubicBezTo>
                          <a:pt x="116" y="64"/>
                          <a:pt x="116" y="64"/>
                          <a:pt x="116" y="64"/>
                        </a:cubicBezTo>
                        <a:cubicBezTo>
                          <a:pt x="116" y="64"/>
                          <a:pt x="117" y="64"/>
                          <a:pt x="117" y="64"/>
                        </a:cubicBezTo>
                        <a:cubicBezTo>
                          <a:pt x="117" y="64"/>
                          <a:pt x="117" y="65"/>
                          <a:pt x="118" y="65"/>
                        </a:cubicBezTo>
                        <a:cubicBezTo>
                          <a:pt x="118" y="65"/>
                          <a:pt x="118" y="64"/>
                          <a:pt x="118" y="64"/>
                        </a:cubicBezTo>
                        <a:cubicBezTo>
                          <a:pt x="118" y="64"/>
                          <a:pt x="118" y="64"/>
                          <a:pt x="118" y="64"/>
                        </a:cubicBezTo>
                        <a:cubicBezTo>
                          <a:pt x="118" y="65"/>
                          <a:pt x="119" y="64"/>
                          <a:pt x="118" y="64"/>
                        </a:cubicBezTo>
                        <a:cubicBezTo>
                          <a:pt x="118" y="64"/>
                          <a:pt x="118" y="64"/>
                          <a:pt x="118" y="63"/>
                        </a:cubicBezTo>
                        <a:cubicBezTo>
                          <a:pt x="117" y="63"/>
                          <a:pt x="118" y="63"/>
                          <a:pt x="118" y="62"/>
                        </a:cubicBezTo>
                        <a:cubicBezTo>
                          <a:pt x="118" y="62"/>
                          <a:pt x="117" y="62"/>
                          <a:pt x="117" y="62"/>
                        </a:cubicBezTo>
                        <a:cubicBezTo>
                          <a:pt x="117" y="61"/>
                          <a:pt x="117" y="61"/>
                          <a:pt x="118" y="61"/>
                        </a:cubicBezTo>
                        <a:cubicBezTo>
                          <a:pt x="118" y="61"/>
                          <a:pt x="118" y="61"/>
                          <a:pt x="119" y="61"/>
                        </a:cubicBezTo>
                        <a:cubicBezTo>
                          <a:pt x="119" y="61"/>
                          <a:pt x="119" y="61"/>
                          <a:pt x="120" y="60"/>
                        </a:cubicBezTo>
                        <a:cubicBezTo>
                          <a:pt x="120" y="60"/>
                          <a:pt x="120" y="60"/>
                          <a:pt x="121" y="60"/>
                        </a:cubicBezTo>
                        <a:cubicBezTo>
                          <a:pt x="121" y="59"/>
                          <a:pt x="120" y="59"/>
                          <a:pt x="120" y="60"/>
                        </a:cubicBezTo>
                        <a:cubicBezTo>
                          <a:pt x="119" y="60"/>
                          <a:pt x="119" y="60"/>
                          <a:pt x="119" y="60"/>
                        </a:cubicBezTo>
                        <a:cubicBezTo>
                          <a:pt x="118" y="60"/>
                          <a:pt x="118" y="60"/>
                          <a:pt x="118" y="60"/>
                        </a:cubicBezTo>
                        <a:cubicBezTo>
                          <a:pt x="117" y="60"/>
                          <a:pt x="117" y="60"/>
                          <a:pt x="117" y="61"/>
                        </a:cubicBezTo>
                        <a:cubicBezTo>
                          <a:pt x="117" y="61"/>
                          <a:pt x="117" y="61"/>
                          <a:pt x="117" y="60"/>
                        </a:cubicBezTo>
                        <a:cubicBezTo>
                          <a:pt x="117" y="60"/>
                          <a:pt x="116" y="60"/>
                          <a:pt x="116" y="60"/>
                        </a:cubicBezTo>
                        <a:cubicBezTo>
                          <a:pt x="116" y="60"/>
                          <a:pt x="116" y="60"/>
                          <a:pt x="116" y="60"/>
                        </a:cubicBezTo>
                        <a:cubicBezTo>
                          <a:pt x="117" y="59"/>
                          <a:pt x="117" y="59"/>
                          <a:pt x="118" y="59"/>
                        </a:cubicBezTo>
                        <a:cubicBezTo>
                          <a:pt x="119" y="59"/>
                          <a:pt x="120" y="58"/>
                          <a:pt x="121" y="59"/>
                        </a:cubicBezTo>
                        <a:cubicBezTo>
                          <a:pt x="121" y="59"/>
                          <a:pt x="121" y="59"/>
                          <a:pt x="122" y="60"/>
                        </a:cubicBezTo>
                        <a:cubicBezTo>
                          <a:pt x="122" y="60"/>
                          <a:pt x="123" y="61"/>
                          <a:pt x="123" y="61"/>
                        </a:cubicBezTo>
                        <a:cubicBezTo>
                          <a:pt x="124" y="61"/>
                          <a:pt x="125" y="61"/>
                          <a:pt x="126" y="61"/>
                        </a:cubicBezTo>
                        <a:cubicBezTo>
                          <a:pt x="127" y="62"/>
                          <a:pt x="128" y="62"/>
                          <a:pt x="128" y="62"/>
                        </a:cubicBezTo>
                        <a:cubicBezTo>
                          <a:pt x="129" y="62"/>
                          <a:pt x="131" y="62"/>
                          <a:pt x="131" y="62"/>
                        </a:cubicBezTo>
                        <a:cubicBezTo>
                          <a:pt x="132" y="62"/>
                          <a:pt x="132" y="62"/>
                          <a:pt x="133" y="62"/>
                        </a:cubicBezTo>
                        <a:cubicBezTo>
                          <a:pt x="133" y="61"/>
                          <a:pt x="133" y="61"/>
                          <a:pt x="134" y="61"/>
                        </a:cubicBezTo>
                        <a:cubicBezTo>
                          <a:pt x="134" y="61"/>
                          <a:pt x="135" y="62"/>
                          <a:pt x="135" y="62"/>
                        </a:cubicBezTo>
                        <a:cubicBezTo>
                          <a:pt x="136" y="62"/>
                          <a:pt x="135" y="62"/>
                          <a:pt x="135" y="62"/>
                        </a:cubicBezTo>
                        <a:cubicBezTo>
                          <a:pt x="135" y="61"/>
                          <a:pt x="135" y="61"/>
                          <a:pt x="134" y="61"/>
                        </a:cubicBezTo>
                        <a:cubicBezTo>
                          <a:pt x="134" y="61"/>
                          <a:pt x="133" y="61"/>
                          <a:pt x="133" y="61"/>
                        </a:cubicBezTo>
                        <a:cubicBezTo>
                          <a:pt x="133" y="60"/>
                          <a:pt x="133" y="60"/>
                          <a:pt x="133" y="60"/>
                        </a:cubicBezTo>
                        <a:cubicBezTo>
                          <a:pt x="133" y="60"/>
                          <a:pt x="133" y="60"/>
                          <a:pt x="133" y="60"/>
                        </a:cubicBezTo>
                        <a:cubicBezTo>
                          <a:pt x="133" y="60"/>
                          <a:pt x="134" y="60"/>
                          <a:pt x="134" y="60"/>
                        </a:cubicBezTo>
                        <a:cubicBezTo>
                          <a:pt x="134" y="60"/>
                          <a:pt x="134" y="60"/>
                          <a:pt x="135" y="60"/>
                        </a:cubicBezTo>
                        <a:cubicBezTo>
                          <a:pt x="135" y="60"/>
                          <a:pt x="135" y="60"/>
                          <a:pt x="136" y="60"/>
                        </a:cubicBezTo>
                        <a:cubicBezTo>
                          <a:pt x="136" y="60"/>
                          <a:pt x="136" y="60"/>
                          <a:pt x="136" y="61"/>
                        </a:cubicBezTo>
                        <a:cubicBezTo>
                          <a:pt x="136" y="61"/>
                          <a:pt x="137" y="61"/>
                          <a:pt x="137" y="61"/>
                        </a:cubicBezTo>
                        <a:cubicBezTo>
                          <a:pt x="137" y="60"/>
                          <a:pt x="137" y="60"/>
                          <a:pt x="137" y="61"/>
                        </a:cubicBezTo>
                        <a:cubicBezTo>
                          <a:pt x="137" y="61"/>
                          <a:pt x="137" y="61"/>
                          <a:pt x="137" y="61"/>
                        </a:cubicBezTo>
                        <a:cubicBezTo>
                          <a:pt x="137" y="62"/>
                          <a:pt x="137" y="62"/>
                          <a:pt x="137" y="62"/>
                        </a:cubicBezTo>
                        <a:cubicBezTo>
                          <a:pt x="136" y="63"/>
                          <a:pt x="137" y="63"/>
                          <a:pt x="137" y="63"/>
                        </a:cubicBezTo>
                        <a:cubicBezTo>
                          <a:pt x="137" y="63"/>
                          <a:pt x="137" y="63"/>
                          <a:pt x="138" y="63"/>
                        </a:cubicBezTo>
                        <a:cubicBezTo>
                          <a:pt x="138" y="63"/>
                          <a:pt x="138" y="63"/>
                          <a:pt x="138" y="63"/>
                        </a:cubicBezTo>
                        <a:cubicBezTo>
                          <a:pt x="139" y="63"/>
                          <a:pt x="139" y="63"/>
                          <a:pt x="139" y="63"/>
                        </a:cubicBezTo>
                        <a:cubicBezTo>
                          <a:pt x="139" y="62"/>
                          <a:pt x="138" y="62"/>
                          <a:pt x="138" y="62"/>
                        </a:cubicBezTo>
                        <a:cubicBezTo>
                          <a:pt x="138" y="62"/>
                          <a:pt x="138" y="62"/>
                          <a:pt x="138" y="61"/>
                        </a:cubicBezTo>
                        <a:cubicBezTo>
                          <a:pt x="138" y="61"/>
                          <a:pt x="139" y="61"/>
                          <a:pt x="140" y="61"/>
                        </a:cubicBezTo>
                        <a:cubicBezTo>
                          <a:pt x="140" y="61"/>
                          <a:pt x="140" y="60"/>
                          <a:pt x="140" y="60"/>
                        </a:cubicBezTo>
                        <a:cubicBezTo>
                          <a:pt x="140" y="60"/>
                          <a:pt x="141" y="60"/>
                          <a:pt x="141" y="60"/>
                        </a:cubicBezTo>
                        <a:cubicBezTo>
                          <a:pt x="141" y="59"/>
                          <a:pt x="142" y="58"/>
                          <a:pt x="141" y="58"/>
                        </a:cubicBezTo>
                        <a:cubicBezTo>
                          <a:pt x="141" y="58"/>
                          <a:pt x="141" y="58"/>
                          <a:pt x="141" y="58"/>
                        </a:cubicBezTo>
                        <a:cubicBezTo>
                          <a:pt x="141" y="59"/>
                          <a:pt x="140" y="59"/>
                          <a:pt x="140" y="59"/>
                        </a:cubicBezTo>
                        <a:cubicBezTo>
                          <a:pt x="140" y="59"/>
                          <a:pt x="140" y="58"/>
                          <a:pt x="140" y="58"/>
                        </a:cubicBezTo>
                        <a:cubicBezTo>
                          <a:pt x="140" y="58"/>
                          <a:pt x="140" y="58"/>
                          <a:pt x="140" y="57"/>
                        </a:cubicBezTo>
                        <a:cubicBezTo>
                          <a:pt x="140" y="57"/>
                          <a:pt x="140" y="57"/>
                          <a:pt x="141" y="57"/>
                        </a:cubicBezTo>
                        <a:cubicBezTo>
                          <a:pt x="141" y="57"/>
                          <a:pt x="141" y="57"/>
                          <a:pt x="141" y="57"/>
                        </a:cubicBezTo>
                        <a:cubicBezTo>
                          <a:pt x="140" y="57"/>
                          <a:pt x="140" y="56"/>
                          <a:pt x="140" y="56"/>
                        </a:cubicBezTo>
                        <a:cubicBezTo>
                          <a:pt x="140" y="56"/>
                          <a:pt x="139" y="56"/>
                          <a:pt x="139" y="56"/>
                        </a:cubicBezTo>
                        <a:cubicBezTo>
                          <a:pt x="139" y="56"/>
                          <a:pt x="138" y="56"/>
                          <a:pt x="138" y="56"/>
                        </a:cubicBezTo>
                        <a:cubicBezTo>
                          <a:pt x="138" y="56"/>
                          <a:pt x="136" y="55"/>
                          <a:pt x="136" y="54"/>
                        </a:cubicBezTo>
                        <a:cubicBezTo>
                          <a:pt x="136" y="54"/>
                          <a:pt x="137" y="53"/>
                          <a:pt x="137" y="53"/>
                        </a:cubicBezTo>
                        <a:cubicBezTo>
                          <a:pt x="138" y="53"/>
                          <a:pt x="138" y="53"/>
                          <a:pt x="137" y="53"/>
                        </a:cubicBezTo>
                        <a:cubicBezTo>
                          <a:pt x="137" y="53"/>
                          <a:pt x="137" y="53"/>
                          <a:pt x="136" y="52"/>
                        </a:cubicBezTo>
                        <a:cubicBezTo>
                          <a:pt x="136" y="52"/>
                          <a:pt x="136" y="52"/>
                          <a:pt x="137" y="51"/>
                        </a:cubicBezTo>
                        <a:cubicBezTo>
                          <a:pt x="137" y="51"/>
                          <a:pt x="137" y="51"/>
                          <a:pt x="138" y="51"/>
                        </a:cubicBezTo>
                        <a:cubicBezTo>
                          <a:pt x="138" y="51"/>
                          <a:pt x="138" y="51"/>
                          <a:pt x="138" y="51"/>
                        </a:cubicBezTo>
                        <a:cubicBezTo>
                          <a:pt x="138" y="51"/>
                          <a:pt x="138" y="51"/>
                          <a:pt x="139" y="51"/>
                        </a:cubicBezTo>
                        <a:cubicBezTo>
                          <a:pt x="139" y="51"/>
                          <a:pt x="139" y="50"/>
                          <a:pt x="138" y="50"/>
                        </a:cubicBezTo>
                        <a:cubicBezTo>
                          <a:pt x="137" y="50"/>
                          <a:pt x="138" y="50"/>
                          <a:pt x="138" y="50"/>
                        </a:cubicBezTo>
                        <a:cubicBezTo>
                          <a:pt x="139" y="50"/>
                          <a:pt x="138" y="50"/>
                          <a:pt x="139" y="50"/>
                        </a:cubicBezTo>
                        <a:cubicBezTo>
                          <a:pt x="139" y="49"/>
                          <a:pt x="139" y="49"/>
                          <a:pt x="139" y="49"/>
                        </a:cubicBezTo>
                        <a:cubicBezTo>
                          <a:pt x="140" y="49"/>
                          <a:pt x="140" y="49"/>
                          <a:pt x="140" y="50"/>
                        </a:cubicBezTo>
                        <a:cubicBezTo>
                          <a:pt x="140" y="50"/>
                          <a:pt x="140" y="50"/>
                          <a:pt x="141" y="50"/>
                        </a:cubicBezTo>
                        <a:cubicBezTo>
                          <a:pt x="142" y="50"/>
                          <a:pt x="141" y="50"/>
                          <a:pt x="142" y="50"/>
                        </a:cubicBezTo>
                        <a:cubicBezTo>
                          <a:pt x="142" y="51"/>
                          <a:pt x="142" y="51"/>
                          <a:pt x="142" y="51"/>
                        </a:cubicBezTo>
                        <a:cubicBezTo>
                          <a:pt x="143" y="52"/>
                          <a:pt x="142" y="53"/>
                          <a:pt x="143" y="53"/>
                        </a:cubicBezTo>
                        <a:cubicBezTo>
                          <a:pt x="143" y="53"/>
                          <a:pt x="143" y="53"/>
                          <a:pt x="143" y="53"/>
                        </a:cubicBezTo>
                        <a:cubicBezTo>
                          <a:pt x="144" y="53"/>
                          <a:pt x="144" y="53"/>
                          <a:pt x="144" y="53"/>
                        </a:cubicBezTo>
                        <a:cubicBezTo>
                          <a:pt x="144" y="53"/>
                          <a:pt x="144" y="54"/>
                          <a:pt x="144" y="54"/>
                        </a:cubicBezTo>
                        <a:cubicBezTo>
                          <a:pt x="144" y="54"/>
                          <a:pt x="145" y="55"/>
                          <a:pt x="145" y="55"/>
                        </a:cubicBezTo>
                        <a:cubicBezTo>
                          <a:pt x="145" y="55"/>
                          <a:pt x="144" y="55"/>
                          <a:pt x="144" y="55"/>
                        </a:cubicBezTo>
                        <a:cubicBezTo>
                          <a:pt x="144" y="55"/>
                          <a:pt x="144" y="55"/>
                          <a:pt x="144" y="55"/>
                        </a:cubicBezTo>
                        <a:cubicBezTo>
                          <a:pt x="144" y="55"/>
                          <a:pt x="144" y="55"/>
                          <a:pt x="144" y="55"/>
                        </a:cubicBezTo>
                        <a:cubicBezTo>
                          <a:pt x="144" y="55"/>
                          <a:pt x="143" y="56"/>
                          <a:pt x="143" y="56"/>
                        </a:cubicBezTo>
                        <a:cubicBezTo>
                          <a:pt x="144" y="56"/>
                          <a:pt x="144" y="56"/>
                          <a:pt x="144" y="56"/>
                        </a:cubicBezTo>
                        <a:cubicBezTo>
                          <a:pt x="145" y="57"/>
                          <a:pt x="145" y="56"/>
                          <a:pt x="145" y="56"/>
                        </a:cubicBezTo>
                        <a:cubicBezTo>
                          <a:pt x="145" y="56"/>
                          <a:pt x="146" y="57"/>
                          <a:pt x="146" y="57"/>
                        </a:cubicBezTo>
                        <a:cubicBezTo>
                          <a:pt x="146" y="57"/>
                          <a:pt x="146" y="57"/>
                          <a:pt x="146" y="57"/>
                        </a:cubicBezTo>
                        <a:cubicBezTo>
                          <a:pt x="147" y="56"/>
                          <a:pt x="147" y="57"/>
                          <a:pt x="147" y="57"/>
                        </a:cubicBezTo>
                        <a:cubicBezTo>
                          <a:pt x="147" y="57"/>
                          <a:pt x="147" y="57"/>
                          <a:pt x="147" y="57"/>
                        </a:cubicBezTo>
                        <a:cubicBezTo>
                          <a:pt x="146" y="58"/>
                          <a:pt x="146" y="57"/>
                          <a:pt x="146" y="57"/>
                        </a:cubicBezTo>
                        <a:cubicBezTo>
                          <a:pt x="146" y="57"/>
                          <a:pt x="146" y="57"/>
                          <a:pt x="146" y="57"/>
                        </a:cubicBezTo>
                        <a:cubicBezTo>
                          <a:pt x="145" y="57"/>
                          <a:pt x="146" y="58"/>
                          <a:pt x="146" y="58"/>
                        </a:cubicBezTo>
                        <a:cubicBezTo>
                          <a:pt x="146" y="58"/>
                          <a:pt x="147" y="59"/>
                          <a:pt x="147" y="59"/>
                        </a:cubicBezTo>
                        <a:cubicBezTo>
                          <a:pt x="147" y="60"/>
                          <a:pt x="148" y="60"/>
                          <a:pt x="148" y="60"/>
                        </a:cubicBezTo>
                        <a:cubicBezTo>
                          <a:pt x="148" y="59"/>
                          <a:pt x="148" y="58"/>
                          <a:pt x="148" y="58"/>
                        </a:cubicBezTo>
                        <a:cubicBezTo>
                          <a:pt x="148" y="58"/>
                          <a:pt x="149" y="57"/>
                          <a:pt x="149" y="57"/>
                        </a:cubicBezTo>
                        <a:cubicBezTo>
                          <a:pt x="150" y="58"/>
                          <a:pt x="151" y="59"/>
                          <a:pt x="151" y="59"/>
                        </a:cubicBezTo>
                        <a:cubicBezTo>
                          <a:pt x="151" y="59"/>
                          <a:pt x="151" y="59"/>
                          <a:pt x="151" y="60"/>
                        </a:cubicBezTo>
                        <a:cubicBezTo>
                          <a:pt x="151" y="60"/>
                          <a:pt x="151" y="60"/>
                          <a:pt x="151" y="60"/>
                        </a:cubicBezTo>
                        <a:cubicBezTo>
                          <a:pt x="150" y="60"/>
                          <a:pt x="150" y="61"/>
                          <a:pt x="150" y="61"/>
                        </a:cubicBezTo>
                        <a:cubicBezTo>
                          <a:pt x="150" y="62"/>
                          <a:pt x="151" y="62"/>
                          <a:pt x="151" y="63"/>
                        </a:cubicBezTo>
                        <a:cubicBezTo>
                          <a:pt x="152" y="63"/>
                          <a:pt x="152" y="63"/>
                          <a:pt x="152" y="64"/>
                        </a:cubicBezTo>
                        <a:cubicBezTo>
                          <a:pt x="152" y="64"/>
                          <a:pt x="152" y="63"/>
                          <a:pt x="153" y="63"/>
                        </a:cubicBezTo>
                        <a:cubicBezTo>
                          <a:pt x="153" y="63"/>
                          <a:pt x="153" y="63"/>
                          <a:pt x="153" y="63"/>
                        </a:cubicBezTo>
                        <a:cubicBezTo>
                          <a:pt x="153" y="62"/>
                          <a:pt x="154" y="62"/>
                          <a:pt x="154" y="61"/>
                        </a:cubicBezTo>
                        <a:cubicBezTo>
                          <a:pt x="154" y="61"/>
                          <a:pt x="155" y="60"/>
                          <a:pt x="155" y="59"/>
                        </a:cubicBezTo>
                        <a:cubicBezTo>
                          <a:pt x="155" y="59"/>
                          <a:pt x="155" y="59"/>
                          <a:pt x="156" y="59"/>
                        </a:cubicBezTo>
                        <a:cubicBezTo>
                          <a:pt x="157" y="59"/>
                          <a:pt x="156" y="58"/>
                          <a:pt x="156" y="58"/>
                        </a:cubicBezTo>
                        <a:cubicBezTo>
                          <a:pt x="155" y="58"/>
                          <a:pt x="156" y="58"/>
                          <a:pt x="156" y="58"/>
                        </a:cubicBezTo>
                        <a:cubicBezTo>
                          <a:pt x="157" y="58"/>
                          <a:pt x="157" y="58"/>
                          <a:pt x="156" y="58"/>
                        </a:cubicBezTo>
                        <a:cubicBezTo>
                          <a:pt x="155" y="57"/>
                          <a:pt x="155" y="57"/>
                          <a:pt x="155" y="57"/>
                        </a:cubicBezTo>
                        <a:cubicBezTo>
                          <a:pt x="155" y="57"/>
                          <a:pt x="155" y="56"/>
                          <a:pt x="155" y="56"/>
                        </a:cubicBezTo>
                        <a:cubicBezTo>
                          <a:pt x="155" y="56"/>
                          <a:pt x="155" y="56"/>
                          <a:pt x="155" y="56"/>
                        </a:cubicBezTo>
                        <a:cubicBezTo>
                          <a:pt x="155" y="55"/>
                          <a:pt x="155" y="56"/>
                          <a:pt x="156" y="56"/>
                        </a:cubicBezTo>
                        <a:cubicBezTo>
                          <a:pt x="156" y="56"/>
                          <a:pt x="157" y="56"/>
                          <a:pt x="157" y="56"/>
                        </a:cubicBezTo>
                        <a:cubicBezTo>
                          <a:pt x="158" y="56"/>
                          <a:pt x="159" y="56"/>
                          <a:pt x="160" y="56"/>
                        </a:cubicBezTo>
                        <a:cubicBezTo>
                          <a:pt x="161" y="56"/>
                          <a:pt x="160" y="56"/>
                          <a:pt x="159" y="56"/>
                        </a:cubicBezTo>
                        <a:cubicBezTo>
                          <a:pt x="159" y="56"/>
                          <a:pt x="159" y="57"/>
                          <a:pt x="160" y="57"/>
                        </a:cubicBezTo>
                        <a:cubicBezTo>
                          <a:pt x="160" y="57"/>
                          <a:pt x="160" y="57"/>
                          <a:pt x="161" y="57"/>
                        </a:cubicBezTo>
                        <a:cubicBezTo>
                          <a:pt x="161" y="57"/>
                          <a:pt x="162" y="57"/>
                          <a:pt x="162" y="58"/>
                        </a:cubicBezTo>
                        <a:cubicBezTo>
                          <a:pt x="162" y="58"/>
                          <a:pt x="162" y="58"/>
                          <a:pt x="161" y="58"/>
                        </a:cubicBezTo>
                        <a:cubicBezTo>
                          <a:pt x="161" y="58"/>
                          <a:pt x="161" y="58"/>
                          <a:pt x="162" y="59"/>
                        </a:cubicBezTo>
                        <a:cubicBezTo>
                          <a:pt x="162" y="59"/>
                          <a:pt x="162" y="59"/>
                          <a:pt x="162" y="59"/>
                        </a:cubicBezTo>
                        <a:cubicBezTo>
                          <a:pt x="162" y="59"/>
                          <a:pt x="160" y="60"/>
                          <a:pt x="160" y="60"/>
                        </a:cubicBezTo>
                        <a:cubicBezTo>
                          <a:pt x="160" y="60"/>
                          <a:pt x="160" y="60"/>
                          <a:pt x="160" y="60"/>
                        </a:cubicBezTo>
                        <a:cubicBezTo>
                          <a:pt x="160" y="60"/>
                          <a:pt x="161" y="61"/>
                          <a:pt x="161" y="61"/>
                        </a:cubicBezTo>
                        <a:cubicBezTo>
                          <a:pt x="161" y="62"/>
                          <a:pt x="162" y="62"/>
                          <a:pt x="162" y="62"/>
                        </a:cubicBezTo>
                        <a:cubicBezTo>
                          <a:pt x="162" y="62"/>
                          <a:pt x="162" y="63"/>
                          <a:pt x="162" y="63"/>
                        </a:cubicBezTo>
                        <a:cubicBezTo>
                          <a:pt x="162" y="64"/>
                          <a:pt x="161" y="64"/>
                          <a:pt x="161" y="64"/>
                        </a:cubicBezTo>
                        <a:cubicBezTo>
                          <a:pt x="161" y="65"/>
                          <a:pt x="160" y="65"/>
                          <a:pt x="159" y="65"/>
                        </a:cubicBezTo>
                        <a:cubicBezTo>
                          <a:pt x="159" y="66"/>
                          <a:pt x="159" y="66"/>
                          <a:pt x="159" y="66"/>
                        </a:cubicBezTo>
                        <a:cubicBezTo>
                          <a:pt x="160" y="66"/>
                          <a:pt x="159" y="66"/>
                          <a:pt x="159" y="66"/>
                        </a:cubicBezTo>
                        <a:cubicBezTo>
                          <a:pt x="158" y="65"/>
                          <a:pt x="158" y="65"/>
                          <a:pt x="158" y="65"/>
                        </a:cubicBezTo>
                        <a:cubicBezTo>
                          <a:pt x="158" y="64"/>
                          <a:pt x="158" y="65"/>
                          <a:pt x="157" y="65"/>
                        </a:cubicBezTo>
                        <a:cubicBezTo>
                          <a:pt x="157" y="64"/>
                          <a:pt x="156" y="64"/>
                          <a:pt x="156" y="64"/>
                        </a:cubicBezTo>
                        <a:cubicBezTo>
                          <a:pt x="156" y="64"/>
                          <a:pt x="155" y="64"/>
                          <a:pt x="156" y="64"/>
                        </a:cubicBezTo>
                        <a:cubicBezTo>
                          <a:pt x="156" y="64"/>
                          <a:pt x="157" y="65"/>
                          <a:pt x="157" y="65"/>
                        </a:cubicBezTo>
                        <a:cubicBezTo>
                          <a:pt x="158" y="65"/>
                          <a:pt x="158" y="65"/>
                          <a:pt x="158" y="66"/>
                        </a:cubicBezTo>
                        <a:cubicBezTo>
                          <a:pt x="158" y="66"/>
                          <a:pt x="157" y="66"/>
                          <a:pt x="157" y="66"/>
                        </a:cubicBezTo>
                        <a:cubicBezTo>
                          <a:pt x="157" y="66"/>
                          <a:pt x="157" y="66"/>
                          <a:pt x="157" y="66"/>
                        </a:cubicBezTo>
                        <a:cubicBezTo>
                          <a:pt x="156" y="66"/>
                          <a:pt x="156" y="66"/>
                          <a:pt x="156" y="66"/>
                        </a:cubicBezTo>
                        <a:cubicBezTo>
                          <a:pt x="155" y="65"/>
                          <a:pt x="154" y="65"/>
                          <a:pt x="153" y="65"/>
                        </a:cubicBezTo>
                        <a:cubicBezTo>
                          <a:pt x="153" y="65"/>
                          <a:pt x="153" y="66"/>
                          <a:pt x="153" y="66"/>
                        </a:cubicBezTo>
                        <a:cubicBezTo>
                          <a:pt x="153" y="66"/>
                          <a:pt x="154" y="66"/>
                          <a:pt x="154" y="66"/>
                        </a:cubicBezTo>
                        <a:cubicBezTo>
                          <a:pt x="154" y="67"/>
                          <a:pt x="154" y="67"/>
                          <a:pt x="154" y="67"/>
                        </a:cubicBezTo>
                        <a:cubicBezTo>
                          <a:pt x="154" y="67"/>
                          <a:pt x="153" y="68"/>
                          <a:pt x="152" y="68"/>
                        </a:cubicBezTo>
                        <a:cubicBezTo>
                          <a:pt x="152" y="69"/>
                          <a:pt x="151" y="69"/>
                          <a:pt x="151" y="68"/>
                        </a:cubicBezTo>
                        <a:cubicBezTo>
                          <a:pt x="150" y="68"/>
                          <a:pt x="149" y="68"/>
                          <a:pt x="149" y="67"/>
                        </a:cubicBezTo>
                        <a:cubicBezTo>
                          <a:pt x="148" y="67"/>
                          <a:pt x="148" y="67"/>
                          <a:pt x="148" y="67"/>
                        </a:cubicBezTo>
                        <a:cubicBezTo>
                          <a:pt x="147" y="67"/>
                          <a:pt x="148" y="67"/>
                          <a:pt x="147" y="67"/>
                        </a:cubicBezTo>
                        <a:cubicBezTo>
                          <a:pt x="147" y="67"/>
                          <a:pt x="146" y="67"/>
                          <a:pt x="145" y="67"/>
                        </a:cubicBezTo>
                        <a:cubicBezTo>
                          <a:pt x="145" y="67"/>
                          <a:pt x="146" y="67"/>
                          <a:pt x="147" y="67"/>
                        </a:cubicBezTo>
                        <a:cubicBezTo>
                          <a:pt x="148" y="67"/>
                          <a:pt x="148" y="68"/>
                          <a:pt x="148" y="68"/>
                        </a:cubicBezTo>
                        <a:cubicBezTo>
                          <a:pt x="148" y="68"/>
                          <a:pt x="149" y="69"/>
                          <a:pt x="150" y="69"/>
                        </a:cubicBezTo>
                        <a:cubicBezTo>
                          <a:pt x="151" y="69"/>
                          <a:pt x="152" y="69"/>
                          <a:pt x="152" y="69"/>
                        </a:cubicBezTo>
                        <a:cubicBezTo>
                          <a:pt x="152" y="69"/>
                          <a:pt x="152" y="70"/>
                          <a:pt x="152" y="70"/>
                        </a:cubicBezTo>
                        <a:cubicBezTo>
                          <a:pt x="152" y="70"/>
                          <a:pt x="151" y="71"/>
                          <a:pt x="151" y="71"/>
                        </a:cubicBezTo>
                        <a:cubicBezTo>
                          <a:pt x="151" y="72"/>
                          <a:pt x="150" y="72"/>
                          <a:pt x="150" y="72"/>
                        </a:cubicBezTo>
                        <a:cubicBezTo>
                          <a:pt x="149" y="72"/>
                          <a:pt x="148" y="72"/>
                          <a:pt x="148" y="72"/>
                        </a:cubicBezTo>
                        <a:cubicBezTo>
                          <a:pt x="148" y="72"/>
                          <a:pt x="148" y="72"/>
                          <a:pt x="147" y="72"/>
                        </a:cubicBezTo>
                        <a:cubicBezTo>
                          <a:pt x="147" y="73"/>
                          <a:pt x="147" y="73"/>
                          <a:pt x="148" y="73"/>
                        </a:cubicBezTo>
                        <a:cubicBezTo>
                          <a:pt x="148" y="73"/>
                          <a:pt x="147" y="73"/>
                          <a:pt x="147" y="73"/>
                        </a:cubicBezTo>
                        <a:cubicBezTo>
                          <a:pt x="146" y="73"/>
                          <a:pt x="146" y="73"/>
                          <a:pt x="146" y="74"/>
                        </a:cubicBezTo>
                        <a:cubicBezTo>
                          <a:pt x="146" y="74"/>
                          <a:pt x="145" y="73"/>
                          <a:pt x="145" y="73"/>
                        </a:cubicBezTo>
                        <a:cubicBezTo>
                          <a:pt x="145" y="73"/>
                          <a:pt x="145" y="73"/>
                          <a:pt x="145" y="73"/>
                        </a:cubicBezTo>
                        <a:cubicBezTo>
                          <a:pt x="144" y="73"/>
                          <a:pt x="145" y="73"/>
                          <a:pt x="144" y="73"/>
                        </a:cubicBezTo>
                        <a:cubicBezTo>
                          <a:pt x="144" y="73"/>
                          <a:pt x="144" y="73"/>
                          <a:pt x="143" y="73"/>
                        </a:cubicBezTo>
                        <a:cubicBezTo>
                          <a:pt x="143" y="72"/>
                          <a:pt x="143" y="72"/>
                          <a:pt x="142" y="72"/>
                        </a:cubicBezTo>
                        <a:cubicBezTo>
                          <a:pt x="142" y="72"/>
                          <a:pt x="142" y="72"/>
                          <a:pt x="142" y="72"/>
                        </a:cubicBezTo>
                        <a:cubicBezTo>
                          <a:pt x="142" y="72"/>
                          <a:pt x="142" y="72"/>
                          <a:pt x="141" y="72"/>
                        </a:cubicBezTo>
                        <a:cubicBezTo>
                          <a:pt x="141" y="72"/>
                          <a:pt x="141" y="72"/>
                          <a:pt x="141" y="72"/>
                        </a:cubicBezTo>
                        <a:cubicBezTo>
                          <a:pt x="141" y="72"/>
                          <a:pt x="141" y="72"/>
                          <a:pt x="141" y="72"/>
                        </a:cubicBezTo>
                        <a:cubicBezTo>
                          <a:pt x="141" y="72"/>
                          <a:pt x="141" y="73"/>
                          <a:pt x="142" y="73"/>
                        </a:cubicBezTo>
                        <a:cubicBezTo>
                          <a:pt x="142" y="73"/>
                          <a:pt x="142" y="73"/>
                          <a:pt x="142" y="73"/>
                        </a:cubicBezTo>
                        <a:cubicBezTo>
                          <a:pt x="142" y="73"/>
                          <a:pt x="144" y="73"/>
                          <a:pt x="143" y="73"/>
                        </a:cubicBezTo>
                        <a:cubicBezTo>
                          <a:pt x="143" y="73"/>
                          <a:pt x="143" y="74"/>
                          <a:pt x="143" y="74"/>
                        </a:cubicBezTo>
                        <a:cubicBezTo>
                          <a:pt x="144" y="73"/>
                          <a:pt x="144" y="73"/>
                          <a:pt x="145" y="74"/>
                        </a:cubicBezTo>
                        <a:cubicBezTo>
                          <a:pt x="145" y="74"/>
                          <a:pt x="146" y="74"/>
                          <a:pt x="146" y="74"/>
                        </a:cubicBezTo>
                        <a:cubicBezTo>
                          <a:pt x="147" y="75"/>
                          <a:pt x="146" y="75"/>
                          <a:pt x="146" y="75"/>
                        </a:cubicBezTo>
                        <a:cubicBezTo>
                          <a:pt x="146" y="75"/>
                          <a:pt x="146" y="76"/>
                          <a:pt x="145" y="76"/>
                        </a:cubicBezTo>
                        <a:cubicBezTo>
                          <a:pt x="145" y="76"/>
                          <a:pt x="145" y="76"/>
                          <a:pt x="145" y="75"/>
                        </a:cubicBezTo>
                        <a:cubicBezTo>
                          <a:pt x="144" y="75"/>
                          <a:pt x="144" y="75"/>
                          <a:pt x="143" y="75"/>
                        </a:cubicBezTo>
                        <a:cubicBezTo>
                          <a:pt x="143" y="76"/>
                          <a:pt x="144" y="76"/>
                          <a:pt x="144" y="76"/>
                        </a:cubicBezTo>
                        <a:cubicBezTo>
                          <a:pt x="144" y="76"/>
                          <a:pt x="144" y="77"/>
                          <a:pt x="144" y="77"/>
                        </a:cubicBezTo>
                        <a:cubicBezTo>
                          <a:pt x="143" y="77"/>
                          <a:pt x="144" y="76"/>
                          <a:pt x="143" y="76"/>
                        </a:cubicBezTo>
                        <a:cubicBezTo>
                          <a:pt x="143" y="77"/>
                          <a:pt x="143" y="77"/>
                          <a:pt x="143" y="77"/>
                        </a:cubicBezTo>
                        <a:cubicBezTo>
                          <a:pt x="142" y="77"/>
                          <a:pt x="142" y="77"/>
                          <a:pt x="143" y="77"/>
                        </a:cubicBezTo>
                        <a:cubicBezTo>
                          <a:pt x="143" y="77"/>
                          <a:pt x="143" y="77"/>
                          <a:pt x="142" y="77"/>
                        </a:cubicBezTo>
                        <a:cubicBezTo>
                          <a:pt x="142" y="77"/>
                          <a:pt x="142" y="78"/>
                          <a:pt x="142" y="78"/>
                        </a:cubicBezTo>
                        <a:cubicBezTo>
                          <a:pt x="142" y="79"/>
                          <a:pt x="142" y="79"/>
                          <a:pt x="141" y="79"/>
                        </a:cubicBezTo>
                        <a:cubicBezTo>
                          <a:pt x="141" y="79"/>
                          <a:pt x="141" y="79"/>
                          <a:pt x="141" y="79"/>
                        </a:cubicBezTo>
                        <a:cubicBezTo>
                          <a:pt x="141" y="80"/>
                          <a:pt x="140" y="81"/>
                          <a:pt x="140" y="82"/>
                        </a:cubicBezTo>
                        <a:cubicBezTo>
                          <a:pt x="139" y="83"/>
                          <a:pt x="139" y="85"/>
                          <a:pt x="139" y="85"/>
                        </a:cubicBezTo>
                        <a:cubicBezTo>
                          <a:pt x="139" y="85"/>
                          <a:pt x="139" y="85"/>
                          <a:pt x="139" y="86"/>
                        </a:cubicBezTo>
                        <a:cubicBezTo>
                          <a:pt x="139" y="86"/>
                          <a:pt x="140" y="86"/>
                          <a:pt x="141" y="86"/>
                        </a:cubicBezTo>
                        <a:cubicBezTo>
                          <a:pt x="141" y="86"/>
                          <a:pt x="142" y="86"/>
                          <a:pt x="142" y="86"/>
                        </a:cubicBezTo>
                        <a:cubicBezTo>
                          <a:pt x="142" y="87"/>
                          <a:pt x="143" y="89"/>
                          <a:pt x="143" y="89"/>
                        </a:cubicBezTo>
                        <a:cubicBezTo>
                          <a:pt x="143" y="90"/>
                          <a:pt x="143" y="90"/>
                          <a:pt x="143" y="90"/>
                        </a:cubicBezTo>
                        <a:cubicBezTo>
                          <a:pt x="142" y="91"/>
                          <a:pt x="144" y="90"/>
                          <a:pt x="144" y="90"/>
                        </a:cubicBezTo>
                        <a:cubicBezTo>
                          <a:pt x="145" y="90"/>
                          <a:pt x="145" y="90"/>
                          <a:pt x="146" y="90"/>
                        </a:cubicBezTo>
                        <a:cubicBezTo>
                          <a:pt x="147" y="90"/>
                          <a:pt x="147" y="90"/>
                          <a:pt x="148" y="90"/>
                        </a:cubicBezTo>
                        <a:cubicBezTo>
                          <a:pt x="148" y="90"/>
                          <a:pt x="149" y="90"/>
                          <a:pt x="149" y="91"/>
                        </a:cubicBezTo>
                        <a:cubicBezTo>
                          <a:pt x="150" y="91"/>
                          <a:pt x="150" y="91"/>
                          <a:pt x="150" y="91"/>
                        </a:cubicBezTo>
                        <a:cubicBezTo>
                          <a:pt x="150" y="91"/>
                          <a:pt x="151" y="92"/>
                          <a:pt x="151" y="92"/>
                        </a:cubicBezTo>
                        <a:cubicBezTo>
                          <a:pt x="151" y="92"/>
                          <a:pt x="151" y="92"/>
                          <a:pt x="152" y="93"/>
                        </a:cubicBezTo>
                        <a:cubicBezTo>
                          <a:pt x="152" y="93"/>
                          <a:pt x="154" y="94"/>
                          <a:pt x="155" y="94"/>
                        </a:cubicBezTo>
                        <a:cubicBezTo>
                          <a:pt x="155" y="94"/>
                          <a:pt x="156" y="94"/>
                          <a:pt x="155" y="95"/>
                        </a:cubicBezTo>
                        <a:cubicBezTo>
                          <a:pt x="155" y="95"/>
                          <a:pt x="156" y="95"/>
                          <a:pt x="156" y="94"/>
                        </a:cubicBezTo>
                        <a:cubicBezTo>
                          <a:pt x="156" y="94"/>
                          <a:pt x="159" y="95"/>
                          <a:pt x="159" y="95"/>
                        </a:cubicBezTo>
                        <a:cubicBezTo>
                          <a:pt x="160" y="95"/>
                          <a:pt x="160" y="95"/>
                          <a:pt x="161" y="95"/>
                        </a:cubicBezTo>
                        <a:cubicBezTo>
                          <a:pt x="161" y="96"/>
                          <a:pt x="160" y="96"/>
                          <a:pt x="160" y="97"/>
                        </a:cubicBezTo>
                        <a:cubicBezTo>
                          <a:pt x="160" y="97"/>
                          <a:pt x="160" y="97"/>
                          <a:pt x="161" y="98"/>
                        </a:cubicBezTo>
                        <a:cubicBezTo>
                          <a:pt x="161" y="98"/>
                          <a:pt x="161" y="98"/>
                          <a:pt x="161" y="99"/>
                        </a:cubicBezTo>
                        <a:cubicBezTo>
                          <a:pt x="160" y="99"/>
                          <a:pt x="161" y="100"/>
                          <a:pt x="161" y="100"/>
                        </a:cubicBezTo>
                        <a:cubicBezTo>
                          <a:pt x="161" y="101"/>
                          <a:pt x="162" y="101"/>
                          <a:pt x="161" y="101"/>
                        </a:cubicBezTo>
                        <a:cubicBezTo>
                          <a:pt x="161" y="102"/>
                          <a:pt x="161" y="102"/>
                          <a:pt x="162" y="102"/>
                        </a:cubicBezTo>
                        <a:cubicBezTo>
                          <a:pt x="162" y="102"/>
                          <a:pt x="163" y="102"/>
                          <a:pt x="163" y="103"/>
                        </a:cubicBezTo>
                        <a:cubicBezTo>
                          <a:pt x="164" y="103"/>
                          <a:pt x="163" y="104"/>
                          <a:pt x="163" y="104"/>
                        </a:cubicBezTo>
                        <a:cubicBezTo>
                          <a:pt x="162" y="104"/>
                          <a:pt x="163" y="104"/>
                          <a:pt x="164" y="104"/>
                        </a:cubicBezTo>
                        <a:cubicBezTo>
                          <a:pt x="164" y="104"/>
                          <a:pt x="165" y="105"/>
                          <a:pt x="165" y="105"/>
                        </a:cubicBezTo>
                        <a:cubicBezTo>
                          <a:pt x="166" y="105"/>
                          <a:pt x="165" y="104"/>
                          <a:pt x="165" y="104"/>
                        </a:cubicBezTo>
                        <a:cubicBezTo>
                          <a:pt x="165" y="104"/>
                          <a:pt x="165" y="103"/>
                          <a:pt x="165" y="103"/>
                        </a:cubicBezTo>
                        <a:cubicBezTo>
                          <a:pt x="166" y="103"/>
                          <a:pt x="166" y="103"/>
                          <a:pt x="166" y="104"/>
                        </a:cubicBezTo>
                        <a:cubicBezTo>
                          <a:pt x="166" y="104"/>
                          <a:pt x="166" y="104"/>
                          <a:pt x="166" y="104"/>
                        </a:cubicBezTo>
                        <a:cubicBezTo>
                          <a:pt x="166" y="103"/>
                          <a:pt x="167" y="103"/>
                          <a:pt x="166" y="103"/>
                        </a:cubicBezTo>
                        <a:cubicBezTo>
                          <a:pt x="166" y="103"/>
                          <a:pt x="166" y="102"/>
                          <a:pt x="167" y="102"/>
                        </a:cubicBezTo>
                        <a:cubicBezTo>
                          <a:pt x="167" y="102"/>
                          <a:pt x="167" y="101"/>
                          <a:pt x="166" y="100"/>
                        </a:cubicBezTo>
                        <a:cubicBezTo>
                          <a:pt x="166" y="99"/>
                          <a:pt x="166" y="99"/>
                          <a:pt x="166" y="99"/>
                        </a:cubicBezTo>
                        <a:cubicBezTo>
                          <a:pt x="166" y="99"/>
                          <a:pt x="166" y="99"/>
                          <a:pt x="166" y="98"/>
                        </a:cubicBezTo>
                        <a:cubicBezTo>
                          <a:pt x="166" y="98"/>
                          <a:pt x="166" y="98"/>
                          <a:pt x="166" y="97"/>
                        </a:cubicBezTo>
                        <a:cubicBezTo>
                          <a:pt x="165" y="96"/>
                          <a:pt x="165" y="96"/>
                          <a:pt x="166" y="96"/>
                        </a:cubicBezTo>
                        <a:cubicBezTo>
                          <a:pt x="166" y="95"/>
                          <a:pt x="167" y="95"/>
                          <a:pt x="169" y="94"/>
                        </a:cubicBezTo>
                        <a:cubicBezTo>
                          <a:pt x="171" y="92"/>
                          <a:pt x="170" y="91"/>
                          <a:pt x="170" y="90"/>
                        </a:cubicBezTo>
                        <a:cubicBezTo>
                          <a:pt x="170" y="88"/>
                          <a:pt x="167" y="87"/>
                          <a:pt x="167" y="86"/>
                        </a:cubicBezTo>
                        <a:cubicBezTo>
                          <a:pt x="167" y="86"/>
                          <a:pt x="167" y="86"/>
                          <a:pt x="167" y="85"/>
                        </a:cubicBezTo>
                        <a:cubicBezTo>
                          <a:pt x="168" y="85"/>
                          <a:pt x="168" y="85"/>
                          <a:pt x="168" y="84"/>
                        </a:cubicBezTo>
                        <a:cubicBezTo>
                          <a:pt x="168" y="84"/>
                          <a:pt x="168" y="84"/>
                          <a:pt x="169" y="84"/>
                        </a:cubicBezTo>
                        <a:cubicBezTo>
                          <a:pt x="169" y="84"/>
                          <a:pt x="169" y="83"/>
                          <a:pt x="169" y="83"/>
                        </a:cubicBezTo>
                        <a:cubicBezTo>
                          <a:pt x="169" y="83"/>
                          <a:pt x="169" y="82"/>
                          <a:pt x="168" y="82"/>
                        </a:cubicBezTo>
                        <a:cubicBezTo>
                          <a:pt x="168" y="82"/>
                          <a:pt x="168" y="82"/>
                          <a:pt x="168" y="81"/>
                        </a:cubicBezTo>
                        <a:cubicBezTo>
                          <a:pt x="168" y="81"/>
                          <a:pt x="168" y="81"/>
                          <a:pt x="168" y="81"/>
                        </a:cubicBezTo>
                        <a:cubicBezTo>
                          <a:pt x="168" y="80"/>
                          <a:pt x="168" y="81"/>
                          <a:pt x="168" y="80"/>
                        </a:cubicBezTo>
                        <a:cubicBezTo>
                          <a:pt x="168" y="80"/>
                          <a:pt x="168" y="80"/>
                          <a:pt x="168" y="79"/>
                        </a:cubicBezTo>
                        <a:cubicBezTo>
                          <a:pt x="169" y="78"/>
                          <a:pt x="168" y="78"/>
                          <a:pt x="168" y="78"/>
                        </a:cubicBezTo>
                        <a:cubicBezTo>
                          <a:pt x="167" y="77"/>
                          <a:pt x="168" y="77"/>
                          <a:pt x="169" y="76"/>
                        </a:cubicBezTo>
                        <a:cubicBezTo>
                          <a:pt x="169" y="76"/>
                          <a:pt x="170" y="76"/>
                          <a:pt x="171" y="77"/>
                        </a:cubicBezTo>
                        <a:cubicBezTo>
                          <a:pt x="171" y="77"/>
                          <a:pt x="171" y="77"/>
                          <a:pt x="172" y="77"/>
                        </a:cubicBezTo>
                        <a:cubicBezTo>
                          <a:pt x="172" y="77"/>
                          <a:pt x="172" y="77"/>
                          <a:pt x="172" y="77"/>
                        </a:cubicBezTo>
                        <a:cubicBezTo>
                          <a:pt x="173" y="77"/>
                          <a:pt x="173" y="77"/>
                          <a:pt x="174" y="77"/>
                        </a:cubicBezTo>
                        <a:cubicBezTo>
                          <a:pt x="174" y="77"/>
                          <a:pt x="174" y="77"/>
                          <a:pt x="175" y="77"/>
                        </a:cubicBezTo>
                        <a:cubicBezTo>
                          <a:pt x="176" y="76"/>
                          <a:pt x="176" y="77"/>
                          <a:pt x="176" y="77"/>
                        </a:cubicBezTo>
                        <a:cubicBezTo>
                          <a:pt x="176" y="77"/>
                          <a:pt x="176" y="77"/>
                          <a:pt x="177" y="77"/>
                        </a:cubicBezTo>
                        <a:cubicBezTo>
                          <a:pt x="177" y="78"/>
                          <a:pt x="177" y="78"/>
                          <a:pt x="177" y="78"/>
                        </a:cubicBezTo>
                        <a:cubicBezTo>
                          <a:pt x="177" y="78"/>
                          <a:pt x="177" y="78"/>
                          <a:pt x="177" y="78"/>
                        </a:cubicBezTo>
                        <a:cubicBezTo>
                          <a:pt x="177" y="78"/>
                          <a:pt x="177" y="78"/>
                          <a:pt x="177" y="78"/>
                        </a:cubicBezTo>
                        <a:cubicBezTo>
                          <a:pt x="178" y="78"/>
                          <a:pt x="178" y="78"/>
                          <a:pt x="178" y="79"/>
                        </a:cubicBezTo>
                        <a:cubicBezTo>
                          <a:pt x="178" y="79"/>
                          <a:pt x="178" y="79"/>
                          <a:pt x="178" y="79"/>
                        </a:cubicBezTo>
                        <a:cubicBezTo>
                          <a:pt x="179" y="79"/>
                          <a:pt x="179" y="79"/>
                          <a:pt x="179" y="80"/>
                        </a:cubicBezTo>
                        <a:cubicBezTo>
                          <a:pt x="179" y="80"/>
                          <a:pt x="181" y="80"/>
                          <a:pt x="181" y="80"/>
                        </a:cubicBezTo>
                        <a:cubicBezTo>
                          <a:pt x="181" y="80"/>
                          <a:pt x="181" y="81"/>
                          <a:pt x="182" y="81"/>
                        </a:cubicBezTo>
                        <a:cubicBezTo>
                          <a:pt x="182" y="81"/>
                          <a:pt x="182" y="80"/>
                          <a:pt x="182" y="80"/>
                        </a:cubicBezTo>
                        <a:cubicBezTo>
                          <a:pt x="182" y="80"/>
                          <a:pt x="182" y="81"/>
                          <a:pt x="182" y="81"/>
                        </a:cubicBezTo>
                        <a:cubicBezTo>
                          <a:pt x="182" y="81"/>
                          <a:pt x="182" y="82"/>
                          <a:pt x="182" y="82"/>
                        </a:cubicBezTo>
                        <a:cubicBezTo>
                          <a:pt x="182" y="82"/>
                          <a:pt x="182" y="82"/>
                          <a:pt x="182" y="82"/>
                        </a:cubicBezTo>
                        <a:cubicBezTo>
                          <a:pt x="182" y="82"/>
                          <a:pt x="182" y="83"/>
                          <a:pt x="182" y="83"/>
                        </a:cubicBezTo>
                        <a:cubicBezTo>
                          <a:pt x="182" y="83"/>
                          <a:pt x="181" y="83"/>
                          <a:pt x="182" y="83"/>
                        </a:cubicBezTo>
                        <a:cubicBezTo>
                          <a:pt x="182" y="83"/>
                          <a:pt x="182" y="83"/>
                          <a:pt x="182" y="83"/>
                        </a:cubicBezTo>
                        <a:cubicBezTo>
                          <a:pt x="182" y="84"/>
                          <a:pt x="182" y="84"/>
                          <a:pt x="182" y="84"/>
                        </a:cubicBezTo>
                        <a:cubicBezTo>
                          <a:pt x="182" y="84"/>
                          <a:pt x="182" y="84"/>
                          <a:pt x="183" y="84"/>
                        </a:cubicBezTo>
                        <a:cubicBezTo>
                          <a:pt x="183" y="84"/>
                          <a:pt x="183" y="85"/>
                          <a:pt x="183" y="85"/>
                        </a:cubicBezTo>
                        <a:cubicBezTo>
                          <a:pt x="182" y="85"/>
                          <a:pt x="182" y="85"/>
                          <a:pt x="182" y="86"/>
                        </a:cubicBezTo>
                        <a:cubicBezTo>
                          <a:pt x="182" y="86"/>
                          <a:pt x="182" y="86"/>
                          <a:pt x="182" y="85"/>
                        </a:cubicBezTo>
                        <a:cubicBezTo>
                          <a:pt x="182" y="85"/>
                          <a:pt x="182" y="85"/>
                          <a:pt x="182" y="85"/>
                        </a:cubicBezTo>
                        <a:cubicBezTo>
                          <a:pt x="182" y="85"/>
                          <a:pt x="182" y="86"/>
                          <a:pt x="181" y="86"/>
                        </a:cubicBezTo>
                        <a:cubicBezTo>
                          <a:pt x="181" y="86"/>
                          <a:pt x="181" y="86"/>
                          <a:pt x="181" y="86"/>
                        </a:cubicBezTo>
                        <a:cubicBezTo>
                          <a:pt x="181" y="86"/>
                          <a:pt x="182" y="86"/>
                          <a:pt x="182" y="86"/>
                        </a:cubicBezTo>
                        <a:cubicBezTo>
                          <a:pt x="182" y="86"/>
                          <a:pt x="182" y="86"/>
                          <a:pt x="182" y="86"/>
                        </a:cubicBezTo>
                        <a:cubicBezTo>
                          <a:pt x="182" y="86"/>
                          <a:pt x="184" y="86"/>
                          <a:pt x="184" y="86"/>
                        </a:cubicBezTo>
                        <a:cubicBezTo>
                          <a:pt x="184" y="86"/>
                          <a:pt x="184" y="86"/>
                          <a:pt x="185" y="87"/>
                        </a:cubicBezTo>
                        <a:cubicBezTo>
                          <a:pt x="185" y="87"/>
                          <a:pt x="184" y="87"/>
                          <a:pt x="184" y="87"/>
                        </a:cubicBezTo>
                        <a:cubicBezTo>
                          <a:pt x="184" y="88"/>
                          <a:pt x="183" y="88"/>
                          <a:pt x="183" y="88"/>
                        </a:cubicBezTo>
                        <a:cubicBezTo>
                          <a:pt x="182" y="88"/>
                          <a:pt x="182" y="89"/>
                          <a:pt x="183" y="89"/>
                        </a:cubicBezTo>
                        <a:cubicBezTo>
                          <a:pt x="183" y="88"/>
                          <a:pt x="183" y="88"/>
                          <a:pt x="184" y="88"/>
                        </a:cubicBezTo>
                        <a:cubicBezTo>
                          <a:pt x="184" y="88"/>
                          <a:pt x="185" y="87"/>
                          <a:pt x="185" y="87"/>
                        </a:cubicBezTo>
                        <a:cubicBezTo>
                          <a:pt x="185" y="86"/>
                          <a:pt x="185" y="87"/>
                          <a:pt x="185" y="87"/>
                        </a:cubicBezTo>
                        <a:cubicBezTo>
                          <a:pt x="185" y="87"/>
                          <a:pt x="185" y="87"/>
                          <a:pt x="185" y="87"/>
                        </a:cubicBezTo>
                        <a:cubicBezTo>
                          <a:pt x="185" y="87"/>
                          <a:pt x="185" y="87"/>
                          <a:pt x="185" y="88"/>
                        </a:cubicBezTo>
                        <a:cubicBezTo>
                          <a:pt x="186" y="88"/>
                          <a:pt x="186" y="88"/>
                          <a:pt x="186" y="88"/>
                        </a:cubicBezTo>
                        <a:cubicBezTo>
                          <a:pt x="186" y="87"/>
                          <a:pt x="186" y="87"/>
                          <a:pt x="187" y="87"/>
                        </a:cubicBezTo>
                        <a:cubicBezTo>
                          <a:pt x="187" y="87"/>
                          <a:pt x="187" y="86"/>
                          <a:pt x="187" y="86"/>
                        </a:cubicBezTo>
                        <a:cubicBezTo>
                          <a:pt x="188" y="86"/>
                          <a:pt x="188" y="86"/>
                          <a:pt x="188" y="87"/>
                        </a:cubicBezTo>
                        <a:cubicBezTo>
                          <a:pt x="188" y="87"/>
                          <a:pt x="188" y="87"/>
                          <a:pt x="188" y="87"/>
                        </a:cubicBezTo>
                        <a:cubicBezTo>
                          <a:pt x="189" y="87"/>
                          <a:pt x="188" y="86"/>
                          <a:pt x="188" y="86"/>
                        </a:cubicBezTo>
                        <a:cubicBezTo>
                          <a:pt x="188" y="86"/>
                          <a:pt x="189" y="86"/>
                          <a:pt x="189" y="85"/>
                        </a:cubicBezTo>
                        <a:cubicBezTo>
                          <a:pt x="190" y="85"/>
                          <a:pt x="189" y="85"/>
                          <a:pt x="189" y="85"/>
                        </a:cubicBezTo>
                        <a:cubicBezTo>
                          <a:pt x="189" y="85"/>
                          <a:pt x="189" y="85"/>
                          <a:pt x="189" y="84"/>
                        </a:cubicBezTo>
                        <a:cubicBezTo>
                          <a:pt x="189" y="84"/>
                          <a:pt x="190" y="84"/>
                          <a:pt x="190" y="84"/>
                        </a:cubicBezTo>
                        <a:cubicBezTo>
                          <a:pt x="190" y="85"/>
                          <a:pt x="190" y="84"/>
                          <a:pt x="189" y="84"/>
                        </a:cubicBezTo>
                        <a:cubicBezTo>
                          <a:pt x="189" y="84"/>
                          <a:pt x="189" y="83"/>
                          <a:pt x="190" y="83"/>
                        </a:cubicBezTo>
                        <a:cubicBezTo>
                          <a:pt x="190" y="83"/>
                          <a:pt x="190" y="83"/>
                          <a:pt x="190" y="83"/>
                        </a:cubicBezTo>
                        <a:cubicBezTo>
                          <a:pt x="190" y="83"/>
                          <a:pt x="190" y="83"/>
                          <a:pt x="190" y="83"/>
                        </a:cubicBezTo>
                        <a:cubicBezTo>
                          <a:pt x="190" y="83"/>
                          <a:pt x="190" y="82"/>
                          <a:pt x="190" y="82"/>
                        </a:cubicBezTo>
                        <a:cubicBezTo>
                          <a:pt x="191" y="82"/>
                          <a:pt x="191" y="82"/>
                          <a:pt x="191" y="82"/>
                        </a:cubicBezTo>
                        <a:cubicBezTo>
                          <a:pt x="191" y="82"/>
                          <a:pt x="191" y="83"/>
                          <a:pt x="191" y="83"/>
                        </a:cubicBezTo>
                        <a:cubicBezTo>
                          <a:pt x="191" y="83"/>
                          <a:pt x="191" y="83"/>
                          <a:pt x="192" y="84"/>
                        </a:cubicBezTo>
                        <a:cubicBezTo>
                          <a:pt x="192" y="84"/>
                          <a:pt x="193" y="85"/>
                          <a:pt x="192" y="85"/>
                        </a:cubicBezTo>
                        <a:cubicBezTo>
                          <a:pt x="192" y="85"/>
                          <a:pt x="193" y="85"/>
                          <a:pt x="193" y="85"/>
                        </a:cubicBezTo>
                        <a:cubicBezTo>
                          <a:pt x="193" y="85"/>
                          <a:pt x="193" y="85"/>
                          <a:pt x="193" y="86"/>
                        </a:cubicBezTo>
                        <a:cubicBezTo>
                          <a:pt x="193" y="86"/>
                          <a:pt x="193" y="86"/>
                          <a:pt x="193" y="86"/>
                        </a:cubicBezTo>
                        <a:cubicBezTo>
                          <a:pt x="193" y="87"/>
                          <a:pt x="193" y="87"/>
                          <a:pt x="193" y="87"/>
                        </a:cubicBezTo>
                        <a:cubicBezTo>
                          <a:pt x="192" y="87"/>
                          <a:pt x="193" y="87"/>
                          <a:pt x="193" y="87"/>
                        </a:cubicBezTo>
                        <a:cubicBezTo>
                          <a:pt x="194" y="87"/>
                          <a:pt x="194" y="87"/>
                          <a:pt x="194" y="87"/>
                        </a:cubicBezTo>
                        <a:cubicBezTo>
                          <a:pt x="194" y="87"/>
                          <a:pt x="194" y="87"/>
                          <a:pt x="193" y="88"/>
                        </a:cubicBezTo>
                        <a:cubicBezTo>
                          <a:pt x="193" y="88"/>
                          <a:pt x="193" y="88"/>
                          <a:pt x="194" y="88"/>
                        </a:cubicBezTo>
                        <a:cubicBezTo>
                          <a:pt x="194" y="88"/>
                          <a:pt x="194" y="87"/>
                          <a:pt x="194" y="88"/>
                        </a:cubicBezTo>
                        <a:cubicBezTo>
                          <a:pt x="194" y="88"/>
                          <a:pt x="194" y="88"/>
                          <a:pt x="195" y="88"/>
                        </a:cubicBezTo>
                        <a:cubicBezTo>
                          <a:pt x="195" y="88"/>
                          <a:pt x="195" y="88"/>
                          <a:pt x="195" y="89"/>
                        </a:cubicBezTo>
                        <a:cubicBezTo>
                          <a:pt x="195" y="89"/>
                          <a:pt x="195" y="89"/>
                          <a:pt x="195" y="89"/>
                        </a:cubicBezTo>
                        <a:cubicBezTo>
                          <a:pt x="194" y="89"/>
                          <a:pt x="195" y="89"/>
                          <a:pt x="195" y="89"/>
                        </a:cubicBezTo>
                        <a:cubicBezTo>
                          <a:pt x="196" y="89"/>
                          <a:pt x="196" y="90"/>
                          <a:pt x="196" y="90"/>
                        </a:cubicBezTo>
                        <a:cubicBezTo>
                          <a:pt x="197" y="90"/>
                          <a:pt x="196" y="91"/>
                          <a:pt x="196" y="91"/>
                        </a:cubicBezTo>
                        <a:cubicBezTo>
                          <a:pt x="195" y="91"/>
                          <a:pt x="196" y="91"/>
                          <a:pt x="195" y="91"/>
                        </a:cubicBezTo>
                        <a:cubicBezTo>
                          <a:pt x="195" y="91"/>
                          <a:pt x="195" y="91"/>
                          <a:pt x="195" y="91"/>
                        </a:cubicBezTo>
                        <a:cubicBezTo>
                          <a:pt x="194" y="91"/>
                          <a:pt x="195" y="91"/>
                          <a:pt x="195" y="91"/>
                        </a:cubicBezTo>
                        <a:cubicBezTo>
                          <a:pt x="195" y="91"/>
                          <a:pt x="195" y="91"/>
                          <a:pt x="195" y="92"/>
                        </a:cubicBezTo>
                        <a:cubicBezTo>
                          <a:pt x="195" y="92"/>
                          <a:pt x="195" y="92"/>
                          <a:pt x="195" y="92"/>
                        </a:cubicBezTo>
                        <a:cubicBezTo>
                          <a:pt x="196" y="92"/>
                          <a:pt x="196" y="92"/>
                          <a:pt x="196" y="92"/>
                        </a:cubicBezTo>
                        <a:cubicBezTo>
                          <a:pt x="196" y="92"/>
                          <a:pt x="196" y="93"/>
                          <a:pt x="196" y="93"/>
                        </a:cubicBezTo>
                        <a:cubicBezTo>
                          <a:pt x="197" y="93"/>
                          <a:pt x="197" y="93"/>
                          <a:pt x="197" y="93"/>
                        </a:cubicBezTo>
                        <a:cubicBezTo>
                          <a:pt x="197" y="93"/>
                          <a:pt x="198" y="93"/>
                          <a:pt x="198" y="93"/>
                        </a:cubicBezTo>
                        <a:cubicBezTo>
                          <a:pt x="198" y="93"/>
                          <a:pt x="198" y="94"/>
                          <a:pt x="198" y="94"/>
                        </a:cubicBezTo>
                        <a:cubicBezTo>
                          <a:pt x="198" y="94"/>
                          <a:pt x="198" y="94"/>
                          <a:pt x="198" y="95"/>
                        </a:cubicBezTo>
                        <a:cubicBezTo>
                          <a:pt x="197" y="95"/>
                          <a:pt x="197" y="95"/>
                          <a:pt x="198" y="95"/>
                        </a:cubicBezTo>
                        <a:cubicBezTo>
                          <a:pt x="198" y="95"/>
                          <a:pt x="199" y="95"/>
                          <a:pt x="199" y="95"/>
                        </a:cubicBezTo>
                        <a:cubicBezTo>
                          <a:pt x="199" y="95"/>
                          <a:pt x="199" y="95"/>
                          <a:pt x="199" y="95"/>
                        </a:cubicBezTo>
                        <a:cubicBezTo>
                          <a:pt x="198" y="96"/>
                          <a:pt x="199" y="96"/>
                          <a:pt x="200" y="95"/>
                        </a:cubicBezTo>
                        <a:cubicBezTo>
                          <a:pt x="200" y="95"/>
                          <a:pt x="200" y="95"/>
                          <a:pt x="200" y="95"/>
                        </a:cubicBezTo>
                        <a:cubicBezTo>
                          <a:pt x="201" y="95"/>
                          <a:pt x="202" y="96"/>
                          <a:pt x="202" y="95"/>
                        </a:cubicBezTo>
                        <a:cubicBezTo>
                          <a:pt x="202" y="95"/>
                          <a:pt x="202" y="95"/>
                          <a:pt x="202" y="95"/>
                        </a:cubicBezTo>
                        <a:cubicBezTo>
                          <a:pt x="202" y="95"/>
                          <a:pt x="202" y="96"/>
                          <a:pt x="202" y="96"/>
                        </a:cubicBezTo>
                        <a:cubicBezTo>
                          <a:pt x="203" y="96"/>
                          <a:pt x="203" y="96"/>
                          <a:pt x="203" y="96"/>
                        </a:cubicBezTo>
                        <a:cubicBezTo>
                          <a:pt x="203" y="96"/>
                          <a:pt x="202" y="97"/>
                          <a:pt x="202" y="97"/>
                        </a:cubicBezTo>
                        <a:cubicBezTo>
                          <a:pt x="201" y="97"/>
                          <a:pt x="201" y="97"/>
                          <a:pt x="200" y="97"/>
                        </a:cubicBezTo>
                        <a:cubicBezTo>
                          <a:pt x="200" y="97"/>
                          <a:pt x="199" y="97"/>
                          <a:pt x="200" y="97"/>
                        </a:cubicBezTo>
                        <a:cubicBezTo>
                          <a:pt x="200" y="97"/>
                          <a:pt x="200" y="97"/>
                          <a:pt x="200" y="97"/>
                        </a:cubicBezTo>
                        <a:cubicBezTo>
                          <a:pt x="199" y="98"/>
                          <a:pt x="199" y="98"/>
                          <a:pt x="199" y="98"/>
                        </a:cubicBezTo>
                        <a:cubicBezTo>
                          <a:pt x="198" y="99"/>
                          <a:pt x="198" y="98"/>
                          <a:pt x="198" y="98"/>
                        </a:cubicBezTo>
                        <a:cubicBezTo>
                          <a:pt x="197" y="98"/>
                          <a:pt x="197" y="98"/>
                          <a:pt x="197" y="98"/>
                        </a:cubicBezTo>
                        <a:cubicBezTo>
                          <a:pt x="198" y="98"/>
                          <a:pt x="198" y="99"/>
                          <a:pt x="199" y="99"/>
                        </a:cubicBezTo>
                        <a:cubicBezTo>
                          <a:pt x="199" y="99"/>
                          <a:pt x="199" y="99"/>
                          <a:pt x="200" y="98"/>
                        </a:cubicBezTo>
                        <a:cubicBezTo>
                          <a:pt x="200" y="98"/>
                          <a:pt x="201" y="98"/>
                          <a:pt x="201" y="98"/>
                        </a:cubicBezTo>
                        <a:cubicBezTo>
                          <a:pt x="201" y="97"/>
                          <a:pt x="201" y="97"/>
                          <a:pt x="201" y="97"/>
                        </a:cubicBezTo>
                        <a:cubicBezTo>
                          <a:pt x="202" y="97"/>
                          <a:pt x="202" y="97"/>
                          <a:pt x="202" y="97"/>
                        </a:cubicBezTo>
                        <a:cubicBezTo>
                          <a:pt x="203" y="97"/>
                          <a:pt x="203" y="97"/>
                          <a:pt x="203" y="97"/>
                        </a:cubicBezTo>
                        <a:cubicBezTo>
                          <a:pt x="204" y="98"/>
                          <a:pt x="204" y="98"/>
                          <a:pt x="204" y="98"/>
                        </a:cubicBezTo>
                        <a:cubicBezTo>
                          <a:pt x="203" y="98"/>
                          <a:pt x="203" y="98"/>
                          <a:pt x="203" y="98"/>
                        </a:cubicBezTo>
                        <a:cubicBezTo>
                          <a:pt x="204" y="98"/>
                          <a:pt x="204" y="98"/>
                          <a:pt x="204" y="98"/>
                        </a:cubicBezTo>
                        <a:cubicBezTo>
                          <a:pt x="204" y="98"/>
                          <a:pt x="205" y="98"/>
                          <a:pt x="205" y="98"/>
                        </a:cubicBezTo>
                        <a:cubicBezTo>
                          <a:pt x="205" y="98"/>
                          <a:pt x="205" y="98"/>
                          <a:pt x="206" y="99"/>
                        </a:cubicBezTo>
                        <a:cubicBezTo>
                          <a:pt x="206" y="99"/>
                          <a:pt x="206" y="99"/>
                          <a:pt x="206" y="100"/>
                        </a:cubicBezTo>
                        <a:cubicBezTo>
                          <a:pt x="205" y="100"/>
                          <a:pt x="205" y="100"/>
                          <a:pt x="205" y="100"/>
                        </a:cubicBezTo>
                        <a:cubicBezTo>
                          <a:pt x="206" y="100"/>
                          <a:pt x="206" y="100"/>
                          <a:pt x="206" y="100"/>
                        </a:cubicBezTo>
                        <a:cubicBezTo>
                          <a:pt x="206" y="101"/>
                          <a:pt x="205" y="101"/>
                          <a:pt x="205" y="101"/>
                        </a:cubicBezTo>
                        <a:cubicBezTo>
                          <a:pt x="205" y="101"/>
                          <a:pt x="205" y="101"/>
                          <a:pt x="206" y="101"/>
                        </a:cubicBezTo>
                        <a:cubicBezTo>
                          <a:pt x="206" y="101"/>
                          <a:pt x="206" y="101"/>
                          <a:pt x="206" y="102"/>
                        </a:cubicBezTo>
                        <a:cubicBezTo>
                          <a:pt x="206" y="102"/>
                          <a:pt x="205" y="103"/>
                          <a:pt x="204" y="103"/>
                        </a:cubicBezTo>
                        <a:cubicBezTo>
                          <a:pt x="203" y="104"/>
                          <a:pt x="202" y="103"/>
                          <a:pt x="201" y="104"/>
                        </a:cubicBezTo>
                        <a:cubicBezTo>
                          <a:pt x="201" y="104"/>
                          <a:pt x="201" y="105"/>
                          <a:pt x="200" y="105"/>
                        </a:cubicBezTo>
                        <a:cubicBezTo>
                          <a:pt x="199" y="106"/>
                          <a:pt x="199" y="106"/>
                          <a:pt x="198" y="106"/>
                        </a:cubicBezTo>
                        <a:cubicBezTo>
                          <a:pt x="198" y="106"/>
                          <a:pt x="197" y="106"/>
                          <a:pt x="196" y="106"/>
                        </a:cubicBezTo>
                        <a:cubicBezTo>
                          <a:pt x="196" y="106"/>
                          <a:pt x="196" y="106"/>
                          <a:pt x="195" y="106"/>
                        </a:cubicBezTo>
                        <a:cubicBezTo>
                          <a:pt x="194" y="106"/>
                          <a:pt x="188" y="106"/>
                          <a:pt x="188" y="106"/>
                        </a:cubicBezTo>
                        <a:cubicBezTo>
                          <a:pt x="188" y="106"/>
                          <a:pt x="187" y="106"/>
                          <a:pt x="187" y="106"/>
                        </a:cubicBezTo>
                        <a:cubicBezTo>
                          <a:pt x="187" y="107"/>
                          <a:pt x="186" y="107"/>
                          <a:pt x="186" y="108"/>
                        </a:cubicBezTo>
                        <a:cubicBezTo>
                          <a:pt x="186" y="108"/>
                          <a:pt x="185" y="108"/>
                          <a:pt x="185" y="108"/>
                        </a:cubicBezTo>
                        <a:cubicBezTo>
                          <a:pt x="184" y="108"/>
                          <a:pt x="183" y="109"/>
                          <a:pt x="183" y="109"/>
                        </a:cubicBezTo>
                        <a:cubicBezTo>
                          <a:pt x="183" y="110"/>
                          <a:pt x="182" y="111"/>
                          <a:pt x="182" y="111"/>
                        </a:cubicBezTo>
                        <a:cubicBezTo>
                          <a:pt x="182" y="111"/>
                          <a:pt x="180" y="110"/>
                          <a:pt x="180" y="110"/>
                        </a:cubicBezTo>
                        <a:cubicBezTo>
                          <a:pt x="180" y="110"/>
                          <a:pt x="181" y="110"/>
                          <a:pt x="182" y="111"/>
                        </a:cubicBezTo>
                        <a:cubicBezTo>
                          <a:pt x="182" y="111"/>
                          <a:pt x="182" y="111"/>
                          <a:pt x="182" y="111"/>
                        </a:cubicBezTo>
                        <a:cubicBezTo>
                          <a:pt x="182" y="112"/>
                          <a:pt x="180" y="113"/>
                          <a:pt x="180" y="113"/>
                        </a:cubicBezTo>
                        <a:cubicBezTo>
                          <a:pt x="179" y="113"/>
                          <a:pt x="179" y="114"/>
                          <a:pt x="180" y="113"/>
                        </a:cubicBezTo>
                        <a:cubicBezTo>
                          <a:pt x="180" y="113"/>
                          <a:pt x="181" y="113"/>
                          <a:pt x="181" y="113"/>
                        </a:cubicBezTo>
                        <a:cubicBezTo>
                          <a:pt x="181" y="112"/>
                          <a:pt x="183" y="111"/>
                          <a:pt x="183" y="111"/>
                        </a:cubicBezTo>
                        <a:cubicBezTo>
                          <a:pt x="183" y="110"/>
                          <a:pt x="185" y="110"/>
                          <a:pt x="185" y="109"/>
                        </a:cubicBezTo>
                        <a:cubicBezTo>
                          <a:pt x="186" y="109"/>
                          <a:pt x="188" y="108"/>
                          <a:pt x="189" y="108"/>
                        </a:cubicBezTo>
                        <a:cubicBezTo>
                          <a:pt x="190" y="108"/>
                          <a:pt x="191" y="109"/>
                          <a:pt x="191" y="109"/>
                        </a:cubicBezTo>
                        <a:cubicBezTo>
                          <a:pt x="192" y="109"/>
                          <a:pt x="191" y="109"/>
                          <a:pt x="191" y="109"/>
                        </a:cubicBezTo>
                        <a:cubicBezTo>
                          <a:pt x="191" y="109"/>
                          <a:pt x="191" y="109"/>
                          <a:pt x="191" y="109"/>
                        </a:cubicBezTo>
                        <a:cubicBezTo>
                          <a:pt x="191" y="110"/>
                          <a:pt x="191" y="110"/>
                          <a:pt x="191" y="110"/>
                        </a:cubicBezTo>
                        <a:cubicBezTo>
                          <a:pt x="191" y="110"/>
                          <a:pt x="191" y="110"/>
                          <a:pt x="191" y="110"/>
                        </a:cubicBezTo>
                        <a:cubicBezTo>
                          <a:pt x="191" y="110"/>
                          <a:pt x="190" y="111"/>
                          <a:pt x="190" y="111"/>
                        </a:cubicBezTo>
                        <a:cubicBezTo>
                          <a:pt x="189" y="111"/>
                          <a:pt x="189" y="111"/>
                          <a:pt x="189" y="111"/>
                        </a:cubicBezTo>
                        <a:cubicBezTo>
                          <a:pt x="189" y="111"/>
                          <a:pt x="188" y="111"/>
                          <a:pt x="188" y="111"/>
                        </a:cubicBezTo>
                        <a:cubicBezTo>
                          <a:pt x="188" y="111"/>
                          <a:pt x="188" y="111"/>
                          <a:pt x="189" y="111"/>
                        </a:cubicBezTo>
                        <a:cubicBezTo>
                          <a:pt x="189" y="111"/>
                          <a:pt x="189" y="111"/>
                          <a:pt x="189" y="111"/>
                        </a:cubicBezTo>
                        <a:cubicBezTo>
                          <a:pt x="189" y="112"/>
                          <a:pt x="189" y="112"/>
                          <a:pt x="189" y="112"/>
                        </a:cubicBezTo>
                        <a:cubicBezTo>
                          <a:pt x="190" y="112"/>
                          <a:pt x="190" y="111"/>
                          <a:pt x="190" y="111"/>
                        </a:cubicBezTo>
                        <a:cubicBezTo>
                          <a:pt x="190" y="111"/>
                          <a:pt x="190" y="111"/>
                          <a:pt x="190" y="111"/>
                        </a:cubicBezTo>
                        <a:cubicBezTo>
                          <a:pt x="190" y="111"/>
                          <a:pt x="190" y="111"/>
                          <a:pt x="190" y="111"/>
                        </a:cubicBezTo>
                        <a:cubicBezTo>
                          <a:pt x="190" y="112"/>
                          <a:pt x="190" y="112"/>
                          <a:pt x="190" y="112"/>
                        </a:cubicBezTo>
                        <a:cubicBezTo>
                          <a:pt x="190" y="112"/>
                          <a:pt x="190" y="113"/>
                          <a:pt x="190" y="113"/>
                        </a:cubicBezTo>
                        <a:cubicBezTo>
                          <a:pt x="189" y="113"/>
                          <a:pt x="190" y="113"/>
                          <a:pt x="190" y="113"/>
                        </a:cubicBezTo>
                        <a:cubicBezTo>
                          <a:pt x="190" y="113"/>
                          <a:pt x="190" y="113"/>
                          <a:pt x="190" y="113"/>
                        </a:cubicBezTo>
                        <a:cubicBezTo>
                          <a:pt x="191" y="114"/>
                          <a:pt x="191" y="114"/>
                          <a:pt x="191" y="114"/>
                        </a:cubicBezTo>
                        <a:cubicBezTo>
                          <a:pt x="191" y="115"/>
                          <a:pt x="192" y="115"/>
                          <a:pt x="192" y="115"/>
                        </a:cubicBezTo>
                        <a:cubicBezTo>
                          <a:pt x="192" y="115"/>
                          <a:pt x="192" y="115"/>
                          <a:pt x="192" y="115"/>
                        </a:cubicBezTo>
                        <a:cubicBezTo>
                          <a:pt x="192" y="115"/>
                          <a:pt x="192" y="115"/>
                          <a:pt x="192" y="115"/>
                        </a:cubicBezTo>
                        <a:cubicBezTo>
                          <a:pt x="192" y="116"/>
                          <a:pt x="193" y="116"/>
                          <a:pt x="193" y="116"/>
                        </a:cubicBezTo>
                        <a:cubicBezTo>
                          <a:pt x="194" y="116"/>
                          <a:pt x="194" y="116"/>
                          <a:pt x="194" y="116"/>
                        </a:cubicBezTo>
                        <a:cubicBezTo>
                          <a:pt x="194" y="116"/>
                          <a:pt x="195" y="116"/>
                          <a:pt x="195" y="116"/>
                        </a:cubicBezTo>
                        <a:cubicBezTo>
                          <a:pt x="195" y="116"/>
                          <a:pt x="195" y="116"/>
                          <a:pt x="196" y="116"/>
                        </a:cubicBezTo>
                        <a:cubicBezTo>
                          <a:pt x="196" y="116"/>
                          <a:pt x="196" y="116"/>
                          <a:pt x="197" y="116"/>
                        </a:cubicBezTo>
                        <a:cubicBezTo>
                          <a:pt x="197" y="116"/>
                          <a:pt x="197" y="116"/>
                          <a:pt x="197" y="116"/>
                        </a:cubicBezTo>
                        <a:cubicBezTo>
                          <a:pt x="196" y="116"/>
                          <a:pt x="196" y="116"/>
                          <a:pt x="197" y="117"/>
                        </a:cubicBezTo>
                        <a:cubicBezTo>
                          <a:pt x="197" y="117"/>
                          <a:pt x="197" y="117"/>
                          <a:pt x="197" y="117"/>
                        </a:cubicBezTo>
                        <a:cubicBezTo>
                          <a:pt x="196" y="117"/>
                          <a:pt x="196" y="117"/>
                          <a:pt x="195" y="117"/>
                        </a:cubicBezTo>
                        <a:cubicBezTo>
                          <a:pt x="195" y="118"/>
                          <a:pt x="194" y="118"/>
                          <a:pt x="193" y="118"/>
                        </a:cubicBezTo>
                        <a:cubicBezTo>
                          <a:pt x="193" y="118"/>
                          <a:pt x="193" y="118"/>
                          <a:pt x="193" y="118"/>
                        </a:cubicBezTo>
                        <a:cubicBezTo>
                          <a:pt x="193" y="118"/>
                          <a:pt x="192" y="118"/>
                          <a:pt x="192" y="118"/>
                        </a:cubicBezTo>
                        <a:cubicBezTo>
                          <a:pt x="192" y="118"/>
                          <a:pt x="192" y="118"/>
                          <a:pt x="192" y="118"/>
                        </a:cubicBezTo>
                        <a:cubicBezTo>
                          <a:pt x="192" y="118"/>
                          <a:pt x="191" y="119"/>
                          <a:pt x="191" y="119"/>
                        </a:cubicBezTo>
                        <a:cubicBezTo>
                          <a:pt x="191" y="119"/>
                          <a:pt x="190" y="120"/>
                          <a:pt x="190" y="120"/>
                        </a:cubicBezTo>
                        <a:cubicBezTo>
                          <a:pt x="189" y="120"/>
                          <a:pt x="189" y="120"/>
                          <a:pt x="189" y="120"/>
                        </a:cubicBezTo>
                        <a:cubicBezTo>
                          <a:pt x="189" y="120"/>
                          <a:pt x="188" y="120"/>
                          <a:pt x="188" y="120"/>
                        </a:cubicBezTo>
                        <a:cubicBezTo>
                          <a:pt x="188" y="120"/>
                          <a:pt x="188" y="119"/>
                          <a:pt x="188" y="119"/>
                        </a:cubicBezTo>
                        <a:cubicBezTo>
                          <a:pt x="188" y="119"/>
                          <a:pt x="188" y="118"/>
                          <a:pt x="189" y="118"/>
                        </a:cubicBezTo>
                        <a:cubicBezTo>
                          <a:pt x="189" y="118"/>
                          <a:pt x="190" y="118"/>
                          <a:pt x="190" y="117"/>
                        </a:cubicBezTo>
                        <a:cubicBezTo>
                          <a:pt x="190" y="117"/>
                          <a:pt x="190" y="117"/>
                          <a:pt x="190" y="117"/>
                        </a:cubicBezTo>
                        <a:cubicBezTo>
                          <a:pt x="191" y="117"/>
                          <a:pt x="191" y="117"/>
                          <a:pt x="191" y="117"/>
                        </a:cubicBezTo>
                        <a:cubicBezTo>
                          <a:pt x="191" y="117"/>
                          <a:pt x="191" y="117"/>
                          <a:pt x="191" y="117"/>
                        </a:cubicBezTo>
                        <a:cubicBezTo>
                          <a:pt x="191" y="117"/>
                          <a:pt x="191" y="117"/>
                          <a:pt x="191" y="117"/>
                        </a:cubicBezTo>
                        <a:cubicBezTo>
                          <a:pt x="191" y="117"/>
                          <a:pt x="191" y="117"/>
                          <a:pt x="191" y="117"/>
                        </a:cubicBezTo>
                        <a:cubicBezTo>
                          <a:pt x="192" y="117"/>
                          <a:pt x="192" y="117"/>
                          <a:pt x="192" y="117"/>
                        </a:cubicBezTo>
                        <a:cubicBezTo>
                          <a:pt x="192" y="117"/>
                          <a:pt x="192" y="117"/>
                          <a:pt x="192" y="117"/>
                        </a:cubicBezTo>
                        <a:cubicBezTo>
                          <a:pt x="192" y="117"/>
                          <a:pt x="193" y="117"/>
                          <a:pt x="193" y="117"/>
                        </a:cubicBezTo>
                        <a:cubicBezTo>
                          <a:pt x="192" y="117"/>
                          <a:pt x="192" y="117"/>
                          <a:pt x="193" y="117"/>
                        </a:cubicBezTo>
                        <a:cubicBezTo>
                          <a:pt x="193" y="117"/>
                          <a:pt x="193" y="117"/>
                          <a:pt x="192" y="116"/>
                        </a:cubicBezTo>
                        <a:cubicBezTo>
                          <a:pt x="192" y="116"/>
                          <a:pt x="191" y="117"/>
                          <a:pt x="191" y="117"/>
                        </a:cubicBezTo>
                        <a:cubicBezTo>
                          <a:pt x="191" y="117"/>
                          <a:pt x="191" y="117"/>
                          <a:pt x="190" y="116"/>
                        </a:cubicBezTo>
                        <a:cubicBezTo>
                          <a:pt x="190" y="116"/>
                          <a:pt x="191" y="116"/>
                          <a:pt x="191" y="116"/>
                        </a:cubicBezTo>
                        <a:cubicBezTo>
                          <a:pt x="191" y="116"/>
                          <a:pt x="191" y="116"/>
                          <a:pt x="191" y="116"/>
                        </a:cubicBezTo>
                        <a:cubicBezTo>
                          <a:pt x="191" y="116"/>
                          <a:pt x="191" y="115"/>
                          <a:pt x="191" y="115"/>
                        </a:cubicBezTo>
                        <a:cubicBezTo>
                          <a:pt x="190" y="115"/>
                          <a:pt x="191" y="115"/>
                          <a:pt x="191" y="116"/>
                        </a:cubicBezTo>
                        <a:cubicBezTo>
                          <a:pt x="191" y="116"/>
                          <a:pt x="191" y="116"/>
                          <a:pt x="191" y="116"/>
                        </a:cubicBezTo>
                        <a:cubicBezTo>
                          <a:pt x="190" y="116"/>
                          <a:pt x="190" y="116"/>
                          <a:pt x="190" y="116"/>
                        </a:cubicBezTo>
                        <a:cubicBezTo>
                          <a:pt x="189" y="116"/>
                          <a:pt x="189" y="117"/>
                          <a:pt x="189" y="117"/>
                        </a:cubicBezTo>
                        <a:cubicBezTo>
                          <a:pt x="188" y="117"/>
                          <a:pt x="188" y="117"/>
                          <a:pt x="188" y="117"/>
                        </a:cubicBezTo>
                        <a:cubicBezTo>
                          <a:pt x="188" y="117"/>
                          <a:pt x="188" y="117"/>
                          <a:pt x="187" y="117"/>
                        </a:cubicBezTo>
                        <a:cubicBezTo>
                          <a:pt x="187" y="117"/>
                          <a:pt x="187" y="117"/>
                          <a:pt x="187" y="118"/>
                        </a:cubicBezTo>
                        <a:cubicBezTo>
                          <a:pt x="187" y="118"/>
                          <a:pt x="187" y="118"/>
                          <a:pt x="187" y="118"/>
                        </a:cubicBezTo>
                        <a:cubicBezTo>
                          <a:pt x="186" y="118"/>
                          <a:pt x="186" y="118"/>
                          <a:pt x="186" y="118"/>
                        </a:cubicBezTo>
                        <a:cubicBezTo>
                          <a:pt x="185" y="119"/>
                          <a:pt x="185" y="118"/>
                          <a:pt x="185" y="119"/>
                        </a:cubicBezTo>
                        <a:cubicBezTo>
                          <a:pt x="184" y="119"/>
                          <a:pt x="184" y="119"/>
                          <a:pt x="184" y="119"/>
                        </a:cubicBezTo>
                        <a:cubicBezTo>
                          <a:pt x="184" y="119"/>
                          <a:pt x="184" y="119"/>
                          <a:pt x="183" y="118"/>
                        </a:cubicBezTo>
                        <a:cubicBezTo>
                          <a:pt x="183" y="118"/>
                          <a:pt x="183" y="119"/>
                          <a:pt x="183" y="119"/>
                        </a:cubicBezTo>
                        <a:cubicBezTo>
                          <a:pt x="183" y="120"/>
                          <a:pt x="182" y="120"/>
                          <a:pt x="182" y="120"/>
                        </a:cubicBezTo>
                        <a:cubicBezTo>
                          <a:pt x="182" y="120"/>
                          <a:pt x="182" y="120"/>
                          <a:pt x="182" y="120"/>
                        </a:cubicBezTo>
                        <a:cubicBezTo>
                          <a:pt x="182" y="120"/>
                          <a:pt x="182" y="120"/>
                          <a:pt x="182" y="120"/>
                        </a:cubicBezTo>
                        <a:cubicBezTo>
                          <a:pt x="181" y="120"/>
                          <a:pt x="181" y="120"/>
                          <a:pt x="181" y="120"/>
                        </a:cubicBezTo>
                        <a:cubicBezTo>
                          <a:pt x="181" y="120"/>
                          <a:pt x="181" y="121"/>
                          <a:pt x="181" y="121"/>
                        </a:cubicBezTo>
                        <a:cubicBezTo>
                          <a:pt x="180" y="121"/>
                          <a:pt x="180" y="121"/>
                          <a:pt x="180" y="122"/>
                        </a:cubicBezTo>
                        <a:cubicBezTo>
                          <a:pt x="180" y="122"/>
                          <a:pt x="180" y="122"/>
                          <a:pt x="180" y="122"/>
                        </a:cubicBezTo>
                        <a:cubicBezTo>
                          <a:pt x="180" y="122"/>
                          <a:pt x="180" y="122"/>
                          <a:pt x="180" y="123"/>
                        </a:cubicBezTo>
                        <a:cubicBezTo>
                          <a:pt x="180" y="123"/>
                          <a:pt x="180" y="123"/>
                          <a:pt x="180" y="123"/>
                        </a:cubicBezTo>
                        <a:cubicBezTo>
                          <a:pt x="180" y="123"/>
                          <a:pt x="181" y="124"/>
                          <a:pt x="181" y="124"/>
                        </a:cubicBezTo>
                        <a:cubicBezTo>
                          <a:pt x="181" y="124"/>
                          <a:pt x="181" y="124"/>
                          <a:pt x="181" y="124"/>
                        </a:cubicBezTo>
                        <a:cubicBezTo>
                          <a:pt x="181" y="124"/>
                          <a:pt x="181" y="124"/>
                          <a:pt x="181" y="124"/>
                        </a:cubicBezTo>
                        <a:cubicBezTo>
                          <a:pt x="181" y="123"/>
                          <a:pt x="181" y="123"/>
                          <a:pt x="181" y="124"/>
                        </a:cubicBezTo>
                        <a:cubicBezTo>
                          <a:pt x="182" y="124"/>
                          <a:pt x="182" y="124"/>
                          <a:pt x="182" y="124"/>
                        </a:cubicBezTo>
                        <a:cubicBezTo>
                          <a:pt x="182" y="124"/>
                          <a:pt x="181" y="124"/>
                          <a:pt x="181" y="124"/>
                        </a:cubicBezTo>
                        <a:cubicBezTo>
                          <a:pt x="181" y="125"/>
                          <a:pt x="180" y="125"/>
                          <a:pt x="180" y="124"/>
                        </a:cubicBezTo>
                        <a:cubicBezTo>
                          <a:pt x="180" y="124"/>
                          <a:pt x="180" y="124"/>
                          <a:pt x="180" y="124"/>
                        </a:cubicBezTo>
                        <a:cubicBezTo>
                          <a:pt x="180" y="125"/>
                          <a:pt x="180" y="125"/>
                          <a:pt x="179" y="125"/>
                        </a:cubicBezTo>
                        <a:cubicBezTo>
                          <a:pt x="179" y="125"/>
                          <a:pt x="179" y="124"/>
                          <a:pt x="179" y="124"/>
                        </a:cubicBezTo>
                        <a:cubicBezTo>
                          <a:pt x="179" y="124"/>
                          <a:pt x="179" y="124"/>
                          <a:pt x="179" y="125"/>
                        </a:cubicBezTo>
                        <a:cubicBezTo>
                          <a:pt x="179" y="125"/>
                          <a:pt x="178" y="125"/>
                          <a:pt x="177" y="125"/>
                        </a:cubicBezTo>
                        <a:cubicBezTo>
                          <a:pt x="177" y="125"/>
                          <a:pt x="176" y="125"/>
                          <a:pt x="176" y="125"/>
                        </a:cubicBezTo>
                        <a:cubicBezTo>
                          <a:pt x="175" y="126"/>
                          <a:pt x="175" y="126"/>
                          <a:pt x="175" y="126"/>
                        </a:cubicBezTo>
                        <a:cubicBezTo>
                          <a:pt x="174" y="126"/>
                          <a:pt x="175" y="126"/>
                          <a:pt x="175" y="126"/>
                        </a:cubicBezTo>
                        <a:cubicBezTo>
                          <a:pt x="175" y="125"/>
                          <a:pt x="175" y="125"/>
                          <a:pt x="175" y="126"/>
                        </a:cubicBezTo>
                        <a:cubicBezTo>
                          <a:pt x="175" y="126"/>
                          <a:pt x="174" y="126"/>
                          <a:pt x="174" y="126"/>
                        </a:cubicBezTo>
                        <a:cubicBezTo>
                          <a:pt x="174" y="126"/>
                          <a:pt x="174" y="127"/>
                          <a:pt x="175" y="127"/>
                        </a:cubicBezTo>
                        <a:cubicBezTo>
                          <a:pt x="175" y="127"/>
                          <a:pt x="175" y="128"/>
                          <a:pt x="174" y="128"/>
                        </a:cubicBezTo>
                        <a:cubicBezTo>
                          <a:pt x="174" y="129"/>
                          <a:pt x="173" y="129"/>
                          <a:pt x="173" y="129"/>
                        </a:cubicBezTo>
                        <a:cubicBezTo>
                          <a:pt x="173" y="130"/>
                          <a:pt x="173" y="129"/>
                          <a:pt x="173" y="129"/>
                        </a:cubicBezTo>
                        <a:cubicBezTo>
                          <a:pt x="172" y="129"/>
                          <a:pt x="172" y="129"/>
                          <a:pt x="172" y="128"/>
                        </a:cubicBezTo>
                        <a:cubicBezTo>
                          <a:pt x="172" y="128"/>
                          <a:pt x="172" y="128"/>
                          <a:pt x="173" y="128"/>
                        </a:cubicBezTo>
                        <a:cubicBezTo>
                          <a:pt x="173" y="128"/>
                          <a:pt x="172" y="128"/>
                          <a:pt x="172" y="128"/>
                        </a:cubicBezTo>
                        <a:cubicBezTo>
                          <a:pt x="172" y="128"/>
                          <a:pt x="172" y="128"/>
                          <a:pt x="172" y="129"/>
                        </a:cubicBezTo>
                        <a:cubicBezTo>
                          <a:pt x="172" y="129"/>
                          <a:pt x="173" y="130"/>
                          <a:pt x="173" y="131"/>
                        </a:cubicBezTo>
                        <a:cubicBezTo>
                          <a:pt x="173" y="131"/>
                          <a:pt x="172" y="132"/>
                          <a:pt x="172" y="132"/>
                        </a:cubicBezTo>
                        <a:cubicBezTo>
                          <a:pt x="172" y="133"/>
                          <a:pt x="171" y="133"/>
                          <a:pt x="171" y="133"/>
                        </a:cubicBezTo>
                        <a:cubicBezTo>
                          <a:pt x="171" y="134"/>
                          <a:pt x="171" y="133"/>
                          <a:pt x="171" y="133"/>
                        </a:cubicBezTo>
                        <a:cubicBezTo>
                          <a:pt x="171" y="133"/>
                          <a:pt x="172" y="132"/>
                          <a:pt x="172" y="132"/>
                        </a:cubicBezTo>
                        <a:cubicBezTo>
                          <a:pt x="172" y="132"/>
                          <a:pt x="171" y="131"/>
                          <a:pt x="171" y="131"/>
                        </a:cubicBezTo>
                        <a:cubicBezTo>
                          <a:pt x="171" y="131"/>
                          <a:pt x="171" y="130"/>
                          <a:pt x="171" y="129"/>
                        </a:cubicBezTo>
                        <a:cubicBezTo>
                          <a:pt x="171" y="129"/>
                          <a:pt x="171" y="129"/>
                          <a:pt x="171" y="128"/>
                        </a:cubicBezTo>
                        <a:cubicBezTo>
                          <a:pt x="171" y="128"/>
                          <a:pt x="171" y="129"/>
                          <a:pt x="170" y="129"/>
                        </a:cubicBezTo>
                        <a:cubicBezTo>
                          <a:pt x="170" y="129"/>
                          <a:pt x="170" y="130"/>
                          <a:pt x="170" y="130"/>
                        </a:cubicBezTo>
                        <a:cubicBezTo>
                          <a:pt x="170" y="131"/>
                          <a:pt x="170" y="131"/>
                          <a:pt x="170" y="131"/>
                        </a:cubicBezTo>
                        <a:cubicBezTo>
                          <a:pt x="170" y="131"/>
                          <a:pt x="169" y="131"/>
                          <a:pt x="169" y="130"/>
                        </a:cubicBezTo>
                        <a:cubicBezTo>
                          <a:pt x="169" y="130"/>
                          <a:pt x="169" y="130"/>
                          <a:pt x="170" y="130"/>
                        </a:cubicBezTo>
                        <a:cubicBezTo>
                          <a:pt x="170" y="130"/>
                          <a:pt x="169" y="129"/>
                          <a:pt x="169" y="130"/>
                        </a:cubicBezTo>
                        <a:cubicBezTo>
                          <a:pt x="169" y="130"/>
                          <a:pt x="169" y="130"/>
                          <a:pt x="169" y="130"/>
                        </a:cubicBezTo>
                        <a:cubicBezTo>
                          <a:pt x="169" y="131"/>
                          <a:pt x="169" y="131"/>
                          <a:pt x="169" y="131"/>
                        </a:cubicBezTo>
                        <a:cubicBezTo>
                          <a:pt x="169" y="131"/>
                          <a:pt x="170" y="132"/>
                          <a:pt x="170" y="132"/>
                        </a:cubicBezTo>
                        <a:cubicBezTo>
                          <a:pt x="171" y="132"/>
                          <a:pt x="171" y="133"/>
                          <a:pt x="171" y="133"/>
                        </a:cubicBezTo>
                        <a:cubicBezTo>
                          <a:pt x="170" y="133"/>
                          <a:pt x="170" y="133"/>
                          <a:pt x="170" y="133"/>
                        </a:cubicBezTo>
                        <a:cubicBezTo>
                          <a:pt x="169" y="133"/>
                          <a:pt x="169" y="133"/>
                          <a:pt x="169" y="133"/>
                        </a:cubicBezTo>
                        <a:cubicBezTo>
                          <a:pt x="169" y="133"/>
                          <a:pt x="170" y="133"/>
                          <a:pt x="170" y="133"/>
                        </a:cubicBezTo>
                        <a:cubicBezTo>
                          <a:pt x="170" y="134"/>
                          <a:pt x="171" y="134"/>
                          <a:pt x="171" y="134"/>
                        </a:cubicBezTo>
                        <a:cubicBezTo>
                          <a:pt x="171" y="134"/>
                          <a:pt x="171" y="134"/>
                          <a:pt x="171" y="134"/>
                        </a:cubicBezTo>
                        <a:cubicBezTo>
                          <a:pt x="171" y="135"/>
                          <a:pt x="171" y="135"/>
                          <a:pt x="171" y="135"/>
                        </a:cubicBezTo>
                        <a:cubicBezTo>
                          <a:pt x="172" y="135"/>
                          <a:pt x="172" y="135"/>
                          <a:pt x="171" y="135"/>
                        </a:cubicBezTo>
                        <a:cubicBezTo>
                          <a:pt x="171" y="135"/>
                          <a:pt x="171" y="135"/>
                          <a:pt x="171" y="135"/>
                        </a:cubicBezTo>
                        <a:cubicBezTo>
                          <a:pt x="171" y="136"/>
                          <a:pt x="170" y="135"/>
                          <a:pt x="170" y="135"/>
                        </a:cubicBezTo>
                        <a:cubicBezTo>
                          <a:pt x="170" y="135"/>
                          <a:pt x="170" y="135"/>
                          <a:pt x="170" y="136"/>
                        </a:cubicBezTo>
                        <a:cubicBezTo>
                          <a:pt x="170" y="136"/>
                          <a:pt x="170" y="136"/>
                          <a:pt x="171" y="136"/>
                        </a:cubicBezTo>
                        <a:cubicBezTo>
                          <a:pt x="171" y="136"/>
                          <a:pt x="171" y="136"/>
                          <a:pt x="171" y="136"/>
                        </a:cubicBezTo>
                        <a:cubicBezTo>
                          <a:pt x="171" y="136"/>
                          <a:pt x="171" y="136"/>
                          <a:pt x="171" y="136"/>
                        </a:cubicBezTo>
                        <a:cubicBezTo>
                          <a:pt x="172" y="136"/>
                          <a:pt x="172" y="135"/>
                          <a:pt x="172" y="136"/>
                        </a:cubicBezTo>
                        <a:cubicBezTo>
                          <a:pt x="172" y="136"/>
                          <a:pt x="172" y="136"/>
                          <a:pt x="171" y="136"/>
                        </a:cubicBezTo>
                        <a:cubicBezTo>
                          <a:pt x="171" y="137"/>
                          <a:pt x="171" y="137"/>
                          <a:pt x="171" y="137"/>
                        </a:cubicBezTo>
                        <a:cubicBezTo>
                          <a:pt x="170" y="137"/>
                          <a:pt x="170" y="137"/>
                          <a:pt x="170" y="136"/>
                        </a:cubicBezTo>
                        <a:cubicBezTo>
                          <a:pt x="170" y="136"/>
                          <a:pt x="170" y="136"/>
                          <a:pt x="170" y="137"/>
                        </a:cubicBezTo>
                        <a:cubicBezTo>
                          <a:pt x="170" y="137"/>
                          <a:pt x="170" y="137"/>
                          <a:pt x="170" y="137"/>
                        </a:cubicBezTo>
                        <a:cubicBezTo>
                          <a:pt x="170" y="136"/>
                          <a:pt x="170" y="137"/>
                          <a:pt x="170" y="137"/>
                        </a:cubicBezTo>
                        <a:cubicBezTo>
                          <a:pt x="170" y="137"/>
                          <a:pt x="170" y="137"/>
                          <a:pt x="170" y="137"/>
                        </a:cubicBezTo>
                        <a:cubicBezTo>
                          <a:pt x="170" y="138"/>
                          <a:pt x="170" y="137"/>
                          <a:pt x="170" y="138"/>
                        </a:cubicBezTo>
                        <a:cubicBezTo>
                          <a:pt x="169" y="138"/>
                          <a:pt x="170" y="138"/>
                          <a:pt x="171" y="137"/>
                        </a:cubicBezTo>
                        <a:cubicBezTo>
                          <a:pt x="171" y="137"/>
                          <a:pt x="171" y="138"/>
                          <a:pt x="171" y="138"/>
                        </a:cubicBezTo>
                        <a:cubicBezTo>
                          <a:pt x="170" y="138"/>
                          <a:pt x="170" y="138"/>
                          <a:pt x="169" y="138"/>
                        </a:cubicBezTo>
                        <a:cubicBezTo>
                          <a:pt x="169" y="138"/>
                          <a:pt x="168" y="139"/>
                          <a:pt x="168" y="139"/>
                        </a:cubicBezTo>
                        <a:cubicBezTo>
                          <a:pt x="168" y="139"/>
                          <a:pt x="167" y="140"/>
                          <a:pt x="167" y="140"/>
                        </a:cubicBezTo>
                        <a:cubicBezTo>
                          <a:pt x="167" y="140"/>
                          <a:pt x="166" y="140"/>
                          <a:pt x="166" y="140"/>
                        </a:cubicBezTo>
                        <a:cubicBezTo>
                          <a:pt x="166" y="141"/>
                          <a:pt x="166" y="141"/>
                          <a:pt x="165" y="141"/>
                        </a:cubicBezTo>
                        <a:cubicBezTo>
                          <a:pt x="165" y="141"/>
                          <a:pt x="165" y="142"/>
                          <a:pt x="164" y="142"/>
                        </a:cubicBezTo>
                        <a:cubicBezTo>
                          <a:pt x="164" y="142"/>
                          <a:pt x="163" y="142"/>
                          <a:pt x="163" y="143"/>
                        </a:cubicBezTo>
                        <a:cubicBezTo>
                          <a:pt x="163" y="144"/>
                          <a:pt x="162" y="144"/>
                          <a:pt x="162" y="145"/>
                        </a:cubicBezTo>
                        <a:cubicBezTo>
                          <a:pt x="162" y="146"/>
                          <a:pt x="162" y="147"/>
                          <a:pt x="162" y="148"/>
                        </a:cubicBezTo>
                        <a:cubicBezTo>
                          <a:pt x="163" y="148"/>
                          <a:pt x="163" y="149"/>
                          <a:pt x="163" y="150"/>
                        </a:cubicBezTo>
                        <a:cubicBezTo>
                          <a:pt x="163" y="150"/>
                          <a:pt x="163" y="151"/>
                          <a:pt x="164" y="152"/>
                        </a:cubicBezTo>
                        <a:cubicBezTo>
                          <a:pt x="164" y="153"/>
                          <a:pt x="164" y="154"/>
                          <a:pt x="164" y="155"/>
                        </a:cubicBezTo>
                        <a:cubicBezTo>
                          <a:pt x="164" y="155"/>
                          <a:pt x="164" y="156"/>
                          <a:pt x="164" y="156"/>
                        </a:cubicBezTo>
                        <a:cubicBezTo>
                          <a:pt x="164" y="156"/>
                          <a:pt x="163" y="156"/>
                          <a:pt x="163" y="156"/>
                        </a:cubicBezTo>
                        <a:cubicBezTo>
                          <a:pt x="164" y="156"/>
                          <a:pt x="164" y="156"/>
                          <a:pt x="163" y="156"/>
                        </a:cubicBezTo>
                        <a:cubicBezTo>
                          <a:pt x="163" y="156"/>
                          <a:pt x="163" y="156"/>
                          <a:pt x="163" y="156"/>
                        </a:cubicBezTo>
                        <a:cubicBezTo>
                          <a:pt x="163" y="156"/>
                          <a:pt x="162" y="155"/>
                          <a:pt x="162" y="155"/>
                        </a:cubicBezTo>
                        <a:cubicBezTo>
                          <a:pt x="162" y="154"/>
                          <a:pt x="162" y="155"/>
                          <a:pt x="161" y="154"/>
                        </a:cubicBezTo>
                        <a:cubicBezTo>
                          <a:pt x="161" y="154"/>
                          <a:pt x="161" y="153"/>
                          <a:pt x="161" y="153"/>
                        </a:cubicBezTo>
                        <a:cubicBezTo>
                          <a:pt x="161" y="153"/>
                          <a:pt x="161" y="153"/>
                          <a:pt x="161" y="153"/>
                        </a:cubicBezTo>
                        <a:cubicBezTo>
                          <a:pt x="161" y="153"/>
                          <a:pt x="161" y="153"/>
                          <a:pt x="160" y="153"/>
                        </a:cubicBezTo>
                        <a:cubicBezTo>
                          <a:pt x="160" y="152"/>
                          <a:pt x="160" y="152"/>
                          <a:pt x="160" y="151"/>
                        </a:cubicBezTo>
                        <a:cubicBezTo>
                          <a:pt x="160" y="151"/>
                          <a:pt x="160" y="151"/>
                          <a:pt x="160" y="151"/>
                        </a:cubicBezTo>
                        <a:cubicBezTo>
                          <a:pt x="160" y="151"/>
                          <a:pt x="160" y="151"/>
                          <a:pt x="160" y="150"/>
                        </a:cubicBezTo>
                        <a:cubicBezTo>
                          <a:pt x="160" y="150"/>
                          <a:pt x="160" y="150"/>
                          <a:pt x="160" y="149"/>
                        </a:cubicBezTo>
                        <a:cubicBezTo>
                          <a:pt x="160" y="149"/>
                          <a:pt x="159" y="148"/>
                          <a:pt x="159" y="148"/>
                        </a:cubicBezTo>
                        <a:cubicBezTo>
                          <a:pt x="158" y="148"/>
                          <a:pt x="158" y="147"/>
                          <a:pt x="157" y="147"/>
                        </a:cubicBezTo>
                        <a:cubicBezTo>
                          <a:pt x="157" y="147"/>
                          <a:pt x="157" y="147"/>
                          <a:pt x="156" y="147"/>
                        </a:cubicBezTo>
                        <a:cubicBezTo>
                          <a:pt x="156" y="148"/>
                          <a:pt x="156" y="148"/>
                          <a:pt x="155" y="147"/>
                        </a:cubicBezTo>
                        <a:cubicBezTo>
                          <a:pt x="155" y="147"/>
                          <a:pt x="155" y="147"/>
                          <a:pt x="155" y="146"/>
                        </a:cubicBezTo>
                        <a:cubicBezTo>
                          <a:pt x="154" y="146"/>
                          <a:pt x="153" y="146"/>
                          <a:pt x="153" y="146"/>
                        </a:cubicBezTo>
                        <a:cubicBezTo>
                          <a:pt x="152" y="146"/>
                          <a:pt x="152" y="146"/>
                          <a:pt x="151" y="146"/>
                        </a:cubicBezTo>
                        <a:cubicBezTo>
                          <a:pt x="151" y="146"/>
                          <a:pt x="151" y="146"/>
                          <a:pt x="151" y="146"/>
                        </a:cubicBezTo>
                        <a:cubicBezTo>
                          <a:pt x="151" y="146"/>
                          <a:pt x="151" y="146"/>
                          <a:pt x="150" y="146"/>
                        </a:cubicBezTo>
                        <a:cubicBezTo>
                          <a:pt x="150" y="146"/>
                          <a:pt x="149" y="146"/>
                          <a:pt x="148" y="146"/>
                        </a:cubicBezTo>
                        <a:cubicBezTo>
                          <a:pt x="148" y="147"/>
                          <a:pt x="148" y="146"/>
                          <a:pt x="147" y="146"/>
                        </a:cubicBezTo>
                        <a:cubicBezTo>
                          <a:pt x="147" y="146"/>
                          <a:pt x="147" y="146"/>
                          <a:pt x="147" y="147"/>
                        </a:cubicBezTo>
                        <a:cubicBezTo>
                          <a:pt x="147" y="147"/>
                          <a:pt x="148" y="147"/>
                          <a:pt x="148" y="147"/>
                        </a:cubicBezTo>
                        <a:cubicBezTo>
                          <a:pt x="148" y="147"/>
                          <a:pt x="148" y="147"/>
                          <a:pt x="148" y="147"/>
                        </a:cubicBezTo>
                        <a:cubicBezTo>
                          <a:pt x="148" y="147"/>
                          <a:pt x="148" y="147"/>
                          <a:pt x="148" y="147"/>
                        </a:cubicBezTo>
                        <a:cubicBezTo>
                          <a:pt x="149" y="148"/>
                          <a:pt x="148" y="147"/>
                          <a:pt x="148" y="148"/>
                        </a:cubicBezTo>
                        <a:cubicBezTo>
                          <a:pt x="148" y="148"/>
                          <a:pt x="149" y="148"/>
                          <a:pt x="149" y="148"/>
                        </a:cubicBezTo>
                        <a:cubicBezTo>
                          <a:pt x="149" y="148"/>
                          <a:pt x="149" y="148"/>
                          <a:pt x="149" y="148"/>
                        </a:cubicBezTo>
                        <a:cubicBezTo>
                          <a:pt x="149" y="149"/>
                          <a:pt x="149" y="149"/>
                          <a:pt x="149" y="149"/>
                        </a:cubicBezTo>
                        <a:cubicBezTo>
                          <a:pt x="149" y="149"/>
                          <a:pt x="148" y="148"/>
                          <a:pt x="147" y="148"/>
                        </a:cubicBezTo>
                        <a:cubicBezTo>
                          <a:pt x="147" y="148"/>
                          <a:pt x="147" y="148"/>
                          <a:pt x="146" y="148"/>
                        </a:cubicBezTo>
                        <a:cubicBezTo>
                          <a:pt x="146" y="148"/>
                          <a:pt x="145" y="148"/>
                          <a:pt x="145" y="148"/>
                        </a:cubicBezTo>
                        <a:cubicBezTo>
                          <a:pt x="144" y="147"/>
                          <a:pt x="144" y="148"/>
                          <a:pt x="144" y="148"/>
                        </a:cubicBezTo>
                        <a:cubicBezTo>
                          <a:pt x="143" y="148"/>
                          <a:pt x="143" y="148"/>
                          <a:pt x="143" y="148"/>
                        </a:cubicBezTo>
                        <a:cubicBezTo>
                          <a:pt x="143" y="147"/>
                          <a:pt x="142" y="147"/>
                          <a:pt x="141" y="147"/>
                        </a:cubicBezTo>
                        <a:cubicBezTo>
                          <a:pt x="141" y="147"/>
                          <a:pt x="141" y="148"/>
                          <a:pt x="140" y="148"/>
                        </a:cubicBezTo>
                        <a:cubicBezTo>
                          <a:pt x="140" y="148"/>
                          <a:pt x="140" y="148"/>
                          <a:pt x="139" y="148"/>
                        </a:cubicBezTo>
                        <a:cubicBezTo>
                          <a:pt x="139" y="148"/>
                          <a:pt x="139" y="148"/>
                          <a:pt x="139" y="148"/>
                        </a:cubicBezTo>
                        <a:cubicBezTo>
                          <a:pt x="140" y="148"/>
                          <a:pt x="139" y="148"/>
                          <a:pt x="139" y="149"/>
                        </a:cubicBezTo>
                        <a:cubicBezTo>
                          <a:pt x="138" y="149"/>
                          <a:pt x="137" y="150"/>
                          <a:pt x="137" y="150"/>
                        </a:cubicBezTo>
                        <a:cubicBezTo>
                          <a:pt x="137" y="149"/>
                          <a:pt x="137" y="149"/>
                          <a:pt x="137" y="150"/>
                        </a:cubicBezTo>
                        <a:cubicBezTo>
                          <a:pt x="137" y="150"/>
                          <a:pt x="136" y="150"/>
                          <a:pt x="136" y="151"/>
                        </a:cubicBezTo>
                        <a:cubicBezTo>
                          <a:pt x="135" y="151"/>
                          <a:pt x="135" y="151"/>
                          <a:pt x="135" y="151"/>
                        </a:cubicBezTo>
                        <a:cubicBezTo>
                          <a:pt x="135" y="151"/>
                          <a:pt x="135" y="151"/>
                          <a:pt x="135" y="152"/>
                        </a:cubicBezTo>
                        <a:cubicBezTo>
                          <a:pt x="135" y="152"/>
                          <a:pt x="135" y="152"/>
                          <a:pt x="135" y="152"/>
                        </a:cubicBezTo>
                        <a:cubicBezTo>
                          <a:pt x="135" y="152"/>
                          <a:pt x="135" y="154"/>
                          <a:pt x="135" y="154"/>
                        </a:cubicBezTo>
                        <a:cubicBezTo>
                          <a:pt x="135" y="154"/>
                          <a:pt x="135" y="155"/>
                          <a:pt x="135" y="155"/>
                        </a:cubicBezTo>
                        <a:cubicBezTo>
                          <a:pt x="135" y="155"/>
                          <a:pt x="135" y="156"/>
                          <a:pt x="134" y="157"/>
                        </a:cubicBezTo>
                        <a:cubicBezTo>
                          <a:pt x="134" y="157"/>
                          <a:pt x="135" y="158"/>
                          <a:pt x="135" y="159"/>
                        </a:cubicBezTo>
                        <a:cubicBezTo>
                          <a:pt x="134" y="159"/>
                          <a:pt x="134" y="160"/>
                          <a:pt x="135" y="161"/>
                        </a:cubicBezTo>
                        <a:cubicBezTo>
                          <a:pt x="135" y="163"/>
                          <a:pt x="135" y="164"/>
                          <a:pt x="136" y="164"/>
                        </a:cubicBezTo>
                        <a:cubicBezTo>
                          <a:pt x="136" y="165"/>
                          <a:pt x="136" y="165"/>
                          <a:pt x="137" y="166"/>
                        </a:cubicBezTo>
                        <a:cubicBezTo>
                          <a:pt x="137" y="167"/>
                          <a:pt x="138" y="167"/>
                          <a:pt x="139" y="167"/>
                        </a:cubicBezTo>
                        <a:cubicBezTo>
                          <a:pt x="139" y="167"/>
                          <a:pt x="140" y="168"/>
                          <a:pt x="140" y="168"/>
                        </a:cubicBezTo>
                        <a:cubicBezTo>
                          <a:pt x="140" y="168"/>
                          <a:pt x="141" y="168"/>
                          <a:pt x="141" y="168"/>
                        </a:cubicBezTo>
                        <a:cubicBezTo>
                          <a:pt x="142" y="168"/>
                          <a:pt x="144" y="167"/>
                          <a:pt x="144" y="167"/>
                        </a:cubicBezTo>
                        <a:cubicBezTo>
                          <a:pt x="144" y="167"/>
                          <a:pt x="145" y="168"/>
                          <a:pt x="145" y="168"/>
                        </a:cubicBezTo>
                        <a:cubicBezTo>
                          <a:pt x="145" y="168"/>
                          <a:pt x="145" y="167"/>
                          <a:pt x="145" y="167"/>
                        </a:cubicBezTo>
                        <a:cubicBezTo>
                          <a:pt x="145" y="167"/>
                          <a:pt x="146" y="166"/>
                          <a:pt x="147" y="166"/>
                        </a:cubicBezTo>
                        <a:cubicBezTo>
                          <a:pt x="147" y="165"/>
                          <a:pt x="147" y="164"/>
                          <a:pt x="147" y="163"/>
                        </a:cubicBezTo>
                        <a:cubicBezTo>
                          <a:pt x="148" y="163"/>
                          <a:pt x="151" y="162"/>
                          <a:pt x="152" y="162"/>
                        </a:cubicBezTo>
                        <a:cubicBezTo>
                          <a:pt x="153" y="162"/>
                          <a:pt x="153" y="163"/>
                          <a:pt x="153" y="163"/>
                        </a:cubicBezTo>
                        <a:cubicBezTo>
                          <a:pt x="153" y="163"/>
                          <a:pt x="152" y="164"/>
                          <a:pt x="152" y="164"/>
                        </a:cubicBezTo>
                        <a:cubicBezTo>
                          <a:pt x="151" y="165"/>
                          <a:pt x="152" y="166"/>
                          <a:pt x="152" y="167"/>
                        </a:cubicBezTo>
                        <a:cubicBezTo>
                          <a:pt x="152" y="167"/>
                          <a:pt x="151" y="168"/>
                          <a:pt x="151" y="168"/>
                        </a:cubicBezTo>
                        <a:cubicBezTo>
                          <a:pt x="151" y="168"/>
                          <a:pt x="151" y="168"/>
                          <a:pt x="151" y="168"/>
                        </a:cubicBezTo>
                        <a:cubicBezTo>
                          <a:pt x="151" y="169"/>
                          <a:pt x="150" y="169"/>
                          <a:pt x="150" y="170"/>
                        </a:cubicBezTo>
                        <a:cubicBezTo>
                          <a:pt x="151" y="171"/>
                          <a:pt x="150" y="172"/>
                          <a:pt x="149" y="172"/>
                        </a:cubicBezTo>
                        <a:cubicBezTo>
                          <a:pt x="149" y="172"/>
                          <a:pt x="149" y="172"/>
                          <a:pt x="149" y="172"/>
                        </a:cubicBezTo>
                        <a:cubicBezTo>
                          <a:pt x="149" y="172"/>
                          <a:pt x="150" y="172"/>
                          <a:pt x="150" y="173"/>
                        </a:cubicBezTo>
                        <a:cubicBezTo>
                          <a:pt x="150" y="173"/>
                          <a:pt x="150" y="173"/>
                          <a:pt x="150" y="173"/>
                        </a:cubicBezTo>
                        <a:cubicBezTo>
                          <a:pt x="151" y="173"/>
                          <a:pt x="151" y="172"/>
                          <a:pt x="152" y="172"/>
                        </a:cubicBezTo>
                        <a:cubicBezTo>
                          <a:pt x="152" y="172"/>
                          <a:pt x="152" y="173"/>
                          <a:pt x="153" y="173"/>
                        </a:cubicBezTo>
                        <a:cubicBezTo>
                          <a:pt x="154" y="173"/>
                          <a:pt x="154" y="172"/>
                          <a:pt x="155" y="172"/>
                        </a:cubicBezTo>
                        <a:cubicBezTo>
                          <a:pt x="156" y="172"/>
                          <a:pt x="156" y="172"/>
                          <a:pt x="157" y="173"/>
                        </a:cubicBezTo>
                        <a:cubicBezTo>
                          <a:pt x="158" y="173"/>
                          <a:pt x="158" y="174"/>
                          <a:pt x="159" y="174"/>
                        </a:cubicBezTo>
                        <a:cubicBezTo>
                          <a:pt x="159" y="174"/>
                          <a:pt x="159" y="174"/>
                          <a:pt x="159" y="174"/>
                        </a:cubicBezTo>
                        <a:cubicBezTo>
                          <a:pt x="159" y="174"/>
                          <a:pt x="159" y="174"/>
                          <a:pt x="159" y="174"/>
                        </a:cubicBezTo>
                        <a:cubicBezTo>
                          <a:pt x="159" y="174"/>
                          <a:pt x="159" y="174"/>
                          <a:pt x="159" y="175"/>
                        </a:cubicBezTo>
                        <a:cubicBezTo>
                          <a:pt x="159" y="175"/>
                          <a:pt x="158" y="176"/>
                          <a:pt x="158" y="176"/>
                        </a:cubicBezTo>
                        <a:cubicBezTo>
                          <a:pt x="158" y="177"/>
                          <a:pt x="158" y="178"/>
                          <a:pt x="158" y="179"/>
                        </a:cubicBezTo>
                        <a:cubicBezTo>
                          <a:pt x="158" y="180"/>
                          <a:pt x="157" y="180"/>
                          <a:pt x="158" y="181"/>
                        </a:cubicBezTo>
                        <a:cubicBezTo>
                          <a:pt x="158" y="181"/>
                          <a:pt x="158" y="181"/>
                          <a:pt x="158" y="181"/>
                        </a:cubicBezTo>
                        <a:cubicBezTo>
                          <a:pt x="158" y="182"/>
                          <a:pt x="159" y="182"/>
                          <a:pt x="159" y="183"/>
                        </a:cubicBezTo>
                        <a:cubicBezTo>
                          <a:pt x="159" y="183"/>
                          <a:pt x="160" y="183"/>
                          <a:pt x="160" y="183"/>
                        </a:cubicBezTo>
                        <a:cubicBezTo>
                          <a:pt x="160" y="183"/>
                          <a:pt x="160" y="184"/>
                          <a:pt x="160" y="184"/>
                        </a:cubicBezTo>
                        <a:cubicBezTo>
                          <a:pt x="161" y="184"/>
                          <a:pt x="161" y="184"/>
                          <a:pt x="161" y="184"/>
                        </a:cubicBezTo>
                        <a:cubicBezTo>
                          <a:pt x="162" y="184"/>
                          <a:pt x="162" y="184"/>
                          <a:pt x="163" y="184"/>
                        </a:cubicBezTo>
                        <a:cubicBezTo>
                          <a:pt x="163" y="184"/>
                          <a:pt x="163" y="184"/>
                          <a:pt x="163" y="184"/>
                        </a:cubicBezTo>
                        <a:cubicBezTo>
                          <a:pt x="164" y="184"/>
                          <a:pt x="164" y="184"/>
                          <a:pt x="165" y="183"/>
                        </a:cubicBezTo>
                        <a:cubicBezTo>
                          <a:pt x="165" y="183"/>
                          <a:pt x="165" y="183"/>
                          <a:pt x="165" y="183"/>
                        </a:cubicBezTo>
                        <a:cubicBezTo>
                          <a:pt x="166" y="183"/>
                          <a:pt x="167" y="184"/>
                          <a:pt x="167" y="184"/>
                        </a:cubicBezTo>
                        <a:cubicBezTo>
                          <a:pt x="167" y="184"/>
                          <a:pt x="168" y="184"/>
                          <a:pt x="168" y="184"/>
                        </a:cubicBezTo>
                        <a:cubicBezTo>
                          <a:pt x="168" y="184"/>
                          <a:pt x="168" y="184"/>
                          <a:pt x="169" y="184"/>
                        </a:cubicBezTo>
                        <a:cubicBezTo>
                          <a:pt x="169" y="185"/>
                          <a:pt x="170" y="186"/>
                          <a:pt x="170" y="186"/>
                        </a:cubicBezTo>
                        <a:cubicBezTo>
                          <a:pt x="170" y="186"/>
                          <a:pt x="170" y="185"/>
                          <a:pt x="170" y="185"/>
                        </a:cubicBezTo>
                        <a:cubicBezTo>
                          <a:pt x="170" y="184"/>
                          <a:pt x="171" y="184"/>
                          <a:pt x="172" y="183"/>
                        </a:cubicBezTo>
                        <a:cubicBezTo>
                          <a:pt x="172" y="183"/>
                          <a:pt x="172" y="183"/>
                          <a:pt x="172" y="182"/>
                        </a:cubicBezTo>
                        <a:cubicBezTo>
                          <a:pt x="172" y="181"/>
                          <a:pt x="173" y="181"/>
                          <a:pt x="173" y="181"/>
                        </a:cubicBezTo>
                        <a:cubicBezTo>
                          <a:pt x="173" y="181"/>
                          <a:pt x="173" y="181"/>
                          <a:pt x="173" y="181"/>
                        </a:cubicBezTo>
                        <a:cubicBezTo>
                          <a:pt x="174" y="181"/>
                          <a:pt x="174" y="181"/>
                          <a:pt x="174" y="181"/>
                        </a:cubicBezTo>
                        <a:cubicBezTo>
                          <a:pt x="174" y="181"/>
                          <a:pt x="174" y="181"/>
                          <a:pt x="174" y="180"/>
                        </a:cubicBezTo>
                        <a:cubicBezTo>
                          <a:pt x="175" y="180"/>
                          <a:pt x="176" y="180"/>
                          <a:pt x="176" y="180"/>
                        </a:cubicBezTo>
                        <a:cubicBezTo>
                          <a:pt x="176" y="180"/>
                          <a:pt x="177" y="180"/>
                          <a:pt x="177" y="180"/>
                        </a:cubicBezTo>
                        <a:cubicBezTo>
                          <a:pt x="177" y="179"/>
                          <a:pt x="177" y="179"/>
                          <a:pt x="177" y="179"/>
                        </a:cubicBezTo>
                        <a:cubicBezTo>
                          <a:pt x="178" y="179"/>
                          <a:pt x="178" y="179"/>
                          <a:pt x="178" y="178"/>
                        </a:cubicBezTo>
                        <a:cubicBezTo>
                          <a:pt x="178" y="178"/>
                          <a:pt x="179" y="178"/>
                          <a:pt x="179" y="178"/>
                        </a:cubicBezTo>
                        <a:cubicBezTo>
                          <a:pt x="180" y="179"/>
                          <a:pt x="179" y="179"/>
                          <a:pt x="179" y="179"/>
                        </a:cubicBezTo>
                        <a:cubicBezTo>
                          <a:pt x="178" y="180"/>
                          <a:pt x="178" y="180"/>
                          <a:pt x="178" y="180"/>
                        </a:cubicBezTo>
                        <a:cubicBezTo>
                          <a:pt x="178" y="180"/>
                          <a:pt x="178" y="180"/>
                          <a:pt x="178" y="180"/>
                        </a:cubicBezTo>
                        <a:cubicBezTo>
                          <a:pt x="178" y="180"/>
                          <a:pt x="179" y="181"/>
                          <a:pt x="179" y="181"/>
                        </a:cubicBezTo>
                        <a:cubicBezTo>
                          <a:pt x="179" y="182"/>
                          <a:pt x="178" y="183"/>
                          <a:pt x="178" y="183"/>
                        </a:cubicBezTo>
                        <a:cubicBezTo>
                          <a:pt x="178" y="183"/>
                          <a:pt x="179" y="184"/>
                          <a:pt x="179" y="184"/>
                        </a:cubicBezTo>
                        <a:cubicBezTo>
                          <a:pt x="180" y="184"/>
                          <a:pt x="180" y="183"/>
                          <a:pt x="180" y="183"/>
                        </a:cubicBezTo>
                        <a:cubicBezTo>
                          <a:pt x="180" y="183"/>
                          <a:pt x="179" y="182"/>
                          <a:pt x="179" y="181"/>
                        </a:cubicBezTo>
                        <a:cubicBezTo>
                          <a:pt x="179" y="181"/>
                          <a:pt x="180" y="181"/>
                          <a:pt x="180" y="180"/>
                        </a:cubicBezTo>
                        <a:cubicBezTo>
                          <a:pt x="180" y="180"/>
                          <a:pt x="181" y="180"/>
                          <a:pt x="181" y="180"/>
                        </a:cubicBezTo>
                        <a:cubicBezTo>
                          <a:pt x="182" y="180"/>
                          <a:pt x="183" y="180"/>
                          <a:pt x="183" y="180"/>
                        </a:cubicBezTo>
                        <a:cubicBezTo>
                          <a:pt x="184" y="180"/>
                          <a:pt x="184" y="181"/>
                          <a:pt x="184" y="181"/>
                        </a:cubicBezTo>
                        <a:cubicBezTo>
                          <a:pt x="184" y="182"/>
                          <a:pt x="185" y="182"/>
                          <a:pt x="185" y="182"/>
                        </a:cubicBezTo>
                        <a:cubicBezTo>
                          <a:pt x="186" y="182"/>
                          <a:pt x="187" y="181"/>
                          <a:pt x="188" y="181"/>
                        </a:cubicBezTo>
                        <a:cubicBezTo>
                          <a:pt x="188" y="181"/>
                          <a:pt x="188" y="182"/>
                          <a:pt x="189" y="182"/>
                        </a:cubicBezTo>
                        <a:cubicBezTo>
                          <a:pt x="189" y="182"/>
                          <a:pt x="190" y="182"/>
                          <a:pt x="190" y="182"/>
                        </a:cubicBezTo>
                        <a:cubicBezTo>
                          <a:pt x="191" y="182"/>
                          <a:pt x="191" y="182"/>
                          <a:pt x="192" y="182"/>
                        </a:cubicBezTo>
                        <a:cubicBezTo>
                          <a:pt x="192" y="181"/>
                          <a:pt x="194" y="181"/>
                          <a:pt x="194" y="181"/>
                        </a:cubicBezTo>
                        <a:cubicBezTo>
                          <a:pt x="195" y="181"/>
                          <a:pt x="195" y="181"/>
                          <a:pt x="195" y="181"/>
                        </a:cubicBezTo>
                        <a:cubicBezTo>
                          <a:pt x="195" y="182"/>
                          <a:pt x="194" y="181"/>
                          <a:pt x="194" y="182"/>
                        </a:cubicBezTo>
                        <a:cubicBezTo>
                          <a:pt x="193" y="182"/>
                          <a:pt x="194" y="182"/>
                          <a:pt x="194" y="182"/>
                        </a:cubicBezTo>
                        <a:cubicBezTo>
                          <a:pt x="194" y="182"/>
                          <a:pt x="194" y="182"/>
                          <a:pt x="194" y="183"/>
                        </a:cubicBezTo>
                        <a:cubicBezTo>
                          <a:pt x="194" y="183"/>
                          <a:pt x="194" y="182"/>
                          <a:pt x="194" y="182"/>
                        </a:cubicBezTo>
                        <a:cubicBezTo>
                          <a:pt x="194" y="182"/>
                          <a:pt x="195" y="183"/>
                          <a:pt x="195" y="183"/>
                        </a:cubicBezTo>
                        <a:cubicBezTo>
                          <a:pt x="195" y="183"/>
                          <a:pt x="195" y="183"/>
                          <a:pt x="195" y="183"/>
                        </a:cubicBezTo>
                        <a:cubicBezTo>
                          <a:pt x="195" y="183"/>
                          <a:pt x="195" y="183"/>
                          <a:pt x="195" y="183"/>
                        </a:cubicBezTo>
                        <a:cubicBezTo>
                          <a:pt x="195" y="183"/>
                          <a:pt x="196" y="183"/>
                          <a:pt x="196" y="183"/>
                        </a:cubicBezTo>
                        <a:cubicBezTo>
                          <a:pt x="196" y="183"/>
                          <a:pt x="196" y="183"/>
                          <a:pt x="196" y="183"/>
                        </a:cubicBezTo>
                        <a:cubicBezTo>
                          <a:pt x="196" y="183"/>
                          <a:pt x="196" y="183"/>
                          <a:pt x="197" y="183"/>
                        </a:cubicBezTo>
                        <a:cubicBezTo>
                          <a:pt x="197" y="184"/>
                          <a:pt x="197" y="184"/>
                          <a:pt x="197" y="184"/>
                        </a:cubicBezTo>
                        <a:cubicBezTo>
                          <a:pt x="197" y="185"/>
                          <a:pt x="196" y="185"/>
                          <a:pt x="196" y="185"/>
                        </a:cubicBezTo>
                        <a:cubicBezTo>
                          <a:pt x="195" y="185"/>
                          <a:pt x="197" y="185"/>
                          <a:pt x="197" y="185"/>
                        </a:cubicBezTo>
                        <a:cubicBezTo>
                          <a:pt x="197" y="185"/>
                          <a:pt x="198" y="185"/>
                          <a:pt x="199" y="185"/>
                        </a:cubicBezTo>
                        <a:cubicBezTo>
                          <a:pt x="199" y="185"/>
                          <a:pt x="199" y="185"/>
                          <a:pt x="199" y="185"/>
                        </a:cubicBezTo>
                        <a:cubicBezTo>
                          <a:pt x="200" y="185"/>
                          <a:pt x="201" y="187"/>
                          <a:pt x="201" y="187"/>
                        </a:cubicBezTo>
                        <a:cubicBezTo>
                          <a:pt x="201" y="187"/>
                          <a:pt x="201" y="188"/>
                          <a:pt x="202" y="188"/>
                        </a:cubicBezTo>
                        <a:cubicBezTo>
                          <a:pt x="202" y="188"/>
                          <a:pt x="202" y="188"/>
                          <a:pt x="203" y="189"/>
                        </a:cubicBezTo>
                        <a:cubicBezTo>
                          <a:pt x="203" y="189"/>
                          <a:pt x="203" y="189"/>
                          <a:pt x="204" y="189"/>
                        </a:cubicBezTo>
                        <a:cubicBezTo>
                          <a:pt x="204" y="189"/>
                          <a:pt x="204" y="189"/>
                          <a:pt x="204" y="189"/>
                        </a:cubicBezTo>
                        <a:cubicBezTo>
                          <a:pt x="204" y="190"/>
                          <a:pt x="204" y="189"/>
                          <a:pt x="204" y="189"/>
                        </a:cubicBezTo>
                        <a:cubicBezTo>
                          <a:pt x="205" y="189"/>
                          <a:pt x="205" y="189"/>
                          <a:pt x="205" y="189"/>
                        </a:cubicBezTo>
                        <a:cubicBezTo>
                          <a:pt x="205" y="190"/>
                          <a:pt x="205" y="190"/>
                          <a:pt x="206" y="190"/>
                        </a:cubicBezTo>
                        <a:cubicBezTo>
                          <a:pt x="206" y="190"/>
                          <a:pt x="206" y="190"/>
                          <a:pt x="206" y="189"/>
                        </a:cubicBezTo>
                        <a:cubicBezTo>
                          <a:pt x="207" y="189"/>
                          <a:pt x="207" y="189"/>
                          <a:pt x="208" y="189"/>
                        </a:cubicBezTo>
                        <a:cubicBezTo>
                          <a:pt x="208" y="189"/>
                          <a:pt x="209" y="190"/>
                          <a:pt x="209" y="190"/>
                        </a:cubicBezTo>
                        <a:cubicBezTo>
                          <a:pt x="210" y="190"/>
                          <a:pt x="210" y="190"/>
                          <a:pt x="210" y="190"/>
                        </a:cubicBezTo>
                        <a:cubicBezTo>
                          <a:pt x="211" y="190"/>
                          <a:pt x="211" y="191"/>
                          <a:pt x="212" y="191"/>
                        </a:cubicBezTo>
                        <a:cubicBezTo>
                          <a:pt x="212" y="192"/>
                          <a:pt x="213" y="192"/>
                          <a:pt x="213" y="192"/>
                        </a:cubicBezTo>
                        <a:cubicBezTo>
                          <a:pt x="213" y="192"/>
                          <a:pt x="214" y="192"/>
                          <a:pt x="214" y="193"/>
                        </a:cubicBezTo>
                        <a:cubicBezTo>
                          <a:pt x="214" y="193"/>
                          <a:pt x="214" y="194"/>
                          <a:pt x="214" y="194"/>
                        </a:cubicBezTo>
                        <a:cubicBezTo>
                          <a:pt x="214" y="195"/>
                          <a:pt x="214" y="196"/>
                          <a:pt x="215" y="196"/>
                        </a:cubicBezTo>
                        <a:cubicBezTo>
                          <a:pt x="215" y="196"/>
                          <a:pt x="216" y="197"/>
                          <a:pt x="216" y="197"/>
                        </a:cubicBezTo>
                        <a:cubicBezTo>
                          <a:pt x="216" y="198"/>
                          <a:pt x="215" y="198"/>
                          <a:pt x="215" y="198"/>
                        </a:cubicBezTo>
                        <a:cubicBezTo>
                          <a:pt x="216" y="198"/>
                          <a:pt x="216" y="198"/>
                          <a:pt x="215" y="199"/>
                        </a:cubicBezTo>
                        <a:cubicBezTo>
                          <a:pt x="215" y="199"/>
                          <a:pt x="215" y="199"/>
                          <a:pt x="215" y="199"/>
                        </a:cubicBezTo>
                        <a:cubicBezTo>
                          <a:pt x="215" y="199"/>
                          <a:pt x="215" y="199"/>
                          <a:pt x="214" y="199"/>
                        </a:cubicBezTo>
                        <a:cubicBezTo>
                          <a:pt x="214" y="199"/>
                          <a:pt x="214" y="199"/>
                          <a:pt x="214" y="199"/>
                        </a:cubicBezTo>
                        <a:cubicBezTo>
                          <a:pt x="213" y="200"/>
                          <a:pt x="214" y="200"/>
                          <a:pt x="214" y="200"/>
                        </a:cubicBezTo>
                        <a:cubicBezTo>
                          <a:pt x="213" y="200"/>
                          <a:pt x="213" y="200"/>
                          <a:pt x="213" y="201"/>
                        </a:cubicBezTo>
                        <a:cubicBezTo>
                          <a:pt x="213" y="201"/>
                          <a:pt x="213" y="201"/>
                          <a:pt x="212" y="202"/>
                        </a:cubicBezTo>
                        <a:cubicBezTo>
                          <a:pt x="212" y="202"/>
                          <a:pt x="212" y="202"/>
                          <a:pt x="212" y="202"/>
                        </a:cubicBezTo>
                        <a:cubicBezTo>
                          <a:pt x="213" y="202"/>
                          <a:pt x="213" y="201"/>
                          <a:pt x="213" y="201"/>
                        </a:cubicBezTo>
                        <a:cubicBezTo>
                          <a:pt x="213" y="201"/>
                          <a:pt x="214" y="201"/>
                          <a:pt x="214" y="201"/>
                        </a:cubicBezTo>
                        <a:cubicBezTo>
                          <a:pt x="214" y="201"/>
                          <a:pt x="213" y="202"/>
                          <a:pt x="213" y="202"/>
                        </a:cubicBezTo>
                        <a:cubicBezTo>
                          <a:pt x="212" y="202"/>
                          <a:pt x="212" y="202"/>
                          <a:pt x="213" y="202"/>
                        </a:cubicBezTo>
                        <a:cubicBezTo>
                          <a:pt x="213" y="202"/>
                          <a:pt x="214" y="201"/>
                          <a:pt x="214" y="201"/>
                        </a:cubicBezTo>
                        <a:cubicBezTo>
                          <a:pt x="214" y="201"/>
                          <a:pt x="214" y="201"/>
                          <a:pt x="214" y="201"/>
                        </a:cubicBezTo>
                        <a:cubicBezTo>
                          <a:pt x="214" y="202"/>
                          <a:pt x="214" y="202"/>
                          <a:pt x="214" y="202"/>
                        </a:cubicBezTo>
                        <a:cubicBezTo>
                          <a:pt x="215" y="202"/>
                          <a:pt x="214" y="203"/>
                          <a:pt x="215" y="203"/>
                        </a:cubicBezTo>
                        <a:cubicBezTo>
                          <a:pt x="215" y="203"/>
                          <a:pt x="215" y="203"/>
                          <a:pt x="215" y="203"/>
                        </a:cubicBezTo>
                        <a:cubicBezTo>
                          <a:pt x="215" y="203"/>
                          <a:pt x="215" y="203"/>
                          <a:pt x="215" y="203"/>
                        </a:cubicBezTo>
                        <a:cubicBezTo>
                          <a:pt x="215" y="202"/>
                          <a:pt x="216" y="203"/>
                          <a:pt x="216" y="203"/>
                        </a:cubicBezTo>
                        <a:cubicBezTo>
                          <a:pt x="216" y="203"/>
                          <a:pt x="216" y="203"/>
                          <a:pt x="216" y="203"/>
                        </a:cubicBezTo>
                        <a:cubicBezTo>
                          <a:pt x="216" y="203"/>
                          <a:pt x="216" y="203"/>
                          <a:pt x="216" y="204"/>
                        </a:cubicBezTo>
                        <a:cubicBezTo>
                          <a:pt x="217" y="204"/>
                          <a:pt x="217" y="204"/>
                          <a:pt x="217" y="204"/>
                        </a:cubicBezTo>
                        <a:cubicBezTo>
                          <a:pt x="217" y="203"/>
                          <a:pt x="217" y="203"/>
                          <a:pt x="218" y="203"/>
                        </a:cubicBezTo>
                        <a:cubicBezTo>
                          <a:pt x="218" y="202"/>
                          <a:pt x="219" y="202"/>
                          <a:pt x="219" y="201"/>
                        </a:cubicBezTo>
                        <a:cubicBezTo>
                          <a:pt x="219" y="201"/>
                          <a:pt x="220" y="201"/>
                          <a:pt x="221" y="201"/>
                        </a:cubicBezTo>
                        <a:cubicBezTo>
                          <a:pt x="221" y="201"/>
                          <a:pt x="223" y="202"/>
                          <a:pt x="224" y="202"/>
                        </a:cubicBezTo>
                        <a:cubicBezTo>
                          <a:pt x="225" y="203"/>
                          <a:pt x="225" y="203"/>
                          <a:pt x="225" y="203"/>
                        </a:cubicBezTo>
                        <a:cubicBezTo>
                          <a:pt x="225" y="203"/>
                          <a:pt x="226" y="204"/>
                          <a:pt x="226" y="204"/>
                        </a:cubicBezTo>
                        <a:cubicBezTo>
                          <a:pt x="227" y="204"/>
                          <a:pt x="227" y="204"/>
                          <a:pt x="228" y="204"/>
                        </a:cubicBezTo>
                        <a:cubicBezTo>
                          <a:pt x="228" y="204"/>
                          <a:pt x="230" y="205"/>
                          <a:pt x="230" y="205"/>
                        </a:cubicBezTo>
                        <a:cubicBezTo>
                          <a:pt x="231" y="205"/>
                          <a:pt x="231" y="204"/>
                          <a:pt x="232" y="204"/>
                        </a:cubicBezTo>
                        <a:cubicBezTo>
                          <a:pt x="233" y="204"/>
                          <a:pt x="235" y="205"/>
                          <a:pt x="235" y="206"/>
                        </a:cubicBezTo>
                        <a:cubicBezTo>
                          <a:pt x="236" y="206"/>
                          <a:pt x="237" y="207"/>
                          <a:pt x="237" y="208"/>
                        </a:cubicBezTo>
                        <a:cubicBezTo>
                          <a:pt x="238" y="208"/>
                          <a:pt x="239" y="208"/>
                          <a:pt x="240" y="208"/>
                        </a:cubicBezTo>
                        <a:cubicBezTo>
                          <a:pt x="241" y="208"/>
                          <a:pt x="241" y="209"/>
                          <a:pt x="241" y="210"/>
                        </a:cubicBezTo>
                        <a:cubicBezTo>
                          <a:pt x="242" y="211"/>
                          <a:pt x="242" y="213"/>
                          <a:pt x="242" y="214"/>
                        </a:cubicBezTo>
                        <a:cubicBezTo>
                          <a:pt x="241" y="215"/>
                          <a:pt x="240" y="216"/>
                          <a:pt x="240" y="216"/>
                        </a:cubicBezTo>
                        <a:cubicBezTo>
                          <a:pt x="239" y="217"/>
                          <a:pt x="239" y="217"/>
                          <a:pt x="239" y="218"/>
                        </a:cubicBezTo>
                        <a:cubicBezTo>
                          <a:pt x="238" y="218"/>
                          <a:pt x="238" y="219"/>
                          <a:pt x="237" y="219"/>
                        </a:cubicBezTo>
                        <a:cubicBezTo>
                          <a:pt x="237" y="220"/>
                          <a:pt x="236" y="221"/>
                          <a:pt x="236" y="221"/>
                        </a:cubicBezTo>
                        <a:cubicBezTo>
                          <a:pt x="236" y="222"/>
                          <a:pt x="236" y="221"/>
                          <a:pt x="235" y="221"/>
                        </a:cubicBezTo>
                        <a:cubicBezTo>
                          <a:pt x="235" y="221"/>
                          <a:pt x="235" y="221"/>
                          <a:pt x="235" y="221"/>
                        </a:cubicBezTo>
                        <a:cubicBezTo>
                          <a:pt x="235" y="221"/>
                          <a:pt x="235" y="221"/>
                          <a:pt x="235" y="222"/>
                        </a:cubicBezTo>
                        <a:cubicBezTo>
                          <a:pt x="235" y="222"/>
                          <a:pt x="235" y="221"/>
                          <a:pt x="235" y="221"/>
                        </a:cubicBezTo>
                        <a:cubicBezTo>
                          <a:pt x="234" y="221"/>
                          <a:pt x="235" y="222"/>
                          <a:pt x="235" y="222"/>
                        </a:cubicBezTo>
                        <a:cubicBezTo>
                          <a:pt x="235" y="222"/>
                          <a:pt x="235" y="222"/>
                          <a:pt x="235" y="222"/>
                        </a:cubicBezTo>
                        <a:cubicBezTo>
                          <a:pt x="234" y="223"/>
                          <a:pt x="235" y="224"/>
                          <a:pt x="234" y="224"/>
                        </a:cubicBezTo>
                        <a:cubicBezTo>
                          <a:pt x="234" y="225"/>
                          <a:pt x="235" y="227"/>
                          <a:pt x="234" y="227"/>
                        </a:cubicBezTo>
                        <a:cubicBezTo>
                          <a:pt x="234" y="228"/>
                          <a:pt x="234" y="229"/>
                          <a:pt x="234" y="230"/>
                        </a:cubicBezTo>
                        <a:cubicBezTo>
                          <a:pt x="234" y="230"/>
                          <a:pt x="234" y="230"/>
                          <a:pt x="234" y="231"/>
                        </a:cubicBezTo>
                        <a:cubicBezTo>
                          <a:pt x="233" y="231"/>
                          <a:pt x="233" y="231"/>
                          <a:pt x="233" y="232"/>
                        </a:cubicBezTo>
                        <a:cubicBezTo>
                          <a:pt x="233" y="232"/>
                          <a:pt x="233" y="233"/>
                          <a:pt x="233" y="233"/>
                        </a:cubicBezTo>
                        <a:cubicBezTo>
                          <a:pt x="233" y="234"/>
                          <a:pt x="233" y="234"/>
                          <a:pt x="233" y="234"/>
                        </a:cubicBezTo>
                        <a:cubicBezTo>
                          <a:pt x="233" y="234"/>
                          <a:pt x="232" y="235"/>
                          <a:pt x="232" y="235"/>
                        </a:cubicBezTo>
                        <a:cubicBezTo>
                          <a:pt x="231" y="236"/>
                          <a:pt x="231" y="236"/>
                          <a:pt x="231" y="237"/>
                        </a:cubicBezTo>
                        <a:cubicBezTo>
                          <a:pt x="231" y="237"/>
                          <a:pt x="231" y="238"/>
                          <a:pt x="230" y="238"/>
                        </a:cubicBezTo>
                        <a:cubicBezTo>
                          <a:pt x="230" y="238"/>
                          <a:pt x="229" y="238"/>
                          <a:pt x="229" y="239"/>
                        </a:cubicBezTo>
                        <a:cubicBezTo>
                          <a:pt x="229" y="239"/>
                          <a:pt x="229" y="239"/>
                          <a:pt x="228" y="239"/>
                        </a:cubicBezTo>
                        <a:cubicBezTo>
                          <a:pt x="228" y="239"/>
                          <a:pt x="227" y="239"/>
                          <a:pt x="227" y="239"/>
                        </a:cubicBezTo>
                        <a:cubicBezTo>
                          <a:pt x="227" y="239"/>
                          <a:pt x="228" y="239"/>
                          <a:pt x="227" y="239"/>
                        </a:cubicBezTo>
                        <a:cubicBezTo>
                          <a:pt x="227" y="239"/>
                          <a:pt x="227" y="239"/>
                          <a:pt x="226" y="240"/>
                        </a:cubicBezTo>
                        <a:cubicBezTo>
                          <a:pt x="226" y="240"/>
                          <a:pt x="225" y="240"/>
                          <a:pt x="225" y="239"/>
                        </a:cubicBezTo>
                        <a:cubicBezTo>
                          <a:pt x="225" y="239"/>
                          <a:pt x="225" y="239"/>
                          <a:pt x="225" y="239"/>
                        </a:cubicBezTo>
                        <a:cubicBezTo>
                          <a:pt x="225" y="239"/>
                          <a:pt x="225" y="239"/>
                          <a:pt x="225" y="240"/>
                        </a:cubicBezTo>
                        <a:cubicBezTo>
                          <a:pt x="225" y="240"/>
                          <a:pt x="225" y="240"/>
                          <a:pt x="225" y="240"/>
                        </a:cubicBezTo>
                        <a:cubicBezTo>
                          <a:pt x="224" y="240"/>
                          <a:pt x="224" y="240"/>
                          <a:pt x="223" y="240"/>
                        </a:cubicBezTo>
                        <a:cubicBezTo>
                          <a:pt x="223" y="241"/>
                          <a:pt x="224" y="241"/>
                          <a:pt x="224" y="241"/>
                        </a:cubicBezTo>
                        <a:cubicBezTo>
                          <a:pt x="224" y="241"/>
                          <a:pt x="223" y="241"/>
                          <a:pt x="223" y="241"/>
                        </a:cubicBezTo>
                        <a:cubicBezTo>
                          <a:pt x="222" y="241"/>
                          <a:pt x="221" y="241"/>
                          <a:pt x="221" y="242"/>
                        </a:cubicBezTo>
                        <a:cubicBezTo>
                          <a:pt x="221" y="242"/>
                          <a:pt x="221" y="242"/>
                          <a:pt x="220" y="242"/>
                        </a:cubicBezTo>
                        <a:cubicBezTo>
                          <a:pt x="220" y="242"/>
                          <a:pt x="219" y="243"/>
                          <a:pt x="219" y="244"/>
                        </a:cubicBezTo>
                        <a:cubicBezTo>
                          <a:pt x="219" y="244"/>
                          <a:pt x="218" y="244"/>
                          <a:pt x="218" y="244"/>
                        </a:cubicBezTo>
                        <a:cubicBezTo>
                          <a:pt x="218" y="244"/>
                          <a:pt x="218" y="244"/>
                          <a:pt x="218" y="244"/>
                        </a:cubicBezTo>
                        <a:cubicBezTo>
                          <a:pt x="218" y="245"/>
                          <a:pt x="218" y="245"/>
                          <a:pt x="218" y="246"/>
                        </a:cubicBezTo>
                        <a:cubicBezTo>
                          <a:pt x="218" y="246"/>
                          <a:pt x="218" y="247"/>
                          <a:pt x="218" y="247"/>
                        </a:cubicBezTo>
                        <a:cubicBezTo>
                          <a:pt x="218" y="248"/>
                          <a:pt x="218" y="249"/>
                          <a:pt x="218" y="249"/>
                        </a:cubicBezTo>
                        <a:cubicBezTo>
                          <a:pt x="218" y="250"/>
                          <a:pt x="217" y="250"/>
                          <a:pt x="216" y="251"/>
                        </a:cubicBezTo>
                        <a:cubicBezTo>
                          <a:pt x="215" y="251"/>
                          <a:pt x="215" y="253"/>
                          <a:pt x="215" y="253"/>
                        </a:cubicBezTo>
                        <a:cubicBezTo>
                          <a:pt x="214" y="254"/>
                          <a:pt x="213" y="255"/>
                          <a:pt x="213" y="255"/>
                        </a:cubicBezTo>
                        <a:cubicBezTo>
                          <a:pt x="212" y="256"/>
                          <a:pt x="212" y="256"/>
                          <a:pt x="212" y="256"/>
                        </a:cubicBezTo>
                        <a:cubicBezTo>
                          <a:pt x="211" y="257"/>
                          <a:pt x="211" y="258"/>
                          <a:pt x="210" y="259"/>
                        </a:cubicBezTo>
                        <a:cubicBezTo>
                          <a:pt x="210" y="259"/>
                          <a:pt x="210" y="259"/>
                          <a:pt x="210" y="259"/>
                        </a:cubicBezTo>
                        <a:cubicBezTo>
                          <a:pt x="210" y="260"/>
                          <a:pt x="209" y="260"/>
                          <a:pt x="209" y="260"/>
                        </a:cubicBezTo>
                        <a:cubicBezTo>
                          <a:pt x="209" y="261"/>
                          <a:pt x="208" y="261"/>
                          <a:pt x="208" y="261"/>
                        </a:cubicBezTo>
                        <a:cubicBezTo>
                          <a:pt x="207" y="262"/>
                          <a:pt x="207" y="261"/>
                          <a:pt x="206" y="261"/>
                        </a:cubicBezTo>
                        <a:cubicBezTo>
                          <a:pt x="206" y="261"/>
                          <a:pt x="206" y="261"/>
                          <a:pt x="205" y="261"/>
                        </a:cubicBezTo>
                        <a:cubicBezTo>
                          <a:pt x="205" y="262"/>
                          <a:pt x="205" y="261"/>
                          <a:pt x="204" y="261"/>
                        </a:cubicBezTo>
                        <a:cubicBezTo>
                          <a:pt x="204" y="261"/>
                          <a:pt x="204" y="261"/>
                          <a:pt x="203" y="261"/>
                        </a:cubicBezTo>
                        <a:cubicBezTo>
                          <a:pt x="203" y="261"/>
                          <a:pt x="202" y="260"/>
                          <a:pt x="202" y="260"/>
                        </a:cubicBezTo>
                        <a:cubicBezTo>
                          <a:pt x="202" y="260"/>
                          <a:pt x="201" y="260"/>
                          <a:pt x="201" y="260"/>
                        </a:cubicBezTo>
                        <a:cubicBezTo>
                          <a:pt x="201" y="260"/>
                          <a:pt x="201" y="260"/>
                          <a:pt x="201" y="261"/>
                        </a:cubicBezTo>
                        <a:cubicBezTo>
                          <a:pt x="201" y="261"/>
                          <a:pt x="201" y="261"/>
                          <a:pt x="202" y="261"/>
                        </a:cubicBezTo>
                        <a:cubicBezTo>
                          <a:pt x="202" y="261"/>
                          <a:pt x="203" y="262"/>
                          <a:pt x="203" y="262"/>
                        </a:cubicBezTo>
                        <a:cubicBezTo>
                          <a:pt x="203" y="262"/>
                          <a:pt x="203" y="263"/>
                          <a:pt x="203" y="263"/>
                        </a:cubicBezTo>
                        <a:cubicBezTo>
                          <a:pt x="203" y="264"/>
                          <a:pt x="203" y="264"/>
                          <a:pt x="204" y="264"/>
                        </a:cubicBezTo>
                        <a:cubicBezTo>
                          <a:pt x="204" y="264"/>
                          <a:pt x="204" y="265"/>
                          <a:pt x="204" y="265"/>
                        </a:cubicBezTo>
                        <a:cubicBezTo>
                          <a:pt x="204" y="265"/>
                          <a:pt x="204" y="266"/>
                          <a:pt x="204" y="266"/>
                        </a:cubicBezTo>
                        <a:cubicBezTo>
                          <a:pt x="203" y="266"/>
                          <a:pt x="203" y="267"/>
                          <a:pt x="202" y="267"/>
                        </a:cubicBezTo>
                        <a:cubicBezTo>
                          <a:pt x="202" y="268"/>
                          <a:pt x="202" y="268"/>
                          <a:pt x="201" y="268"/>
                        </a:cubicBezTo>
                        <a:cubicBezTo>
                          <a:pt x="201" y="268"/>
                          <a:pt x="200" y="269"/>
                          <a:pt x="199" y="269"/>
                        </a:cubicBezTo>
                        <a:cubicBezTo>
                          <a:pt x="197" y="269"/>
                          <a:pt x="196" y="269"/>
                          <a:pt x="196" y="269"/>
                        </a:cubicBezTo>
                        <a:cubicBezTo>
                          <a:pt x="195" y="269"/>
                          <a:pt x="195" y="269"/>
                          <a:pt x="195" y="270"/>
                        </a:cubicBezTo>
                        <a:cubicBezTo>
                          <a:pt x="195" y="270"/>
                          <a:pt x="195" y="269"/>
                          <a:pt x="195" y="269"/>
                        </a:cubicBezTo>
                        <a:cubicBezTo>
                          <a:pt x="195" y="269"/>
                          <a:pt x="194" y="269"/>
                          <a:pt x="194" y="269"/>
                        </a:cubicBezTo>
                        <a:cubicBezTo>
                          <a:pt x="194" y="270"/>
                          <a:pt x="195" y="270"/>
                          <a:pt x="195" y="271"/>
                        </a:cubicBezTo>
                        <a:cubicBezTo>
                          <a:pt x="195" y="271"/>
                          <a:pt x="194" y="272"/>
                          <a:pt x="194" y="272"/>
                        </a:cubicBezTo>
                        <a:cubicBezTo>
                          <a:pt x="194" y="272"/>
                          <a:pt x="194" y="272"/>
                          <a:pt x="194" y="273"/>
                        </a:cubicBezTo>
                        <a:cubicBezTo>
                          <a:pt x="194" y="273"/>
                          <a:pt x="194" y="273"/>
                          <a:pt x="194" y="273"/>
                        </a:cubicBezTo>
                        <a:cubicBezTo>
                          <a:pt x="194" y="273"/>
                          <a:pt x="193" y="274"/>
                          <a:pt x="192" y="274"/>
                        </a:cubicBezTo>
                        <a:cubicBezTo>
                          <a:pt x="192" y="274"/>
                          <a:pt x="190" y="273"/>
                          <a:pt x="190" y="273"/>
                        </a:cubicBezTo>
                        <a:cubicBezTo>
                          <a:pt x="190" y="273"/>
                          <a:pt x="190" y="273"/>
                          <a:pt x="190" y="273"/>
                        </a:cubicBezTo>
                        <a:cubicBezTo>
                          <a:pt x="189" y="274"/>
                          <a:pt x="190" y="275"/>
                          <a:pt x="190" y="275"/>
                        </a:cubicBezTo>
                        <a:cubicBezTo>
                          <a:pt x="190" y="276"/>
                          <a:pt x="190" y="276"/>
                          <a:pt x="190" y="276"/>
                        </a:cubicBezTo>
                        <a:cubicBezTo>
                          <a:pt x="191" y="276"/>
                          <a:pt x="191" y="276"/>
                          <a:pt x="191" y="276"/>
                        </a:cubicBezTo>
                        <a:cubicBezTo>
                          <a:pt x="191" y="276"/>
                          <a:pt x="192" y="276"/>
                          <a:pt x="192" y="276"/>
                        </a:cubicBezTo>
                        <a:cubicBezTo>
                          <a:pt x="192" y="276"/>
                          <a:pt x="192" y="276"/>
                          <a:pt x="192" y="276"/>
                        </a:cubicBezTo>
                        <a:cubicBezTo>
                          <a:pt x="192" y="277"/>
                          <a:pt x="192" y="277"/>
                          <a:pt x="192" y="277"/>
                        </a:cubicBezTo>
                        <a:cubicBezTo>
                          <a:pt x="191" y="277"/>
                          <a:pt x="191" y="277"/>
                          <a:pt x="191" y="277"/>
                        </a:cubicBezTo>
                        <a:cubicBezTo>
                          <a:pt x="191" y="277"/>
                          <a:pt x="190" y="277"/>
                          <a:pt x="190" y="277"/>
                        </a:cubicBezTo>
                        <a:cubicBezTo>
                          <a:pt x="190" y="277"/>
                          <a:pt x="190" y="277"/>
                          <a:pt x="191" y="277"/>
                        </a:cubicBezTo>
                        <a:cubicBezTo>
                          <a:pt x="191" y="278"/>
                          <a:pt x="191" y="278"/>
                          <a:pt x="190" y="278"/>
                        </a:cubicBezTo>
                        <a:cubicBezTo>
                          <a:pt x="190" y="278"/>
                          <a:pt x="189" y="278"/>
                          <a:pt x="189" y="279"/>
                        </a:cubicBezTo>
                        <a:cubicBezTo>
                          <a:pt x="189" y="279"/>
                          <a:pt x="189" y="279"/>
                          <a:pt x="189" y="279"/>
                        </a:cubicBezTo>
                        <a:cubicBezTo>
                          <a:pt x="189" y="280"/>
                          <a:pt x="189" y="280"/>
                          <a:pt x="189" y="281"/>
                        </a:cubicBezTo>
                        <a:cubicBezTo>
                          <a:pt x="189" y="281"/>
                          <a:pt x="189" y="282"/>
                          <a:pt x="189" y="282"/>
                        </a:cubicBezTo>
                        <a:cubicBezTo>
                          <a:pt x="189" y="282"/>
                          <a:pt x="188" y="282"/>
                          <a:pt x="188" y="282"/>
                        </a:cubicBezTo>
                        <a:cubicBezTo>
                          <a:pt x="188" y="281"/>
                          <a:pt x="187" y="282"/>
                          <a:pt x="186" y="282"/>
                        </a:cubicBezTo>
                        <a:cubicBezTo>
                          <a:pt x="186" y="283"/>
                          <a:pt x="185" y="284"/>
                          <a:pt x="185" y="284"/>
                        </a:cubicBezTo>
                        <a:cubicBezTo>
                          <a:pt x="185" y="285"/>
                          <a:pt x="186" y="285"/>
                          <a:pt x="186" y="286"/>
                        </a:cubicBezTo>
                        <a:cubicBezTo>
                          <a:pt x="186" y="286"/>
                          <a:pt x="186" y="286"/>
                          <a:pt x="187" y="286"/>
                        </a:cubicBezTo>
                        <a:cubicBezTo>
                          <a:pt x="187" y="286"/>
                          <a:pt x="187" y="286"/>
                          <a:pt x="188" y="286"/>
                        </a:cubicBezTo>
                        <a:cubicBezTo>
                          <a:pt x="188" y="286"/>
                          <a:pt x="189" y="287"/>
                          <a:pt x="188" y="287"/>
                        </a:cubicBezTo>
                        <a:cubicBezTo>
                          <a:pt x="188" y="287"/>
                          <a:pt x="188" y="287"/>
                          <a:pt x="188" y="288"/>
                        </a:cubicBezTo>
                        <a:cubicBezTo>
                          <a:pt x="188" y="288"/>
                          <a:pt x="188" y="288"/>
                          <a:pt x="188" y="288"/>
                        </a:cubicBezTo>
                        <a:cubicBezTo>
                          <a:pt x="188" y="288"/>
                          <a:pt x="188" y="288"/>
                          <a:pt x="188" y="288"/>
                        </a:cubicBezTo>
                        <a:cubicBezTo>
                          <a:pt x="188" y="288"/>
                          <a:pt x="187" y="289"/>
                          <a:pt x="186" y="289"/>
                        </a:cubicBezTo>
                        <a:cubicBezTo>
                          <a:pt x="186" y="290"/>
                          <a:pt x="185" y="290"/>
                          <a:pt x="185" y="291"/>
                        </a:cubicBezTo>
                        <a:cubicBezTo>
                          <a:pt x="185" y="291"/>
                          <a:pt x="185" y="292"/>
                          <a:pt x="185" y="292"/>
                        </a:cubicBezTo>
                        <a:cubicBezTo>
                          <a:pt x="185" y="293"/>
                          <a:pt x="184" y="293"/>
                          <a:pt x="184" y="293"/>
                        </a:cubicBezTo>
                        <a:cubicBezTo>
                          <a:pt x="184" y="293"/>
                          <a:pt x="184" y="292"/>
                          <a:pt x="184" y="292"/>
                        </a:cubicBezTo>
                        <a:cubicBezTo>
                          <a:pt x="184" y="292"/>
                          <a:pt x="183" y="292"/>
                          <a:pt x="183" y="292"/>
                        </a:cubicBezTo>
                        <a:cubicBezTo>
                          <a:pt x="183" y="292"/>
                          <a:pt x="183" y="292"/>
                          <a:pt x="183" y="292"/>
                        </a:cubicBezTo>
                        <a:cubicBezTo>
                          <a:pt x="183" y="292"/>
                          <a:pt x="183" y="292"/>
                          <a:pt x="183" y="293"/>
                        </a:cubicBezTo>
                        <a:cubicBezTo>
                          <a:pt x="183" y="293"/>
                          <a:pt x="184" y="292"/>
                          <a:pt x="184" y="293"/>
                        </a:cubicBezTo>
                        <a:cubicBezTo>
                          <a:pt x="184" y="293"/>
                          <a:pt x="184" y="293"/>
                          <a:pt x="183" y="293"/>
                        </a:cubicBezTo>
                        <a:cubicBezTo>
                          <a:pt x="182" y="294"/>
                          <a:pt x="183" y="295"/>
                          <a:pt x="183" y="296"/>
                        </a:cubicBezTo>
                        <a:cubicBezTo>
                          <a:pt x="183" y="296"/>
                          <a:pt x="184" y="297"/>
                          <a:pt x="184" y="298"/>
                        </a:cubicBezTo>
                        <a:cubicBezTo>
                          <a:pt x="184" y="298"/>
                          <a:pt x="183" y="298"/>
                          <a:pt x="183" y="297"/>
                        </a:cubicBezTo>
                        <a:cubicBezTo>
                          <a:pt x="183" y="297"/>
                          <a:pt x="182" y="297"/>
                          <a:pt x="182" y="297"/>
                        </a:cubicBezTo>
                        <a:cubicBezTo>
                          <a:pt x="182" y="298"/>
                          <a:pt x="182" y="298"/>
                          <a:pt x="182" y="298"/>
                        </a:cubicBezTo>
                        <a:cubicBezTo>
                          <a:pt x="182" y="298"/>
                          <a:pt x="181" y="298"/>
                          <a:pt x="181" y="298"/>
                        </a:cubicBezTo>
                        <a:cubicBezTo>
                          <a:pt x="180" y="299"/>
                          <a:pt x="180" y="298"/>
                          <a:pt x="180" y="299"/>
                        </a:cubicBezTo>
                        <a:cubicBezTo>
                          <a:pt x="179" y="299"/>
                          <a:pt x="180" y="300"/>
                          <a:pt x="180" y="300"/>
                        </a:cubicBezTo>
                        <a:cubicBezTo>
                          <a:pt x="179" y="300"/>
                          <a:pt x="178" y="300"/>
                          <a:pt x="178" y="301"/>
                        </a:cubicBezTo>
                        <a:cubicBezTo>
                          <a:pt x="178" y="300"/>
                          <a:pt x="177" y="300"/>
                          <a:pt x="177" y="301"/>
                        </a:cubicBezTo>
                        <a:cubicBezTo>
                          <a:pt x="177" y="301"/>
                          <a:pt x="177" y="300"/>
                          <a:pt x="177" y="300"/>
                        </a:cubicBezTo>
                        <a:cubicBezTo>
                          <a:pt x="177" y="300"/>
                          <a:pt x="177" y="300"/>
                          <a:pt x="177" y="300"/>
                        </a:cubicBezTo>
                        <a:cubicBezTo>
                          <a:pt x="177" y="300"/>
                          <a:pt x="178" y="300"/>
                          <a:pt x="178" y="300"/>
                        </a:cubicBezTo>
                        <a:cubicBezTo>
                          <a:pt x="178" y="300"/>
                          <a:pt x="178" y="300"/>
                          <a:pt x="178" y="300"/>
                        </a:cubicBezTo>
                        <a:cubicBezTo>
                          <a:pt x="179" y="300"/>
                          <a:pt x="179" y="299"/>
                          <a:pt x="179" y="299"/>
                        </a:cubicBezTo>
                        <a:cubicBezTo>
                          <a:pt x="179" y="299"/>
                          <a:pt x="179" y="299"/>
                          <a:pt x="179" y="299"/>
                        </a:cubicBezTo>
                        <a:cubicBezTo>
                          <a:pt x="179" y="299"/>
                          <a:pt x="179" y="298"/>
                          <a:pt x="178" y="298"/>
                        </a:cubicBezTo>
                        <a:cubicBezTo>
                          <a:pt x="178" y="298"/>
                          <a:pt x="177" y="298"/>
                          <a:pt x="177" y="298"/>
                        </a:cubicBezTo>
                        <a:cubicBezTo>
                          <a:pt x="177" y="298"/>
                          <a:pt x="177" y="298"/>
                          <a:pt x="177" y="298"/>
                        </a:cubicBezTo>
                        <a:cubicBezTo>
                          <a:pt x="177" y="298"/>
                          <a:pt x="177" y="297"/>
                          <a:pt x="177" y="297"/>
                        </a:cubicBezTo>
                        <a:cubicBezTo>
                          <a:pt x="177" y="297"/>
                          <a:pt x="177" y="297"/>
                          <a:pt x="177" y="297"/>
                        </a:cubicBezTo>
                        <a:cubicBezTo>
                          <a:pt x="177" y="297"/>
                          <a:pt x="177" y="296"/>
                          <a:pt x="177" y="296"/>
                        </a:cubicBezTo>
                        <a:cubicBezTo>
                          <a:pt x="177" y="296"/>
                          <a:pt x="177" y="296"/>
                          <a:pt x="177" y="296"/>
                        </a:cubicBezTo>
                        <a:cubicBezTo>
                          <a:pt x="177" y="296"/>
                          <a:pt x="177" y="296"/>
                          <a:pt x="177" y="296"/>
                        </a:cubicBezTo>
                        <a:cubicBezTo>
                          <a:pt x="176" y="297"/>
                          <a:pt x="177" y="296"/>
                          <a:pt x="177" y="296"/>
                        </a:cubicBezTo>
                        <a:cubicBezTo>
                          <a:pt x="177" y="296"/>
                          <a:pt x="176" y="296"/>
                          <a:pt x="176" y="296"/>
                        </a:cubicBezTo>
                        <a:cubicBezTo>
                          <a:pt x="176" y="297"/>
                          <a:pt x="176" y="296"/>
                          <a:pt x="176" y="296"/>
                        </a:cubicBezTo>
                        <a:cubicBezTo>
                          <a:pt x="176" y="296"/>
                          <a:pt x="176" y="296"/>
                          <a:pt x="176" y="296"/>
                        </a:cubicBezTo>
                        <a:cubicBezTo>
                          <a:pt x="176" y="296"/>
                          <a:pt x="176" y="296"/>
                          <a:pt x="176" y="296"/>
                        </a:cubicBezTo>
                        <a:cubicBezTo>
                          <a:pt x="176" y="297"/>
                          <a:pt x="176" y="297"/>
                          <a:pt x="176" y="297"/>
                        </a:cubicBezTo>
                        <a:cubicBezTo>
                          <a:pt x="175" y="297"/>
                          <a:pt x="175" y="297"/>
                          <a:pt x="175" y="297"/>
                        </a:cubicBezTo>
                        <a:cubicBezTo>
                          <a:pt x="175" y="296"/>
                          <a:pt x="175" y="296"/>
                          <a:pt x="174" y="296"/>
                        </a:cubicBezTo>
                        <a:cubicBezTo>
                          <a:pt x="174" y="296"/>
                          <a:pt x="174" y="296"/>
                          <a:pt x="174" y="296"/>
                        </a:cubicBezTo>
                        <a:cubicBezTo>
                          <a:pt x="175" y="296"/>
                          <a:pt x="175" y="296"/>
                          <a:pt x="175" y="296"/>
                        </a:cubicBezTo>
                        <a:cubicBezTo>
                          <a:pt x="175" y="296"/>
                          <a:pt x="175" y="295"/>
                          <a:pt x="175" y="295"/>
                        </a:cubicBezTo>
                        <a:cubicBezTo>
                          <a:pt x="175" y="295"/>
                          <a:pt x="175" y="295"/>
                          <a:pt x="175" y="295"/>
                        </a:cubicBezTo>
                        <a:cubicBezTo>
                          <a:pt x="175" y="295"/>
                          <a:pt x="174" y="295"/>
                          <a:pt x="174" y="296"/>
                        </a:cubicBezTo>
                        <a:cubicBezTo>
                          <a:pt x="174" y="296"/>
                          <a:pt x="174" y="295"/>
                          <a:pt x="174" y="295"/>
                        </a:cubicBezTo>
                        <a:cubicBezTo>
                          <a:pt x="174" y="295"/>
                          <a:pt x="174" y="295"/>
                          <a:pt x="174" y="295"/>
                        </a:cubicBezTo>
                        <a:cubicBezTo>
                          <a:pt x="175" y="295"/>
                          <a:pt x="175" y="294"/>
                          <a:pt x="175" y="294"/>
                        </a:cubicBezTo>
                        <a:cubicBezTo>
                          <a:pt x="175" y="294"/>
                          <a:pt x="175" y="294"/>
                          <a:pt x="175" y="294"/>
                        </a:cubicBezTo>
                        <a:cubicBezTo>
                          <a:pt x="175" y="294"/>
                          <a:pt x="175" y="294"/>
                          <a:pt x="175" y="294"/>
                        </a:cubicBezTo>
                        <a:cubicBezTo>
                          <a:pt x="175" y="294"/>
                          <a:pt x="175" y="294"/>
                          <a:pt x="175" y="294"/>
                        </a:cubicBezTo>
                        <a:cubicBezTo>
                          <a:pt x="175" y="294"/>
                          <a:pt x="174" y="294"/>
                          <a:pt x="174" y="294"/>
                        </a:cubicBezTo>
                        <a:cubicBezTo>
                          <a:pt x="174" y="294"/>
                          <a:pt x="174" y="293"/>
                          <a:pt x="174" y="293"/>
                        </a:cubicBezTo>
                        <a:cubicBezTo>
                          <a:pt x="174" y="293"/>
                          <a:pt x="174" y="293"/>
                          <a:pt x="174" y="293"/>
                        </a:cubicBezTo>
                        <a:cubicBezTo>
                          <a:pt x="174" y="293"/>
                          <a:pt x="174" y="293"/>
                          <a:pt x="174" y="293"/>
                        </a:cubicBezTo>
                        <a:cubicBezTo>
                          <a:pt x="174" y="293"/>
                          <a:pt x="174" y="293"/>
                          <a:pt x="174" y="292"/>
                        </a:cubicBezTo>
                        <a:cubicBezTo>
                          <a:pt x="174" y="292"/>
                          <a:pt x="174" y="292"/>
                          <a:pt x="174" y="292"/>
                        </a:cubicBezTo>
                        <a:cubicBezTo>
                          <a:pt x="174" y="292"/>
                          <a:pt x="174" y="292"/>
                          <a:pt x="174" y="292"/>
                        </a:cubicBezTo>
                        <a:cubicBezTo>
                          <a:pt x="175" y="291"/>
                          <a:pt x="175" y="291"/>
                          <a:pt x="174" y="291"/>
                        </a:cubicBezTo>
                        <a:cubicBezTo>
                          <a:pt x="174" y="291"/>
                          <a:pt x="175" y="291"/>
                          <a:pt x="175" y="290"/>
                        </a:cubicBezTo>
                        <a:cubicBezTo>
                          <a:pt x="174" y="290"/>
                          <a:pt x="174" y="290"/>
                          <a:pt x="174" y="290"/>
                        </a:cubicBezTo>
                        <a:cubicBezTo>
                          <a:pt x="174" y="291"/>
                          <a:pt x="174" y="291"/>
                          <a:pt x="174" y="291"/>
                        </a:cubicBezTo>
                        <a:cubicBezTo>
                          <a:pt x="174" y="291"/>
                          <a:pt x="174" y="290"/>
                          <a:pt x="174" y="290"/>
                        </a:cubicBezTo>
                        <a:cubicBezTo>
                          <a:pt x="174" y="290"/>
                          <a:pt x="174" y="289"/>
                          <a:pt x="174" y="289"/>
                        </a:cubicBezTo>
                        <a:cubicBezTo>
                          <a:pt x="174" y="289"/>
                          <a:pt x="174" y="289"/>
                          <a:pt x="174" y="289"/>
                        </a:cubicBezTo>
                        <a:cubicBezTo>
                          <a:pt x="173" y="289"/>
                          <a:pt x="174" y="288"/>
                          <a:pt x="174" y="288"/>
                        </a:cubicBezTo>
                        <a:cubicBezTo>
                          <a:pt x="174" y="288"/>
                          <a:pt x="175" y="288"/>
                          <a:pt x="175" y="288"/>
                        </a:cubicBezTo>
                        <a:cubicBezTo>
                          <a:pt x="175" y="289"/>
                          <a:pt x="175" y="289"/>
                          <a:pt x="176" y="288"/>
                        </a:cubicBezTo>
                        <a:cubicBezTo>
                          <a:pt x="176" y="288"/>
                          <a:pt x="175" y="287"/>
                          <a:pt x="175" y="287"/>
                        </a:cubicBezTo>
                        <a:cubicBezTo>
                          <a:pt x="174" y="288"/>
                          <a:pt x="174" y="288"/>
                          <a:pt x="174" y="288"/>
                        </a:cubicBezTo>
                        <a:cubicBezTo>
                          <a:pt x="173" y="287"/>
                          <a:pt x="174" y="287"/>
                          <a:pt x="174" y="287"/>
                        </a:cubicBezTo>
                        <a:cubicBezTo>
                          <a:pt x="174" y="286"/>
                          <a:pt x="174" y="286"/>
                          <a:pt x="174" y="286"/>
                        </a:cubicBezTo>
                        <a:cubicBezTo>
                          <a:pt x="174" y="286"/>
                          <a:pt x="174" y="285"/>
                          <a:pt x="174" y="285"/>
                        </a:cubicBezTo>
                        <a:cubicBezTo>
                          <a:pt x="174" y="285"/>
                          <a:pt x="173" y="286"/>
                          <a:pt x="173" y="286"/>
                        </a:cubicBezTo>
                        <a:cubicBezTo>
                          <a:pt x="173" y="286"/>
                          <a:pt x="173" y="286"/>
                          <a:pt x="173" y="285"/>
                        </a:cubicBezTo>
                        <a:cubicBezTo>
                          <a:pt x="172" y="285"/>
                          <a:pt x="172" y="285"/>
                          <a:pt x="172" y="285"/>
                        </a:cubicBezTo>
                        <a:cubicBezTo>
                          <a:pt x="172" y="285"/>
                          <a:pt x="172" y="286"/>
                          <a:pt x="172" y="286"/>
                        </a:cubicBezTo>
                        <a:cubicBezTo>
                          <a:pt x="172" y="286"/>
                          <a:pt x="172" y="285"/>
                          <a:pt x="172" y="285"/>
                        </a:cubicBezTo>
                        <a:cubicBezTo>
                          <a:pt x="172" y="285"/>
                          <a:pt x="172" y="285"/>
                          <a:pt x="172" y="284"/>
                        </a:cubicBezTo>
                        <a:cubicBezTo>
                          <a:pt x="173" y="284"/>
                          <a:pt x="173" y="284"/>
                          <a:pt x="173" y="284"/>
                        </a:cubicBezTo>
                        <a:cubicBezTo>
                          <a:pt x="173" y="284"/>
                          <a:pt x="173" y="284"/>
                          <a:pt x="173" y="284"/>
                        </a:cubicBezTo>
                        <a:cubicBezTo>
                          <a:pt x="173" y="283"/>
                          <a:pt x="173" y="283"/>
                          <a:pt x="174" y="283"/>
                        </a:cubicBezTo>
                        <a:cubicBezTo>
                          <a:pt x="174" y="283"/>
                          <a:pt x="174" y="283"/>
                          <a:pt x="174" y="283"/>
                        </a:cubicBezTo>
                        <a:cubicBezTo>
                          <a:pt x="174" y="284"/>
                          <a:pt x="175" y="284"/>
                          <a:pt x="175" y="284"/>
                        </a:cubicBezTo>
                        <a:cubicBezTo>
                          <a:pt x="175" y="284"/>
                          <a:pt x="175" y="285"/>
                          <a:pt x="175" y="285"/>
                        </a:cubicBezTo>
                        <a:cubicBezTo>
                          <a:pt x="175" y="284"/>
                          <a:pt x="175" y="284"/>
                          <a:pt x="175" y="284"/>
                        </a:cubicBezTo>
                        <a:cubicBezTo>
                          <a:pt x="175" y="283"/>
                          <a:pt x="175" y="283"/>
                          <a:pt x="175" y="283"/>
                        </a:cubicBezTo>
                        <a:cubicBezTo>
                          <a:pt x="175" y="283"/>
                          <a:pt x="175" y="282"/>
                          <a:pt x="176" y="282"/>
                        </a:cubicBezTo>
                        <a:cubicBezTo>
                          <a:pt x="176" y="283"/>
                          <a:pt x="176" y="282"/>
                          <a:pt x="176" y="282"/>
                        </a:cubicBezTo>
                        <a:cubicBezTo>
                          <a:pt x="175" y="282"/>
                          <a:pt x="175" y="282"/>
                          <a:pt x="176" y="282"/>
                        </a:cubicBezTo>
                        <a:cubicBezTo>
                          <a:pt x="176" y="282"/>
                          <a:pt x="176" y="281"/>
                          <a:pt x="176" y="281"/>
                        </a:cubicBezTo>
                        <a:cubicBezTo>
                          <a:pt x="176" y="281"/>
                          <a:pt x="176" y="281"/>
                          <a:pt x="176" y="281"/>
                        </a:cubicBezTo>
                        <a:cubicBezTo>
                          <a:pt x="176" y="281"/>
                          <a:pt x="176" y="281"/>
                          <a:pt x="177" y="281"/>
                        </a:cubicBezTo>
                        <a:cubicBezTo>
                          <a:pt x="177" y="281"/>
                          <a:pt x="176" y="280"/>
                          <a:pt x="176" y="280"/>
                        </a:cubicBezTo>
                        <a:cubicBezTo>
                          <a:pt x="176" y="280"/>
                          <a:pt x="176" y="279"/>
                          <a:pt x="176" y="279"/>
                        </a:cubicBezTo>
                        <a:cubicBezTo>
                          <a:pt x="176" y="279"/>
                          <a:pt x="176" y="279"/>
                          <a:pt x="176" y="278"/>
                        </a:cubicBezTo>
                        <a:cubicBezTo>
                          <a:pt x="176" y="278"/>
                          <a:pt x="176" y="277"/>
                          <a:pt x="176" y="277"/>
                        </a:cubicBezTo>
                        <a:cubicBezTo>
                          <a:pt x="176" y="276"/>
                          <a:pt x="177" y="276"/>
                          <a:pt x="177" y="276"/>
                        </a:cubicBezTo>
                        <a:cubicBezTo>
                          <a:pt x="177" y="276"/>
                          <a:pt x="177" y="276"/>
                          <a:pt x="177" y="275"/>
                        </a:cubicBezTo>
                        <a:cubicBezTo>
                          <a:pt x="176" y="275"/>
                          <a:pt x="177" y="275"/>
                          <a:pt x="177" y="275"/>
                        </a:cubicBezTo>
                        <a:cubicBezTo>
                          <a:pt x="177" y="274"/>
                          <a:pt x="177" y="274"/>
                          <a:pt x="176" y="275"/>
                        </a:cubicBezTo>
                        <a:cubicBezTo>
                          <a:pt x="176" y="275"/>
                          <a:pt x="176" y="275"/>
                          <a:pt x="175" y="275"/>
                        </a:cubicBezTo>
                        <a:cubicBezTo>
                          <a:pt x="175" y="275"/>
                          <a:pt x="175" y="274"/>
                          <a:pt x="175" y="274"/>
                        </a:cubicBezTo>
                        <a:cubicBezTo>
                          <a:pt x="175" y="273"/>
                          <a:pt x="175" y="272"/>
                          <a:pt x="175" y="272"/>
                        </a:cubicBezTo>
                        <a:cubicBezTo>
                          <a:pt x="175" y="271"/>
                          <a:pt x="175" y="271"/>
                          <a:pt x="176" y="271"/>
                        </a:cubicBezTo>
                        <a:cubicBezTo>
                          <a:pt x="176" y="270"/>
                          <a:pt x="176" y="269"/>
                          <a:pt x="176" y="269"/>
                        </a:cubicBezTo>
                        <a:cubicBezTo>
                          <a:pt x="175" y="268"/>
                          <a:pt x="175" y="267"/>
                          <a:pt x="175" y="267"/>
                        </a:cubicBezTo>
                        <a:cubicBezTo>
                          <a:pt x="175" y="266"/>
                          <a:pt x="175" y="266"/>
                          <a:pt x="175" y="266"/>
                        </a:cubicBezTo>
                        <a:cubicBezTo>
                          <a:pt x="176" y="266"/>
                          <a:pt x="176" y="266"/>
                          <a:pt x="176" y="265"/>
                        </a:cubicBezTo>
                        <a:cubicBezTo>
                          <a:pt x="176" y="264"/>
                          <a:pt x="178" y="260"/>
                          <a:pt x="178" y="259"/>
                        </a:cubicBezTo>
                        <a:cubicBezTo>
                          <a:pt x="179" y="259"/>
                          <a:pt x="178" y="259"/>
                          <a:pt x="178" y="258"/>
                        </a:cubicBezTo>
                        <a:cubicBezTo>
                          <a:pt x="178" y="258"/>
                          <a:pt x="179" y="257"/>
                          <a:pt x="179" y="257"/>
                        </a:cubicBezTo>
                        <a:cubicBezTo>
                          <a:pt x="179" y="256"/>
                          <a:pt x="178" y="254"/>
                          <a:pt x="178" y="253"/>
                        </a:cubicBezTo>
                        <a:cubicBezTo>
                          <a:pt x="178" y="253"/>
                          <a:pt x="179" y="253"/>
                          <a:pt x="179" y="252"/>
                        </a:cubicBezTo>
                        <a:cubicBezTo>
                          <a:pt x="179" y="252"/>
                          <a:pt x="179" y="251"/>
                          <a:pt x="179" y="250"/>
                        </a:cubicBezTo>
                        <a:cubicBezTo>
                          <a:pt x="179" y="249"/>
                          <a:pt x="180" y="245"/>
                          <a:pt x="180" y="245"/>
                        </a:cubicBezTo>
                        <a:cubicBezTo>
                          <a:pt x="180" y="244"/>
                          <a:pt x="180" y="244"/>
                          <a:pt x="180" y="243"/>
                        </a:cubicBezTo>
                        <a:cubicBezTo>
                          <a:pt x="181" y="242"/>
                          <a:pt x="180" y="240"/>
                          <a:pt x="180" y="240"/>
                        </a:cubicBezTo>
                        <a:cubicBezTo>
                          <a:pt x="180" y="240"/>
                          <a:pt x="180" y="240"/>
                          <a:pt x="181" y="239"/>
                        </a:cubicBezTo>
                        <a:cubicBezTo>
                          <a:pt x="181" y="239"/>
                          <a:pt x="181" y="238"/>
                          <a:pt x="181" y="236"/>
                        </a:cubicBezTo>
                        <a:cubicBezTo>
                          <a:pt x="181" y="234"/>
                          <a:pt x="181" y="233"/>
                          <a:pt x="181" y="233"/>
                        </a:cubicBezTo>
                        <a:cubicBezTo>
                          <a:pt x="181" y="232"/>
                          <a:pt x="181" y="231"/>
                          <a:pt x="181" y="231"/>
                        </a:cubicBezTo>
                        <a:cubicBezTo>
                          <a:pt x="181" y="231"/>
                          <a:pt x="181" y="231"/>
                          <a:pt x="181" y="231"/>
                        </a:cubicBezTo>
                        <a:cubicBezTo>
                          <a:pt x="181" y="231"/>
                          <a:pt x="180" y="231"/>
                          <a:pt x="180" y="230"/>
                        </a:cubicBezTo>
                        <a:cubicBezTo>
                          <a:pt x="179" y="230"/>
                          <a:pt x="179" y="230"/>
                          <a:pt x="179" y="230"/>
                        </a:cubicBezTo>
                        <a:cubicBezTo>
                          <a:pt x="179" y="229"/>
                          <a:pt x="177" y="228"/>
                          <a:pt x="176" y="228"/>
                        </a:cubicBezTo>
                        <a:cubicBezTo>
                          <a:pt x="176" y="227"/>
                          <a:pt x="173" y="226"/>
                          <a:pt x="172" y="226"/>
                        </a:cubicBezTo>
                        <a:cubicBezTo>
                          <a:pt x="172" y="226"/>
                          <a:pt x="172" y="225"/>
                          <a:pt x="172" y="225"/>
                        </a:cubicBezTo>
                        <a:cubicBezTo>
                          <a:pt x="172" y="225"/>
                          <a:pt x="170" y="223"/>
                          <a:pt x="170" y="223"/>
                        </a:cubicBezTo>
                        <a:cubicBezTo>
                          <a:pt x="170" y="223"/>
                          <a:pt x="171" y="223"/>
                          <a:pt x="171" y="223"/>
                        </a:cubicBezTo>
                        <a:cubicBezTo>
                          <a:pt x="171" y="223"/>
                          <a:pt x="171" y="222"/>
                          <a:pt x="170" y="222"/>
                        </a:cubicBezTo>
                        <a:cubicBezTo>
                          <a:pt x="170" y="221"/>
                          <a:pt x="168" y="218"/>
                          <a:pt x="167" y="217"/>
                        </a:cubicBezTo>
                        <a:cubicBezTo>
                          <a:pt x="167" y="216"/>
                          <a:pt x="166" y="214"/>
                          <a:pt x="166" y="214"/>
                        </a:cubicBezTo>
                        <a:cubicBezTo>
                          <a:pt x="166" y="213"/>
                          <a:pt x="165" y="213"/>
                          <a:pt x="165" y="212"/>
                        </a:cubicBezTo>
                        <a:cubicBezTo>
                          <a:pt x="164" y="210"/>
                          <a:pt x="162" y="210"/>
                          <a:pt x="162" y="210"/>
                        </a:cubicBezTo>
                        <a:cubicBezTo>
                          <a:pt x="162" y="209"/>
                          <a:pt x="163" y="210"/>
                          <a:pt x="163" y="209"/>
                        </a:cubicBezTo>
                        <a:cubicBezTo>
                          <a:pt x="163" y="209"/>
                          <a:pt x="162" y="208"/>
                          <a:pt x="162" y="208"/>
                        </a:cubicBezTo>
                        <a:cubicBezTo>
                          <a:pt x="162" y="207"/>
                          <a:pt x="163" y="206"/>
                          <a:pt x="163" y="206"/>
                        </a:cubicBezTo>
                        <a:cubicBezTo>
                          <a:pt x="163" y="206"/>
                          <a:pt x="164" y="206"/>
                          <a:pt x="164" y="205"/>
                        </a:cubicBezTo>
                        <a:cubicBezTo>
                          <a:pt x="164" y="205"/>
                          <a:pt x="164" y="205"/>
                          <a:pt x="164" y="205"/>
                        </a:cubicBezTo>
                        <a:cubicBezTo>
                          <a:pt x="164" y="205"/>
                          <a:pt x="164" y="205"/>
                          <a:pt x="164" y="205"/>
                        </a:cubicBezTo>
                        <a:cubicBezTo>
                          <a:pt x="165" y="205"/>
                          <a:pt x="165" y="204"/>
                          <a:pt x="165" y="204"/>
                        </a:cubicBezTo>
                        <a:cubicBezTo>
                          <a:pt x="165" y="204"/>
                          <a:pt x="165" y="204"/>
                          <a:pt x="165" y="204"/>
                        </a:cubicBezTo>
                        <a:cubicBezTo>
                          <a:pt x="164" y="204"/>
                          <a:pt x="164" y="204"/>
                          <a:pt x="164" y="203"/>
                        </a:cubicBezTo>
                        <a:cubicBezTo>
                          <a:pt x="165" y="203"/>
                          <a:pt x="164" y="203"/>
                          <a:pt x="164" y="203"/>
                        </a:cubicBezTo>
                        <a:cubicBezTo>
                          <a:pt x="164" y="204"/>
                          <a:pt x="164" y="204"/>
                          <a:pt x="164" y="204"/>
                        </a:cubicBezTo>
                        <a:cubicBezTo>
                          <a:pt x="163" y="204"/>
                          <a:pt x="163" y="204"/>
                          <a:pt x="163" y="203"/>
                        </a:cubicBezTo>
                        <a:cubicBezTo>
                          <a:pt x="163" y="203"/>
                          <a:pt x="163" y="203"/>
                          <a:pt x="163" y="203"/>
                        </a:cubicBezTo>
                        <a:cubicBezTo>
                          <a:pt x="163" y="202"/>
                          <a:pt x="163" y="202"/>
                          <a:pt x="163" y="202"/>
                        </a:cubicBezTo>
                        <a:cubicBezTo>
                          <a:pt x="163" y="201"/>
                          <a:pt x="163" y="201"/>
                          <a:pt x="163" y="201"/>
                        </a:cubicBezTo>
                        <a:cubicBezTo>
                          <a:pt x="164" y="201"/>
                          <a:pt x="164" y="200"/>
                          <a:pt x="163" y="200"/>
                        </a:cubicBezTo>
                        <a:cubicBezTo>
                          <a:pt x="163" y="200"/>
                          <a:pt x="164" y="200"/>
                          <a:pt x="164" y="199"/>
                        </a:cubicBezTo>
                        <a:cubicBezTo>
                          <a:pt x="164" y="199"/>
                          <a:pt x="164" y="199"/>
                          <a:pt x="164" y="198"/>
                        </a:cubicBezTo>
                        <a:cubicBezTo>
                          <a:pt x="164" y="198"/>
                          <a:pt x="165" y="198"/>
                          <a:pt x="165" y="198"/>
                        </a:cubicBezTo>
                        <a:cubicBezTo>
                          <a:pt x="165" y="198"/>
                          <a:pt x="166" y="198"/>
                          <a:pt x="166" y="198"/>
                        </a:cubicBezTo>
                        <a:cubicBezTo>
                          <a:pt x="166" y="198"/>
                          <a:pt x="166" y="197"/>
                          <a:pt x="166" y="197"/>
                        </a:cubicBezTo>
                        <a:cubicBezTo>
                          <a:pt x="166" y="197"/>
                          <a:pt x="166" y="197"/>
                          <a:pt x="166" y="197"/>
                        </a:cubicBezTo>
                        <a:cubicBezTo>
                          <a:pt x="166" y="197"/>
                          <a:pt x="166" y="197"/>
                          <a:pt x="167" y="196"/>
                        </a:cubicBezTo>
                        <a:cubicBezTo>
                          <a:pt x="167" y="196"/>
                          <a:pt x="167" y="196"/>
                          <a:pt x="167" y="196"/>
                        </a:cubicBezTo>
                        <a:cubicBezTo>
                          <a:pt x="167" y="195"/>
                          <a:pt x="167" y="195"/>
                          <a:pt x="168" y="195"/>
                        </a:cubicBezTo>
                        <a:cubicBezTo>
                          <a:pt x="168" y="195"/>
                          <a:pt x="169" y="194"/>
                          <a:pt x="169" y="193"/>
                        </a:cubicBezTo>
                        <a:cubicBezTo>
                          <a:pt x="169" y="193"/>
                          <a:pt x="169" y="193"/>
                          <a:pt x="169" y="192"/>
                        </a:cubicBezTo>
                        <a:cubicBezTo>
                          <a:pt x="169" y="192"/>
                          <a:pt x="169" y="190"/>
                          <a:pt x="169" y="190"/>
                        </a:cubicBezTo>
                        <a:cubicBezTo>
                          <a:pt x="169" y="190"/>
                          <a:pt x="169" y="189"/>
                          <a:pt x="169" y="189"/>
                        </a:cubicBezTo>
                        <a:cubicBezTo>
                          <a:pt x="169" y="188"/>
                          <a:pt x="168" y="187"/>
                          <a:pt x="168" y="187"/>
                        </a:cubicBezTo>
                        <a:cubicBezTo>
                          <a:pt x="168" y="187"/>
                          <a:pt x="167" y="186"/>
                          <a:pt x="167" y="186"/>
                        </a:cubicBezTo>
                        <a:cubicBezTo>
                          <a:pt x="167" y="185"/>
                          <a:pt x="167" y="185"/>
                          <a:pt x="167" y="185"/>
                        </a:cubicBezTo>
                        <a:cubicBezTo>
                          <a:pt x="167" y="185"/>
                          <a:pt x="167" y="185"/>
                          <a:pt x="167" y="185"/>
                        </a:cubicBezTo>
                        <a:cubicBezTo>
                          <a:pt x="167" y="185"/>
                          <a:pt x="167" y="185"/>
                          <a:pt x="166" y="185"/>
                        </a:cubicBezTo>
                        <a:cubicBezTo>
                          <a:pt x="166" y="184"/>
                          <a:pt x="166" y="184"/>
                          <a:pt x="166" y="184"/>
                        </a:cubicBezTo>
                        <a:cubicBezTo>
                          <a:pt x="166" y="184"/>
                          <a:pt x="165" y="184"/>
                          <a:pt x="165" y="184"/>
                        </a:cubicBezTo>
                        <a:cubicBezTo>
                          <a:pt x="165" y="185"/>
                          <a:pt x="164" y="185"/>
                          <a:pt x="164" y="185"/>
                        </a:cubicBezTo>
                        <a:cubicBezTo>
                          <a:pt x="164" y="185"/>
                          <a:pt x="164" y="186"/>
                          <a:pt x="164" y="186"/>
                        </a:cubicBezTo>
                        <a:cubicBezTo>
                          <a:pt x="163" y="186"/>
                          <a:pt x="164" y="186"/>
                          <a:pt x="164" y="187"/>
                        </a:cubicBezTo>
                        <a:cubicBezTo>
                          <a:pt x="164" y="187"/>
                          <a:pt x="164" y="187"/>
                          <a:pt x="164" y="187"/>
                        </a:cubicBezTo>
                        <a:cubicBezTo>
                          <a:pt x="164" y="187"/>
                          <a:pt x="163" y="187"/>
                          <a:pt x="163" y="187"/>
                        </a:cubicBezTo>
                        <a:cubicBezTo>
                          <a:pt x="162" y="187"/>
                          <a:pt x="163" y="187"/>
                          <a:pt x="162" y="186"/>
                        </a:cubicBezTo>
                        <a:cubicBezTo>
                          <a:pt x="162" y="186"/>
                          <a:pt x="162" y="186"/>
                          <a:pt x="162" y="186"/>
                        </a:cubicBezTo>
                        <a:cubicBezTo>
                          <a:pt x="162" y="187"/>
                          <a:pt x="162" y="186"/>
                          <a:pt x="161" y="186"/>
                        </a:cubicBezTo>
                        <a:cubicBezTo>
                          <a:pt x="161" y="186"/>
                          <a:pt x="160" y="185"/>
                          <a:pt x="160" y="185"/>
                        </a:cubicBezTo>
                        <a:cubicBezTo>
                          <a:pt x="160" y="185"/>
                          <a:pt x="160" y="185"/>
                          <a:pt x="159" y="185"/>
                        </a:cubicBezTo>
                        <a:cubicBezTo>
                          <a:pt x="159" y="185"/>
                          <a:pt x="159" y="185"/>
                          <a:pt x="159" y="185"/>
                        </a:cubicBezTo>
                        <a:cubicBezTo>
                          <a:pt x="158" y="185"/>
                          <a:pt x="158" y="184"/>
                          <a:pt x="158" y="184"/>
                        </a:cubicBezTo>
                        <a:cubicBezTo>
                          <a:pt x="158" y="184"/>
                          <a:pt x="157" y="183"/>
                          <a:pt x="157" y="183"/>
                        </a:cubicBezTo>
                        <a:cubicBezTo>
                          <a:pt x="157" y="183"/>
                          <a:pt x="157" y="183"/>
                          <a:pt x="157" y="183"/>
                        </a:cubicBezTo>
                        <a:cubicBezTo>
                          <a:pt x="156" y="183"/>
                          <a:pt x="156" y="183"/>
                          <a:pt x="156" y="182"/>
                        </a:cubicBezTo>
                        <a:cubicBezTo>
                          <a:pt x="156" y="182"/>
                          <a:pt x="155" y="182"/>
                          <a:pt x="155" y="182"/>
                        </a:cubicBezTo>
                        <a:cubicBezTo>
                          <a:pt x="155" y="182"/>
                          <a:pt x="156" y="183"/>
                          <a:pt x="156" y="183"/>
                        </a:cubicBezTo>
                        <a:cubicBezTo>
                          <a:pt x="156" y="183"/>
                          <a:pt x="156" y="183"/>
                          <a:pt x="155" y="183"/>
                        </a:cubicBezTo>
                        <a:cubicBezTo>
                          <a:pt x="155" y="183"/>
                          <a:pt x="155" y="183"/>
                          <a:pt x="155" y="183"/>
                        </a:cubicBezTo>
                        <a:cubicBezTo>
                          <a:pt x="155" y="183"/>
                          <a:pt x="155" y="182"/>
                          <a:pt x="155" y="182"/>
                        </a:cubicBezTo>
                        <a:cubicBezTo>
                          <a:pt x="154" y="182"/>
                          <a:pt x="155" y="182"/>
                          <a:pt x="155" y="181"/>
                        </a:cubicBezTo>
                        <a:cubicBezTo>
                          <a:pt x="155" y="181"/>
                          <a:pt x="155" y="181"/>
                          <a:pt x="155" y="181"/>
                        </a:cubicBezTo>
                        <a:cubicBezTo>
                          <a:pt x="155" y="181"/>
                          <a:pt x="155" y="181"/>
                          <a:pt x="155" y="181"/>
                        </a:cubicBezTo>
                        <a:cubicBezTo>
                          <a:pt x="155" y="180"/>
                          <a:pt x="154" y="180"/>
                          <a:pt x="153" y="179"/>
                        </a:cubicBezTo>
                        <a:cubicBezTo>
                          <a:pt x="153" y="179"/>
                          <a:pt x="152" y="178"/>
                          <a:pt x="152" y="178"/>
                        </a:cubicBezTo>
                        <a:cubicBezTo>
                          <a:pt x="152" y="178"/>
                          <a:pt x="152" y="178"/>
                          <a:pt x="152" y="178"/>
                        </a:cubicBezTo>
                        <a:cubicBezTo>
                          <a:pt x="152" y="177"/>
                          <a:pt x="152" y="177"/>
                          <a:pt x="152" y="177"/>
                        </a:cubicBezTo>
                        <a:cubicBezTo>
                          <a:pt x="152" y="177"/>
                          <a:pt x="152" y="177"/>
                          <a:pt x="151" y="177"/>
                        </a:cubicBezTo>
                        <a:cubicBezTo>
                          <a:pt x="151" y="177"/>
                          <a:pt x="151" y="177"/>
                          <a:pt x="151" y="177"/>
                        </a:cubicBezTo>
                        <a:cubicBezTo>
                          <a:pt x="151" y="177"/>
                          <a:pt x="150" y="177"/>
                          <a:pt x="150" y="177"/>
                        </a:cubicBezTo>
                        <a:cubicBezTo>
                          <a:pt x="149" y="177"/>
                          <a:pt x="148" y="176"/>
                          <a:pt x="148" y="176"/>
                        </a:cubicBezTo>
                        <a:cubicBezTo>
                          <a:pt x="147" y="176"/>
                          <a:pt x="147" y="176"/>
                          <a:pt x="147" y="176"/>
                        </a:cubicBezTo>
                        <a:cubicBezTo>
                          <a:pt x="147" y="176"/>
                          <a:pt x="146" y="176"/>
                          <a:pt x="145" y="176"/>
                        </a:cubicBezTo>
                        <a:cubicBezTo>
                          <a:pt x="145" y="176"/>
                          <a:pt x="145" y="175"/>
                          <a:pt x="144" y="175"/>
                        </a:cubicBezTo>
                        <a:cubicBezTo>
                          <a:pt x="144" y="175"/>
                          <a:pt x="144" y="175"/>
                          <a:pt x="144" y="175"/>
                        </a:cubicBezTo>
                        <a:cubicBezTo>
                          <a:pt x="143" y="174"/>
                          <a:pt x="143" y="173"/>
                          <a:pt x="142" y="173"/>
                        </a:cubicBezTo>
                        <a:cubicBezTo>
                          <a:pt x="142" y="173"/>
                          <a:pt x="142" y="173"/>
                          <a:pt x="141" y="172"/>
                        </a:cubicBezTo>
                        <a:cubicBezTo>
                          <a:pt x="140" y="172"/>
                          <a:pt x="140" y="172"/>
                          <a:pt x="139" y="172"/>
                        </a:cubicBezTo>
                        <a:cubicBezTo>
                          <a:pt x="139" y="172"/>
                          <a:pt x="138" y="172"/>
                          <a:pt x="138" y="172"/>
                        </a:cubicBezTo>
                        <a:cubicBezTo>
                          <a:pt x="137" y="173"/>
                          <a:pt x="136" y="173"/>
                          <a:pt x="136" y="172"/>
                        </a:cubicBezTo>
                        <a:cubicBezTo>
                          <a:pt x="135" y="172"/>
                          <a:pt x="134" y="172"/>
                          <a:pt x="133" y="172"/>
                        </a:cubicBezTo>
                        <a:cubicBezTo>
                          <a:pt x="133" y="171"/>
                          <a:pt x="132" y="171"/>
                          <a:pt x="131" y="170"/>
                        </a:cubicBezTo>
                        <a:cubicBezTo>
                          <a:pt x="130" y="170"/>
                          <a:pt x="128" y="169"/>
                          <a:pt x="128" y="169"/>
                        </a:cubicBezTo>
                        <a:cubicBezTo>
                          <a:pt x="127" y="169"/>
                          <a:pt x="126" y="169"/>
                          <a:pt x="126" y="168"/>
                        </a:cubicBezTo>
                        <a:cubicBezTo>
                          <a:pt x="125" y="168"/>
                          <a:pt x="125" y="168"/>
                          <a:pt x="124" y="167"/>
                        </a:cubicBezTo>
                        <a:cubicBezTo>
                          <a:pt x="124" y="167"/>
                          <a:pt x="123" y="167"/>
                          <a:pt x="123" y="167"/>
                        </a:cubicBezTo>
                        <a:cubicBezTo>
                          <a:pt x="122" y="166"/>
                          <a:pt x="121" y="165"/>
                          <a:pt x="121" y="165"/>
                        </a:cubicBezTo>
                        <a:cubicBezTo>
                          <a:pt x="121" y="164"/>
                          <a:pt x="122" y="164"/>
                          <a:pt x="122" y="164"/>
                        </a:cubicBezTo>
                        <a:cubicBezTo>
                          <a:pt x="122" y="164"/>
                          <a:pt x="121" y="164"/>
                          <a:pt x="121" y="163"/>
                        </a:cubicBezTo>
                        <a:cubicBezTo>
                          <a:pt x="122" y="163"/>
                          <a:pt x="122" y="163"/>
                          <a:pt x="122" y="162"/>
                        </a:cubicBezTo>
                        <a:cubicBezTo>
                          <a:pt x="122" y="162"/>
                          <a:pt x="121" y="162"/>
                          <a:pt x="121" y="162"/>
                        </a:cubicBezTo>
                        <a:cubicBezTo>
                          <a:pt x="121" y="162"/>
                          <a:pt x="121" y="162"/>
                          <a:pt x="121" y="161"/>
                        </a:cubicBezTo>
                        <a:cubicBezTo>
                          <a:pt x="121" y="161"/>
                          <a:pt x="121" y="160"/>
                          <a:pt x="121" y="160"/>
                        </a:cubicBezTo>
                        <a:cubicBezTo>
                          <a:pt x="120" y="160"/>
                          <a:pt x="119" y="158"/>
                          <a:pt x="119" y="158"/>
                        </a:cubicBezTo>
                        <a:cubicBezTo>
                          <a:pt x="118" y="158"/>
                          <a:pt x="118" y="157"/>
                          <a:pt x="117" y="157"/>
                        </a:cubicBezTo>
                        <a:cubicBezTo>
                          <a:pt x="117" y="157"/>
                          <a:pt x="117" y="157"/>
                          <a:pt x="117" y="156"/>
                        </a:cubicBezTo>
                        <a:cubicBezTo>
                          <a:pt x="117" y="156"/>
                          <a:pt x="117" y="156"/>
                          <a:pt x="116" y="156"/>
                        </a:cubicBezTo>
                        <a:cubicBezTo>
                          <a:pt x="116" y="156"/>
                          <a:pt x="116" y="155"/>
                          <a:pt x="116" y="155"/>
                        </a:cubicBezTo>
                        <a:cubicBezTo>
                          <a:pt x="115" y="155"/>
                          <a:pt x="115" y="155"/>
                          <a:pt x="115" y="154"/>
                        </a:cubicBezTo>
                        <a:cubicBezTo>
                          <a:pt x="115" y="154"/>
                          <a:pt x="115" y="154"/>
                          <a:pt x="115" y="153"/>
                        </a:cubicBezTo>
                        <a:cubicBezTo>
                          <a:pt x="115" y="153"/>
                          <a:pt x="114" y="153"/>
                          <a:pt x="114" y="153"/>
                        </a:cubicBezTo>
                        <a:cubicBezTo>
                          <a:pt x="114" y="153"/>
                          <a:pt x="114" y="153"/>
                          <a:pt x="114" y="152"/>
                        </a:cubicBezTo>
                        <a:cubicBezTo>
                          <a:pt x="114" y="152"/>
                          <a:pt x="113" y="152"/>
                          <a:pt x="113" y="152"/>
                        </a:cubicBezTo>
                        <a:cubicBezTo>
                          <a:pt x="112" y="151"/>
                          <a:pt x="113" y="151"/>
                          <a:pt x="112" y="151"/>
                        </a:cubicBezTo>
                        <a:cubicBezTo>
                          <a:pt x="112" y="151"/>
                          <a:pt x="112" y="150"/>
                          <a:pt x="111" y="150"/>
                        </a:cubicBezTo>
                        <a:cubicBezTo>
                          <a:pt x="111" y="149"/>
                          <a:pt x="110" y="149"/>
                          <a:pt x="110" y="149"/>
                        </a:cubicBezTo>
                        <a:cubicBezTo>
                          <a:pt x="110" y="148"/>
                          <a:pt x="110" y="149"/>
                          <a:pt x="110" y="149"/>
                        </a:cubicBezTo>
                        <a:cubicBezTo>
                          <a:pt x="109" y="149"/>
                          <a:pt x="110" y="149"/>
                          <a:pt x="110" y="148"/>
                        </a:cubicBezTo>
                        <a:cubicBezTo>
                          <a:pt x="110" y="148"/>
                          <a:pt x="110" y="148"/>
                          <a:pt x="109" y="147"/>
                        </a:cubicBezTo>
                        <a:cubicBezTo>
                          <a:pt x="109" y="146"/>
                          <a:pt x="109" y="145"/>
                          <a:pt x="108" y="145"/>
                        </a:cubicBezTo>
                        <a:cubicBezTo>
                          <a:pt x="108" y="144"/>
                          <a:pt x="108" y="144"/>
                          <a:pt x="108" y="144"/>
                        </a:cubicBezTo>
                        <a:cubicBezTo>
                          <a:pt x="107" y="144"/>
                          <a:pt x="107" y="144"/>
                          <a:pt x="107" y="144"/>
                        </a:cubicBezTo>
                        <a:cubicBezTo>
                          <a:pt x="107" y="144"/>
                          <a:pt x="106" y="144"/>
                          <a:pt x="106" y="144"/>
                        </a:cubicBezTo>
                        <a:cubicBezTo>
                          <a:pt x="105" y="143"/>
                          <a:pt x="105" y="144"/>
                          <a:pt x="105" y="144"/>
                        </a:cubicBezTo>
                        <a:cubicBezTo>
                          <a:pt x="105" y="144"/>
                          <a:pt x="106" y="146"/>
                          <a:pt x="106" y="147"/>
                        </a:cubicBezTo>
                        <a:cubicBezTo>
                          <a:pt x="106" y="147"/>
                          <a:pt x="106" y="147"/>
                          <a:pt x="107" y="148"/>
                        </a:cubicBezTo>
                        <a:cubicBezTo>
                          <a:pt x="107" y="148"/>
                          <a:pt x="108" y="149"/>
                          <a:pt x="108" y="149"/>
                        </a:cubicBezTo>
                        <a:cubicBezTo>
                          <a:pt x="108" y="149"/>
                          <a:pt x="108" y="149"/>
                          <a:pt x="109" y="150"/>
                        </a:cubicBezTo>
                        <a:cubicBezTo>
                          <a:pt x="109" y="150"/>
                          <a:pt x="109" y="151"/>
                          <a:pt x="109" y="151"/>
                        </a:cubicBezTo>
                        <a:cubicBezTo>
                          <a:pt x="109" y="152"/>
                          <a:pt x="111" y="153"/>
                          <a:pt x="111" y="153"/>
                        </a:cubicBezTo>
                        <a:cubicBezTo>
                          <a:pt x="111" y="153"/>
                          <a:pt x="111" y="154"/>
                          <a:pt x="111" y="154"/>
                        </a:cubicBezTo>
                        <a:cubicBezTo>
                          <a:pt x="111" y="155"/>
                          <a:pt x="112" y="156"/>
                          <a:pt x="112" y="156"/>
                        </a:cubicBezTo>
                        <a:cubicBezTo>
                          <a:pt x="112" y="156"/>
                          <a:pt x="113" y="156"/>
                          <a:pt x="113" y="156"/>
                        </a:cubicBezTo>
                        <a:cubicBezTo>
                          <a:pt x="113" y="156"/>
                          <a:pt x="112" y="157"/>
                          <a:pt x="112" y="157"/>
                        </a:cubicBezTo>
                        <a:cubicBezTo>
                          <a:pt x="113" y="158"/>
                          <a:pt x="113" y="157"/>
                          <a:pt x="114" y="158"/>
                        </a:cubicBezTo>
                        <a:cubicBezTo>
                          <a:pt x="114" y="158"/>
                          <a:pt x="114" y="158"/>
                          <a:pt x="114" y="158"/>
                        </a:cubicBezTo>
                        <a:cubicBezTo>
                          <a:pt x="114" y="158"/>
                          <a:pt x="114" y="159"/>
                          <a:pt x="115" y="159"/>
                        </a:cubicBezTo>
                        <a:cubicBezTo>
                          <a:pt x="115" y="159"/>
                          <a:pt x="114" y="160"/>
                          <a:pt x="114" y="160"/>
                        </a:cubicBezTo>
                        <a:cubicBezTo>
                          <a:pt x="114" y="160"/>
                          <a:pt x="114" y="160"/>
                          <a:pt x="114" y="159"/>
                        </a:cubicBezTo>
                        <a:cubicBezTo>
                          <a:pt x="113" y="159"/>
                          <a:pt x="112" y="158"/>
                          <a:pt x="112" y="158"/>
                        </a:cubicBezTo>
                        <a:cubicBezTo>
                          <a:pt x="111" y="157"/>
                          <a:pt x="110" y="157"/>
                          <a:pt x="110" y="156"/>
                        </a:cubicBezTo>
                        <a:cubicBezTo>
                          <a:pt x="110" y="156"/>
                          <a:pt x="110" y="156"/>
                          <a:pt x="110" y="156"/>
                        </a:cubicBezTo>
                        <a:cubicBezTo>
                          <a:pt x="110" y="155"/>
                          <a:pt x="110" y="155"/>
                          <a:pt x="110" y="155"/>
                        </a:cubicBezTo>
                        <a:cubicBezTo>
                          <a:pt x="110" y="154"/>
                          <a:pt x="109" y="153"/>
                          <a:pt x="109" y="153"/>
                        </a:cubicBezTo>
                        <a:cubicBezTo>
                          <a:pt x="108" y="153"/>
                          <a:pt x="108" y="153"/>
                          <a:pt x="107" y="153"/>
                        </a:cubicBezTo>
                        <a:cubicBezTo>
                          <a:pt x="107" y="153"/>
                          <a:pt x="106" y="152"/>
                          <a:pt x="106" y="151"/>
                        </a:cubicBezTo>
                        <a:cubicBezTo>
                          <a:pt x="105" y="151"/>
                          <a:pt x="106" y="151"/>
                          <a:pt x="107" y="151"/>
                        </a:cubicBezTo>
                        <a:cubicBezTo>
                          <a:pt x="107" y="151"/>
                          <a:pt x="107" y="152"/>
                          <a:pt x="107" y="151"/>
                        </a:cubicBezTo>
                        <a:cubicBezTo>
                          <a:pt x="107" y="151"/>
                          <a:pt x="107" y="150"/>
                          <a:pt x="107" y="150"/>
                        </a:cubicBezTo>
                        <a:cubicBezTo>
                          <a:pt x="106" y="149"/>
                          <a:pt x="105" y="148"/>
                          <a:pt x="104" y="148"/>
                        </a:cubicBezTo>
                        <a:cubicBezTo>
                          <a:pt x="104" y="147"/>
                          <a:pt x="104" y="147"/>
                          <a:pt x="104" y="146"/>
                        </a:cubicBezTo>
                        <a:cubicBezTo>
                          <a:pt x="103" y="146"/>
                          <a:pt x="103" y="144"/>
                          <a:pt x="102" y="143"/>
                        </a:cubicBezTo>
                        <a:cubicBezTo>
                          <a:pt x="102" y="143"/>
                          <a:pt x="102" y="143"/>
                          <a:pt x="102" y="142"/>
                        </a:cubicBezTo>
                        <a:cubicBezTo>
                          <a:pt x="102" y="142"/>
                          <a:pt x="101" y="142"/>
                          <a:pt x="101" y="142"/>
                        </a:cubicBezTo>
                        <a:cubicBezTo>
                          <a:pt x="101" y="141"/>
                          <a:pt x="100" y="140"/>
                          <a:pt x="100" y="140"/>
                        </a:cubicBezTo>
                        <a:cubicBezTo>
                          <a:pt x="99" y="139"/>
                          <a:pt x="99" y="140"/>
                          <a:pt x="98" y="139"/>
                        </a:cubicBezTo>
                        <a:cubicBezTo>
                          <a:pt x="98" y="139"/>
                          <a:pt x="97" y="139"/>
                          <a:pt x="96" y="138"/>
                        </a:cubicBezTo>
                        <a:cubicBezTo>
                          <a:pt x="96" y="138"/>
                          <a:pt x="96" y="138"/>
                          <a:pt x="96" y="137"/>
                        </a:cubicBezTo>
                        <a:cubicBezTo>
                          <a:pt x="95" y="137"/>
                          <a:pt x="94" y="135"/>
                          <a:pt x="94" y="135"/>
                        </a:cubicBezTo>
                        <a:cubicBezTo>
                          <a:pt x="93" y="135"/>
                          <a:pt x="94" y="134"/>
                          <a:pt x="94" y="134"/>
                        </a:cubicBezTo>
                        <a:cubicBezTo>
                          <a:pt x="94" y="134"/>
                          <a:pt x="93" y="134"/>
                          <a:pt x="93" y="134"/>
                        </a:cubicBezTo>
                        <a:cubicBezTo>
                          <a:pt x="93" y="133"/>
                          <a:pt x="93" y="133"/>
                          <a:pt x="93" y="132"/>
                        </a:cubicBezTo>
                        <a:cubicBezTo>
                          <a:pt x="92" y="132"/>
                          <a:pt x="93" y="133"/>
                          <a:pt x="93" y="133"/>
                        </a:cubicBezTo>
                        <a:cubicBezTo>
                          <a:pt x="93" y="132"/>
                          <a:pt x="93" y="132"/>
                          <a:pt x="93" y="132"/>
                        </a:cubicBezTo>
                        <a:cubicBezTo>
                          <a:pt x="92" y="131"/>
                          <a:pt x="92" y="132"/>
                          <a:pt x="92" y="132"/>
                        </a:cubicBezTo>
                        <a:cubicBezTo>
                          <a:pt x="92" y="132"/>
                          <a:pt x="92" y="132"/>
                          <a:pt x="92" y="131"/>
                        </a:cubicBezTo>
                        <a:cubicBezTo>
                          <a:pt x="91" y="131"/>
                          <a:pt x="91" y="131"/>
                          <a:pt x="91" y="130"/>
                        </a:cubicBezTo>
                        <a:cubicBezTo>
                          <a:pt x="90" y="130"/>
                          <a:pt x="90" y="129"/>
                          <a:pt x="90" y="128"/>
                        </a:cubicBezTo>
                        <a:cubicBezTo>
                          <a:pt x="90" y="128"/>
                          <a:pt x="90" y="127"/>
                          <a:pt x="89" y="127"/>
                        </a:cubicBezTo>
                        <a:cubicBezTo>
                          <a:pt x="89" y="127"/>
                          <a:pt x="90" y="126"/>
                          <a:pt x="90" y="125"/>
                        </a:cubicBezTo>
                        <a:cubicBezTo>
                          <a:pt x="90" y="125"/>
                          <a:pt x="90" y="124"/>
                          <a:pt x="89" y="124"/>
                        </a:cubicBezTo>
                        <a:cubicBezTo>
                          <a:pt x="89" y="123"/>
                          <a:pt x="89" y="123"/>
                          <a:pt x="89" y="122"/>
                        </a:cubicBezTo>
                        <a:cubicBezTo>
                          <a:pt x="89" y="121"/>
                          <a:pt x="90" y="121"/>
                          <a:pt x="90" y="120"/>
                        </a:cubicBezTo>
                        <a:cubicBezTo>
                          <a:pt x="90" y="120"/>
                          <a:pt x="90" y="118"/>
                          <a:pt x="90" y="118"/>
                        </a:cubicBezTo>
                        <a:cubicBezTo>
                          <a:pt x="90" y="117"/>
                          <a:pt x="90" y="116"/>
                          <a:pt x="90" y="116"/>
                        </a:cubicBezTo>
                        <a:cubicBezTo>
                          <a:pt x="90" y="115"/>
                          <a:pt x="90" y="115"/>
                          <a:pt x="91" y="115"/>
                        </a:cubicBezTo>
                        <a:cubicBezTo>
                          <a:pt x="92" y="115"/>
                          <a:pt x="90" y="115"/>
                          <a:pt x="90" y="114"/>
                        </a:cubicBezTo>
                        <a:cubicBezTo>
                          <a:pt x="90" y="114"/>
                          <a:pt x="90" y="113"/>
                          <a:pt x="90" y="113"/>
                        </a:cubicBezTo>
                        <a:cubicBezTo>
                          <a:pt x="89" y="112"/>
                          <a:pt x="89" y="111"/>
                          <a:pt x="89" y="110"/>
                        </a:cubicBezTo>
                        <a:cubicBezTo>
                          <a:pt x="89" y="110"/>
                          <a:pt x="90" y="110"/>
                          <a:pt x="90" y="111"/>
                        </a:cubicBezTo>
                        <a:cubicBezTo>
                          <a:pt x="91" y="111"/>
                          <a:pt x="92" y="111"/>
                          <a:pt x="92" y="111"/>
                        </a:cubicBezTo>
                        <a:cubicBezTo>
                          <a:pt x="92" y="111"/>
                          <a:pt x="92" y="112"/>
                          <a:pt x="91" y="112"/>
                        </a:cubicBezTo>
                        <a:cubicBezTo>
                          <a:pt x="91" y="113"/>
                          <a:pt x="92" y="113"/>
                          <a:pt x="93" y="112"/>
                        </a:cubicBezTo>
                        <a:cubicBezTo>
                          <a:pt x="93" y="112"/>
                          <a:pt x="93" y="111"/>
                          <a:pt x="93" y="111"/>
                        </a:cubicBezTo>
                        <a:cubicBezTo>
                          <a:pt x="93" y="110"/>
                          <a:pt x="92" y="110"/>
                          <a:pt x="92" y="109"/>
                        </a:cubicBezTo>
                        <a:cubicBezTo>
                          <a:pt x="92" y="109"/>
                          <a:pt x="92" y="109"/>
                          <a:pt x="92" y="109"/>
                        </a:cubicBezTo>
                        <a:cubicBezTo>
                          <a:pt x="92" y="109"/>
                          <a:pt x="92" y="109"/>
                          <a:pt x="92" y="108"/>
                        </a:cubicBezTo>
                        <a:cubicBezTo>
                          <a:pt x="92" y="108"/>
                          <a:pt x="92" y="108"/>
                          <a:pt x="91" y="108"/>
                        </a:cubicBezTo>
                        <a:cubicBezTo>
                          <a:pt x="91" y="107"/>
                          <a:pt x="91" y="107"/>
                          <a:pt x="91" y="108"/>
                        </a:cubicBezTo>
                        <a:cubicBezTo>
                          <a:pt x="91" y="108"/>
                          <a:pt x="91" y="108"/>
                          <a:pt x="90" y="108"/>
                        </a:cubicBezTo>
                        <a:cubicBezTo>
                          <a:pt x="90" y="108"/>
                          <a:pt x="90" y="108"/>
                          <a:pt x="90" y="108"/>
                        </a:cubicBezTo>
                        <a:cubicBezTo>
                          <a:pt x="90" y="107"/>
                          <a:pt x="90" y="108"/>
                          <a:pt x="90" y="107"/>
                        </a:cubicBezTo>
                        <a:cubicBezTo>
                          <a:pt x="90" y="107"/>
                          <a:pt x="90" y="107"/>
                          <a:pt x="90" y="106"/>
                        </a:cubicBezTo>
                        <a:cubicBezTo>
                          <a:pt x="90" y="106"/>
                          <a:pt x="90" y="106"/>
                          <a:pt x="90" y="107"/>
                        </a:cubicBezTo>
                        <a:cubicBezTo>
                          <a:pt x="90" y="108"/>
                          <a:pt x="89" y="107"/>
                          <a:pt x="89" y="107"/>
                        </a:cubicBezTo>
                        <a:cubicBezTo>
                          <a:pt x="89" y="106"/>
                          <a:pt x="89" y="106"/>
                          <a:pt x="89" y="106"/>
                        </a:cubicBezTo>
                        <a:cubicBezTo>
                          <a:pt x="89" y="106"/>
                          <a:pt x="89" y="106"/>
                          <a:pt x="89" y="106"/>
                        </a:cubicBezTo>
                        <a:cubicBezTo>
                          <a:pt x="89" y="106"/>
                          <a:pt x="88" y="106"/>
                          <a:pt x="88" y="106"/>
                        </a:cubicBezTo>
                        <a:cubicBezTo>
                          <a:pt x="88" y="105"/>
                          <a:pt x="88" y="105"/>
                          <a:pt x="88" y="105"/>
                        </a:cubicBezTo>
                        <a:cubicBezTo>
                          <a:pt x="88" y="104"/>
                          <a:pt x="88" y="105"/>
                          <a:pt x="88" y="105"/>
                        </a:cubicBezTo>
                        <a:cubicBezTo>
                          <a:pt x="88" y="106"/>
                          <a:pt x="87" y="106"/>
                          <a:pt x="87" y="106"/>
                        </a:cubicBezTo>
                        <a:cubicBezTo>
                          <a:pt x="87" y="105"/>
                          <a:pt x="87" y="105"/>
                          <a:pt x="87" y="105"/>
                        </a:cubicBezTo>
                        <a:cubicBezTo>
                          <a:pt x="87" y="105"/>
                          <a:pt x="87" y="105"/>
                          <a:pt x="87" y="105"/>
                        </a:cubicBezTo>
                        <a:cubicBezTo>
                          <a:pt x="87" y="104"/>
                          <a:pt x="87" y="104"/>
                          <a:pt x="87" y="105"/>
                        </a:cubicBezTo>
                        <a:cubicBezTo>
                          <a:pt x="87" y="105"/>
                          <a:pt x="87" y="105"/>
                          <a:pt x="86" y="105"/>
                        </a:cubicBezTo>
                        <a:cubicBezTo>
                          <a:pt x="86" y="105"/>
                          <a:pt x="86" y="105"/>
                          <a:pt x="86" y="105"/>
                        </a:cubicBezTo>
                        <a:cubicBezTo>
                          <a:pt x="85" y="105"/>
                          <a:pt x="85" y="105"/>
                          <a:pt x="84" y="105"/>
                        </a:cubicBezTo>
                        <a:cubicBezTo>
                          <a:pt x="84" y="104"/>
                          <a:pt x="84" y="104"/>
                          <a:pt x="84" y="104"/>
                        </a:cubicBezTo>
                        <a:cubicBezTo>
                          <a:pt x="85" y="104"/>
                          <a:pt x="84" y="104"/>
                          <a:pt x="84" y="104"/>
                        </a:cubicBezTo>
                        <a:cubicBezTo>
                          <a:pt x="83" y="104"/>
                          <a:pt x="84" y="103"/>
                          <a:pt x="84" y="103"/>
                        </a:cubicBezTo>
                        <a:cubicBezTo>
                          <a:pt x="84" y="103"/>
                          <a:pt x="85" y="103"/>
                          <a:pt x="85" y="103"/>
                        </a:cubicBezTo>
                        <a:cubicBezTo>
                          <a:pt x="85" y="103"/>
                          <a:pt x="85" y="103"/>
                          <a:pt x="85" y="103"/>
                        </a:cubicBezTo>
                        <a:cubicBezTo>
                          <a:pt x="85" y="103"/>
                          <a:pt x="84" y="103"/>
                          <a:pt x="84" y="103"/>
                        </a:cubicBezTo>
                        <a:cubicBezTo>
                          <a:pt x="84" y="103"/>
                          <a:pt x="83" y="103"/>
                          <a:pt x="83" y="103"/>
                        </a:cubicBezTo>
                        <a:cubicBezTo>
                          <a:pt x="83" y="102"/>
                          <a:pt x="83" y="102"/>
                          <a:pt x="84" y="102"/>
                        </a:cubicBezTo>
                        <a:cubicBezTo>
                          <a:pt x="84" y="102"/>
                          <a:pt x="84" y="102"/>
                          <a:pt x="84" y="102"/>
                        </a:cubicBezTo>
                        <a:cubicBezTo>
                          <a:pt x="85" y="102"/>
                          <a:pt x="85" y="101"/>
                          <a:pt x="84" y="101"/>
                        </a:cubicBezTo>
                        <a:cubicBezTo>
                          <a:pt x="84" y="101"/>
                          <a:pt x="84" y="101"/>
                          <a:pt x="84" y="101"/>
                        </a:cubicBezTo>
                        <a:cubicBezTo>
                          <a:pt x="84" y="101"/>
                          <a:pt x="84" y="101"/>
                          <a:pt x="84" y="101"/>
                        </a:cubicBezTo>
                        <a:cubicBezTo>
                          <a:pt x="84" y="101"/>
                          <a:pt x="83" y="102"/>
                          <a:pt x="83" y="101"/>
                        </a:cubicBezTo>
                        <a:cubicBezTo>
                          <a:pt x="83" y="101"/>
                          <a:pt x="83" y="101"/>
                          <a:pt x="83" y="101"/>
                        </a:cubicBezTo>
                        <a:cubicBezTo>
                          <a:pt x="82" y="100"/>
                          <a:pt x="83" y="100"/>
                          <a:pt x="83" y="100"/>
                        </a:cubicBezTo>
                        <a:cubicBezTo>
                          <a:pt x="83" y="100"/>
                          <a:pt x="82" y="100"/>
                          <a:pt x="82" y="100"/>
                        </a:cubicBezTo>
                        <a:cubicBezTo>
                          <a:pt x="82" y="100"/>
                          <a:pt x="82" y="100"/>
                          <a:pt x="82" y="100"/>
                        </a:cubicBezTo>
                        <a:cubicBezTo>
                          <a:pt x="82" y="100"/>
                          <a:pt x="82" y="100"/>
                          <a:pt x="82" y="100"/>
                        </a:cubicBezTo>
                        <a:cubicBezTo>
                          <a:pt x="82" y="100"/>
                          <a:pt x="81" y="101"/>
                          <a:pt x="81" y="101"/>
                        </a:cubicBezTo>
                        <a:cubicBezTo>
                          <a:pt x="81" y="101"/>
                          <a:pt x="81" y="101"/>
                          <a:pt x="81" y="100"/>
                        </a:cubicBezTo>
                        <a:cubicBezTo>
                          <a:pt x="81" y="100"/>
                          <a:pt x="81" y="100"/>
                          <a:pt x="81" y="100"/>
                        </a:cubicBezTo>
                        <a:cubicBezTo>
                          <a:pt x="81" y="99"/>
                          <a:pt x="82" y="99"/>
                          <a:pt x="81" y="99"/>
                        </a:cubicBezTo>
                        <a:cubicBezTo>
                          <a:pt x="81" y="99"/>
                          <a:pt x="81" y="99"/>
                          <a:pt x="81" y="99"/>
                        </a:cubicBezTo>
                        <a:cubicBezTo>
                          <a:pt x="81" y="98"/>
                          <a:pt x="81" y="99"/>
                          <a:pt x="81" y="99"/>
                        </a:cubicBezTo>
                        <a:cubicBezTo>
                          <a:pt x="81" y="99"/>
                          <a:pt x="80" y="99"/>
                          <a:pt x="80" y="99"/>
                        </a:cubicBezTo>
                        <a:cubicBezTo>
                          <a:pt x="80" y="99"/>
                          <a:pt x="80" y="100"/>
                          <a:pt x="80" y="99"/>
                        </a:cubicBezTo>
                        <a:cubicBezTo>
                          <a:pt x="79" y="99"/>
                          <a:pt x="79" y="99"/>
                          <a:pt x="79" y="98"/>
                        </a:cubicBezTo>
                        <a:cubicBezTo>
                          <a:pt x="79" y="98"/>
                          <a:pt x="79" y="98"/>
                          <a:pt x="79" y="98"/>
                        </a:cubicBezTo>
                        <a:cubicBezTo>
                          <a:pt x="79" y="98"/>
                          <a:pt x="79" y="98"/>
                          <a:pt x="79" y="97"/>
                        </a:cubicBezTo>
                        <a:cubicBezTo>
                          <a:pt x="79" y="97"/>
                          <a:pt x="79" y="98"/>
                          <a:pt x="79" y="98"/>
                        </a:cubicBezTo>
                        <a:cubicBezTo>
                          <a:pt x="79" y="98"/>
                          <a:pt x="79" y="98"/>
                          <a:pt x="80" y="97"/>
                        </a:cubicBezTo>
                        <a:cubicBezTo>
                          <a:pt x="80" y="97"/>
                          <a:pt x="80" y="97"/>
                          <a:pt x="80" y="97"/>
                        </a:cubicBezTo>
                        <a:cubicBezTo>
                          <a:pt x="80" y="97"/>
                          <a:pt x="79" y="97"/>
                          <a:pt x="79" y="96"/>
                        </a:cubicBezTo>
                        <a:cubicBezTo>
                          <a:pt x="79" y="96"/>
                          <a:pt x="79" y="96"/>
                          <a:pt x="79" y="96"/>
                        </a:cubicBezTo>
                        <a:cubicBezTo>
                          <a:pt x="80" y="95"/>
                          <a:pt x="80" y="95"/>
                          <a:pt x="80" y="95"/>
                        </a:cubicBezTo>
                        <a:cubicBezTo>
                          <a:pt x="80" y="95"/>
                          <a:pt x="80" y="95"/>
                          <a:pt x="80" y="95"/>
                        </a:cubicBezTo>
                        <a:cubicBezTo>
                          <a:pt x="80" y="95"/>
                          <a:pt x="80" y="95"/>
                          <a:pt x="80" y="95"/>
                        </a:cubicBezTo>
                        <a:cubicBezTo>
                          <a:pt x="79" y="94"/>
                          <a:pt x="79" y="95"/>
                          <a:pt x="79" y="95"/>
                        </a:cubicBezTo>
                        <a:cubicBezTo>
                          <a:pt x="79" y="95"/>
                          <a:pt x="79" y="95"/>
                          <a:pt x="78" y="95"/>
                        </a:cubicBezTo>
                        <a:cubicBezTo>
                          <a:pt x="78" y="94"/>
                          <a:pt x="78" y="95"/>
                          <a:pt x="78" y="95"/>
                        </a:cubicBezTo>
                        <a:cubicBezTo>
                          <a:pt x="77" y="95"/>
                          <a:pt x="77" y="94"/>
                          <a:pt x="77" y="94"/>
                        </a:cubicBezTo>
                        <a:cubicBezTo>
                          <a:pt x="77" y="94"/>
                          <a:pt x="77" y="94"/>
                          <a:pt x="77" y="94"/>
                        </a:cubicBezTo>
                        <a:cubicBezTo>
                          <a:pt x="77" y="95"/>
                          <a:pt x="77" y="94"/>
                          <a:pt x="77" y="94"/>
                        </a:cubicBezTo>
                        <a:cubicBezTo>
                          <a:pt x="77" y="93"/>
                          <a:pt x="76" y="93"/>
                          <a:pt x="76" y="94"/>
                        </a:cubicBezTo>
                        <a:cubicBezTo>
                          <a:pt x="76" y="94"/>
                          <a:pt x="76" y="94"/>
                          <a:pt x="76" y="94"/>
                        </a:cubicBezTo>
                        <a:cubicBezTo>
                          <a:pt x="76" y="93"/>
                          <a:pt x="76" y="93"/>
                          <a:pt x="77" y="92"/>
                        </a:cubicBezTo>
                        <a:cubicBezTo>
                          <a:pt x="77" y="92"/>
                          <a:pt x="76" y="92"/>
                          <a:pt x="76" y="92"/>
                        </a:cubicBezTo>
                        <a:cubicBezTo>
                          <a:pt x="76" y="92"/>
                          <a:pt x="75" y="91"/>
                          <a:pt x="75" y="91"/>
                        </a:cubicBezTo>
                        <a:cubicBezTo>
                          <a:pt x="75" y="91"/>
                          <a:pt x="74" y="90"/>
                          <a:pt x="74" y="90"/>
                        </a:cubicBezTo>
                        <a:cubicBezTo>
                          <a:pt x="74" y="90"/>
                          <a:pt x="74" y="90"/>
                          <a:pt x="74" y="90"/>
                        </a:cubicBezTo>
                        <a:cubicBezTo>
                          <a:pt x="74" y="90"/>
                          <a:pt x="74" y="90"/>
                          <a:pt x="74" y="90"/>
                        </a:cubicBezTo>
                        <a:cubicBezTo>
                          <a:pt x="74" y="90"/>
                          <a:pt x="74" y="89"/>
                          <a:pt x="74" y="89"/>
                        </a:cubicBezTo>
                        <a:cubicBezTo>
                          <a:pt x="74" y="89"/>
                          <a:pt x="74" y="89"/>
                          <a:pt x="74" y="89"/>
                        </a:cubicBezTo>
                        <a:cubicBezTo>
                          <a:pt x="74" y="89"/>
                          <a:pt x="74" y="89"/>
                          <a:pt x="73" y="88"/>
                        </a:cubicBezTo>
                        <a:cubicBezTo>
                          <a:pt x="73" y="88"/>
                          <a:pt x="73" y="87"/>
                          <a:pt x="73" y="87"/>
                        </a:cubicBezTo>
                        <a:cubicBezTo>
                          <a:pt x="73" y="87"/>
                          <a:pt x="73" y="87"/>
                          <a:pt x="72" y="88"/>
                        </a:cubicBezTo>
                        <a:cubicBezTo>
                          <a:pt x="72" y="88"/>
                          <a:pt x="72" y="87"/>
                          <a:pt x="72" y="87"/>
                        </a:cubicBezTo>
                        <a:cubicBezTo>
                          <a:pt x="71" y="87"/>
                          <a:pt x="71" y="85"/>
                          <a:pt x="70" y="85"/>
                        </a:cubicBezTo>
                        <a:cubicBezTo>
                          <a:pt x="70" y="85"/>
                          <a:pt x="70" y="85"/>
                          <a:pt x="70" y="86"/>
                        </a:cubicBezTo>
                        <a:cubicBezTo>
                          <a:pt x="70" y="86"/>
                          <a:pt x="71" y="87"/>
                          <a:pt x="71" y="87"/>
                        </a:cubicBezTo>
                        <a:cubicBezTo>
                          <a:pt x="71" y="87"/>
                          <a:pt x="70" y="87"/>
                          <a:pt x="70" y="87"/>
                        </a:cubicBezTo>
                        <a:cubicBezTo>
                          <a:pt x="70" y="87"/>
                          <a:pt x="69" y="86"/>
                          <a:pt x="69" y="86"/>
                        </a:cubicBezTo>
                        <a:cubicBezTo>
                          <a:pt x="69" y="86"/>
                          <a:pt x="68" y="86"/>
                          <a:pt x="68" y="86"/>
                        </a:cubicBezTo>
                        <a:cubicBezTo>
                          <a:pt x="68" y="86"/>
                          <a:pt x="69" y="87"/>
                          <a:pt x="69" y="87"/>
                        </a:cubicBezTo>
                        <a:cubicBezTo>
                          <a:pt x="69" y="87"/>
                          <a:pt x="68" y="87"/>
                          <a:pt x="68" y="87"/>
                        </a:cubicBezTo>
                        <a:cubicBezTo>
                          <a:pt x="68" y="87"/>
                          <a:pt x="66" y="86"/>
                          <a:pt x="65" y="86"/>
                        </a:cubicBezTo>
                        <a:cubicBezTo>
                          <a:pt x="65" y="85"/>
                          <a:pt x="63" y="84"/>
                          <a:pt x="63" y="84"/>
                        </a:cubicBezTo>
                        <a:cubicBezTo>
                          <a:pt x="63" y="84"/>
                          <a:pt x="63" y="84"/>
                          <a:pt x="63" y="83"/>
                        </a:cubicBezTo>
                        <a:cubicBezTo>
                          <a:pt x="63" y="83"/>
                          <a:pt x="63" y="83"/>
                          <a:pt x="62" y="84"/>
                        </a:cubicBezTo>
                        <a:cubicBezTo>
                          <a:pt x="62" y="84"/>
                          <a:pt x="60" y="84"/>
                          <a:pt x="60" y="83"/>
                        </a:cubicBezTo>
                        <a:cubicBezTo>
                          <a:pt x="60" y="83"/>
                          <a:pt x="60" y="83"/>
                          <a:pt x="59" y="83"/>
                        </a:cubicBezTo>
                        <a:cubicBezTo>
                          <a:pt x="59" y="83"/>
                          <a:pt x="58" y="83"/>
                          <a:pt x="58" y="83"/>
                        </a:cubicBezTo>
                        <a:cubicBezTo>
                          <a:pt x="58" y="83"/>
                          <a:pt x="58" y="83"/>
                          <a:pt x="57" y="83"/>
                        </a:cubicBezTo>
                        <a:cubicBezTo>
                          <a:pt x="57" y="83"/>
                          <a:pt x="55" y="83"/>
                          <a:pt x="55" y="83"/>
                        </a:cubicBezTo>
                        <a:cubicBezTo>
                          <a:pt x="55" y="83"/>
                          <a:pt x="54" y="82"/>
                          <a:pt x="54" y="82"/>
                        </a:cubicBezTo>
                        <a:cubicBezTo>
                          <a:pt x="54" y="81"/>
                          <a:pt x="54" y="82"/>
                          <a:pt x="53" y="82"/>
                        </a:cubicBezTo>
                        <a:cubicBezTo>
                          <a:pt x="53" y="82"/>
                          <a:pt x="52" y="81"/>
                          <a:pt x="52" y="81"/>
                        </a:cubicBezTo>
                        <a:cubicBezTo>
                          <a:pt x="52" y="81"/>
                          <a:pt x="50" y="80"/>
                          <a:pt x="50" y="81"/>
                        </a:cubicBezTo>
                        <a:cubicBezTo>
                          <a:pt x="50" y="81"/>
                          <a:pt x="49" y="80"/>
                          <a:pt x="49" y="80"/>
                        </a:cubicBezTo>
                        <a:cubicBezTo>
                          <a:pt x="49" y="80"/>
                          <a:pt x="48" y="81"/>
                          <a:pt x="48" y="81"/>
                        </a:cubicBezTo>
                        <a:cubicBezTo>
                          <a:pt x="48" y="82"/>
                          <a:pt x="49" y="82"/>
                          <a:pt x="48" y="83"/>
                        </a:cubicBezTo>
                        <a:cubicBezTo>
                          <a:pt x="48" y="83"/>
                          <a:pt x="47" y="83"/>
                          <a:pt x="47" y="83"/>
                        </a:cubicBezTo>
                        <a:cubicBezTo>
                          <a:pt x="47" y="83"/>
                          <a:pt x="46" y="84"/>
                          <a:pt x="45" y="84"/>
                        </a:cubicBezTo>
                        <a:cubicBezTo>
                          <a:pt x="45" y="84"/>
                          <a:pt x="44" y="84"/>
                          <a:pt x="44" y="85"/>
                        </a:cubicBezTo>
                        <a:cubicBezTo>
                          <a:pt x="43" y="85"/>
                          <a:pt x="42" y="85"/>
                          <a:pt x="42" y="85"/>
                        </a:cubicBezTo>
                        <a:cubicBezTo>
                          <a:pt x="42" y="85"/>
                          <a:pt x="42" y="85"/>
                          <a:pt x="43" y="84"/>
                        </a:cubicBezTo>
                        <a:cubicBezTo>
                          <a:pt x="44" y="84"/>
                          <a:pt x="43" y="84"/>
                          <a:pt x="43" y="84"/>
                        </a:cubicBezTo>
                        <a:cubicBezTo>
                          <a:pt x="42" y="84"/>
                          <a:pt x="42" y="84"/>
                          <a:pt x="42" y="83"/>
                        </a:cubicBezTo>
                        <a:cubicBezTo>
                          <a:pt x="43" y="83"/>
                          <a:pt x="43" y="82"/>
                          <a:pt x="43" y="82"/>
                        </a:cubicBezTo>
                        <a:cubicBezTo>
                          <a:pt x="43" y="81"/>
                          <a:pt x="44" y="81"/>
                          <a:pt x="44" y="81"/>
                        </a:cubicBezTo>
                        <a:cubicBezTo>
                          <a:pt x="45" y="80"/>
                          <a:pt x="45" y="81"/>
                          <a:pt x="45" y="81"/>
                        </a:cubicBezTo>
                        <a:cubicBezTo>
                          <a:pt x="46" y="81"/>
                          <a:pt x="46" y="80"/>
                          <a:pt x="46" y="80"/>
                        </a:cubicBezTo>
                        <a:cubicBezTo>
                          <a:pt x="45" y="80"/>
                          <a:pt x="45" y="80"/>
                          <a:pt x="44" y="80"/>
                        </a:cubicBezTo>
                        <a:cubicBezTo>
                          <a:pt x="44" y="80"/>
                          <a:pt x="43" y="81"/>
                          <a:pt x="43" y="81"/>
                        </a:cubicBezTo>
                        <a:cubicBezTo>
                          <a:pt x="42" y="81"/>
                          <a:pt x="42" y="82"/>
                          <a:pt x="42" y="82"/>
                        </a:cubicBezTo>
                        <a:cubicBezTo>
                          <a:pt x="41" y="82"/>
                          <a:pt x="41" y="83"/>
                          <a:pt x="41" y="82"/>
                        </a:cubicBezTo>
                        <a:cubicBezTo>
                          <a:pt x="40" y="82"/>
                          <a:pt x="40" y="82"/>
                          <a:pt x="40" y="82"/>
                        </a:cubicBezTo>
                        <a:cubicBezTo>
                          <a:pt x="41" y="83"/>
                          <a:pt x="41" y="83"/>
                          <a:pt x="40" y="84"/>
                        </a:cubicBezTo>
                        <a:cubicBezTo>
                          <a:pt x="40" y="84"/>
                          <a:pt x="39" y="84"/>
                          <a:pt x="39" y="84"/>
                        </a:cubicBezTo>
                        <a:cubicBezTo>
                          <a:pt x="38" y="85"/>
                          <a:pt x="38" y="85"/>
                          <a:pt x="38" y="86"/>
                        </a:cubicBezTo>
                        <a:cubicBezTo>
                          <a:pt x="39" y="86"/>
                          <a:pt x="40" y="86"/>
                          <a:pt x="39" y="86"/>
                        </a:cubicBezTo>
                        <a:cubicBezTo>
                          <a:pt x="39" y="87"/>
                          <a:pt x="38" y="87"/>
                          <a:pt x="38" y="87"/>
                        </a:cubicBezTo>
                        <a:cubicBezTo>
                          <a:pt x="38" y="88"/>
                          <a:pt x="38" y="88"/>
                          <a:pt x="38" y="88"/>
                        </a:cubicBezTo>
                        <a:cubicBezTo>
                          <a:pt x="37" y="88"/>
                          <a:pt x="36" y="89"/>
                          <a:pt x="36" y="89"/>
                        </a:cubicBezTo>
                        <a:cubicBezTo>
                          <a:pt x="35" y="89"/>
                          <a:pt x="35" y="90"/>
                          <a:pt x="34" y="90"/>
                        </a:cubicBezTo>
                        <a:cubicBezTo>
                          <a:pt x="34" y="90"/>
                          <a:pt x="34" y="90"/>
                          <a:pt x="35" y="90"/>
                        </a:cubicBezTo>
                        <a:cubicBezTo>
                          <a:pt x="35" y="90"/>
                          <a:pt x="31" y="92"/>
                          <a:pt x="31" y="92"/>
                        </a:cubicBezTo>
                        <a:cubicBezTo>
                          <a:pt x="31" y="92"/>
                          <a:pt x="31" y="92"/>
                          <a:pt x="31" y="93"/>
                        </a:cubicBezTo>
                        <a:cubicBezTo>
                          <a:pt x="31" y="93"/>
                          <a:pt x="30" y="93"/>
                          <a:pt x="29" y="93"/>
                        </a:cubicBezTo>
                        <a:cubicBezTo>
                          <a:pt x="29" y="94"/>
                          <a:pt x="29" y="94"/>
                          <a:pt x="29" y="94"/>
                        </a:cubicBezTo>
                        <a:cubicBezTo>
                          <a:pt x="28" y="94"/>
                          <a:pt x="28" y="94"/>
                          <a:pt x="28" y="94"/>
                        </a:cubicBezTo>
                        <a:cubicBezTo>
                          <a:pt x="28" y="94"/>
                          <a:pt x="28" y="94"/>
                          <a:pt x="28" y="94"/>
                        </a:cubicBezTo>
                        <a:cubicBezTo>
                          <a:pt x="28" y="95"/>
                          <a:pt x="27" y="95"/>
                          <a:pt x="27" y="95"/>
                        </a:cubicBezTo>
                        <a:cubicBezTo>
                          <a:pt x="27" y="95"/>
                          <a:pt x="27" y="94"/>
                          <a:pt x="27" y="94"/>
                        </a:cubicBezTo>
                        <a:cubicBezTo>
                          <a:pt x="27" y="94"/>
                          <a:pt x="26" y="95"/>
                          <a:pt x="26" y="95"/>
                        </a:cubicBezTo>
                        <a:cubicBezTo>
                          <a:pt x="26" y="95"/>
                          <a:pt x="26" y="94"/>
                          <a:pt x="26" y="94"/>
                        </a:cubicBezTo>
                        <a:cubicBezTo>
                          <a:pt x="26" y="94"/>
                          <a:pt x="26" y="94"/>
                          <a:pt x="26" y="94"/>
                        </a:cubicBezTo>
                        <a:cubicBezTo>
                          <a:pt x="26" y="94"/>
                          <a:pt x="25" y="95"/>
                          <a:pt x="24" y="95"/>
                        </a:cubicBezTo>
                        <a:cubicBezTo>
                          <a:pt x="24" y="96"/>
                          <a:pt x="24" y="95"/>
                          <a:pt x="24" y="95"/>
                        </a:cubicBezTo>
                        <a:cubicBezTo>
                          <a:pt x="24" y="95"/>
                          <a:pt x="24" y="94"/>
                          <a:pt x="25" y="94"/>
                        </a:cubicBezTo>
                        <a:cubicBezTo>
                          <a:pt x="25" y="93"/>
                          <a:pt x="26" y="93"/>
                          <a:pt x="26" y="93"/>
                        </a:cubicBezTo>
                        <a:cubicBezTo>
                          <a:pt x="27" y="93"/>
                          <a:pt x="27" y="93"/>
                          <a:pt x="27" y="94"/>
                        </a:cubicBezTo>
                        <a:cubicBezTo>
                          <a:pt x="27" y="94"/>
                          <a:pt x="27" y="94"/>
                          <a:pt x="27" y="94"/>
                        </a:cubicBezTo>
                        <a:cubicBezTo>
                          <a:pt x="28" y="94"/>
                          <a:pt x="28" y="93"/>
                          <a:pt x="28" y="93"/>
                        </a:cubicBezTo>
                        <a:cubicBezTo>
                          <a:pt x="27" y="93"/>
                          <a:pt x="27" y="93"/>
                          <a:pt x="28" y="93"/>
                        </a:cubicBezTo>
                        <a:cubicBezTo>
                          <a:pt x="28" y="93"/>
                          <a:pt x="29" y="92"/>
                          <a:pt x="29" y="91"/>
                        </a:cubicBezTo>
                        <a:cubicBezTo>
                          <a:pt x="30" y="91"/>
                          <a:pt x="30" y="91"/>
                          <a:pt x="31" y="91"/>
                        </a:cubicBezTo>
                        <a:cubicBezTo>
                          <a:pt x="31" y="90"/>
                          <a:pt x="32" y="90"/>
                          <a:pt x="32" y="89"/>
                        </a:cubicBezTo>
                        <a:cubicBezTo>
                          <a:pt x="33" y="89"/>
                          <a:pt x="33" y="89"/>
                          <a:pt x="32" y="89"/>
                        </a:cubicBezTo>
                        <a:cubicBezTo>
                          <a:pt x="32" y="89"/>
                          <a:pt x="32" y="89"/>
                          <a:pt x="32" y="88"/>
                        </a:cubicBezTo>
                        <a:cubicBezTo>
                          <a:pt x="32" y="88"/>
                          <a:pt x="32" y="88"/>
                          <a:pt x="33" y="88"/>
                        </a:cubicBezTo>
                        <a:cubicBezTo>
                          <a:pt x="33" y="88"/>
                          <a:pt x="33" y="88"/>
                          <a:pt x="33" y="88"/>
                        </a:cubicBezTo>
                        <a:cubicBezTo>
                          <a:pt x="33" y="88"/>
                          <a:pt x="33" y="87"/>
                          <a:pt x="33" y="87"/>
                        </a:cubicBezTo>
                        <a:cubicBezTo>
                          <a:pt x="33" y="87"/>
                          <a:pt x="33" y="86"/>
                          <a:pt x="33" y="86"/>
                        </a:cubicBezTo>
                        <a:cubicBezTo>
                          <a:pt x="34" y="86"/>
                          <a:pt x="34" y="85"/>
                          <a:pt x="34" y="85"/>
                        </a:cubicBezTo>
                        <a:cubicBezTo>
                          <a:pt x="34" y="85"/>
                          <a:pt x="33" y="86"/>
                          <a:pt x="33" y="86"/>
                        </a:cubicBezTo>
                        <a:cubicBezTo>
                          <a:pt x="33" y="86"/>
                          <a:pt x="33" y="86"/>
                          <a:pt x="32" y="86"/>
                        </a:cubicBezTo>
                        <a:cubicBezTo>
                          <a:pt x="32" y="87"/>
                          <a:pt x="31" y="87"/>
                          <a:pt x="31" y="86"/>
                        </a:cubicBezTo>
                        <a:cubicBezTo>
                          <a:pt x="31" y="86"/>
                          <a:pt x="31" y="86"/>
                          <a:pt x="31" y="86"/>
                        </a:cubicBezTo>
                        <a:cubicBezTo>
                          <a:pt x="32" y="86"/>
                          <a:pt x="32" y="86"/>
                          <a:pt x="32" y="86"/>
                        </a:cubicBezTo>
                        <a:cubicBezTo>
                          <a:pt x="31" y="86"/>
                          <a:pt x="31" y="86"/>
                          <a:pt x="31" y="85"/>
                        </a:cubicBezTo>
                        <a:cubicBezTo>
                          <a:pt x="31" y="85"/>
                          <a:pt x="31" y="85"/>
                          <a:pt x="31" y="86"/>
                        </a:cubicBezTo>
                        <a:cubicBezTo>
                          <a:pt x="31" y="86"/>
                          <a:pt x="30" y="86"/>
                          <a:pt x="30" y="87"/>
                        </a:cubicBezTo>
                        <a:cubicBezTo>
                          <a:pt x="30" y="87"/>
                          <a:pt x="30" y="87"/>
                          <a:pt x="30" y="87"/>
                        </a:cubicBezTo>
                        <a:cubicBezTo>
                          <a:pt x="30" y="87"/>
                          <a:pt x="29" y="86"/>
                          <a:pt x="29" y="86"/>
                        </a:cubicBezTo>
                        <a:cubicBezTo>
                          <a:pt x="29" y="86"/>
                          <a:pt x="29" y="86"/>
                          <a:pt x="28" y="86"/>
                        </a:cubicBezTo>
                        <a:cubicBezTo>
                          <a:pt x="28" y="86"/>
                          <a:pt x="28" y="86"/>
                          <a:pt x="27" y="86"/>
                        </a:cubicBezTo>
                        <a:cubicBezTo>
                          <a:pt x="27" y="86"/>
                          <a:pt x="27" y="87"/>
                          <a:pt x="27" y="87"/>
                        </a:cubicBezTo>
                        <a:cubicBezTo>
                          <a:pt x="26" y="87"/>
                          <a:pt x="27" y="86"/>
                          <a:pt x="27" y="86"/>
                        </a:cubicBezTo>
                        <a:cubicBezTo>
                          <a:pt x="27" y="86"/>
                          <a:pt x="26" y="86"/>
                          <a:pt x="25" y="87"/>
                        </a:cubicBezTo>
                        <a:cubicBezTo>
                          <a:pt x="24" y="87"/>
                          <a:pt x="25" y="86"/>
                          <a:pt x="25" y="86"/>
                        </a:cubicBezTo>
                        <a:cubicBezTo>
                          <a:pt x="25" y="86"/>
                          <a:pt x="25" y="86"/>
                          <a:pt x="26" y="86"/>
                        </a:cubicBezTo>
                        <a:cubicBezTo>
                          <a:pt x="26" y="86"/>
                          <a:pt x="25" y="85"/>
                          <a:pt x="25" y="85"/>
                        </a:cubicBezTo>
                        <a:cubicBezTo>
                          <a:pt x="25" y="85"/>
                          <a:pt x="25" y="85"/>
                          <a:pt x="25" y="85"/>
                        </a:cubicBezTo>
                        <a:cubicBezTo>
                          <a:pt x="25" y="84"/>
                          <a:pt x="25" y="84"/>
                          <a:pt x="25" y="83"/>
                        </a:cubicBezTo>
                        <a:cubicBezTo>
                          <a:pt x="24" y="83"/>
                          <a:pt x="24" y="82"/>
                          <a:pt x="25" y="82"/>
                        </a:cubicBezTo>
                        <a:cubicBezTo>
                          <a:pt x="26" y="81"/>
                          <a:pt x="25" y="81"/>
                          <a:pt x="24" y="82"/>
                        </a:cubicBezTo>
                        <a:cubicBezTo>
                          <a:pt x="24" y="82"/>
                          <a:pt x="24" y="83"/>
                          <a:pt x="24" y="83"/>
                        </a:cubicBezTo>
                        <a:cubicBezTo>
                          <a:pt x="24" y="83"/>
                          <a:pt x="24" y="83"/>
                          <a:pt x="23" y="83"/>
                        </a:cubicBezTo>
                        <a:cubicBezTo>
                          <a:pt x="23" y="83"/>
                          <a:pt x="22" y="84"/>
                          <a:pt x="22" y="84"/>
                        </a:cubicBezTo>
                        <a:cubicBezTo>
                          <a:pt x="21" y="83"/>
                          <a:pt x="21" y="83"/>
                          <a:pt x="20" y="82"/>
                        </a:cubicBezTo>
                        <a:cubicBezTo>
                          <a:pt x="20" y="82"/>
                          <a:pt x="20" y="82"/>
                          <a:pt x="20" y="82"/>
                        </a:cubicBezTo>
                        <a:cubicBezTo>
                          <a:pt x="19" y="82"/>
                          <a:pt x="20" y="81"/>
                          <a:pt x="20" y="81"/>
                        </a:cubicBezTo>
                        <a:cubicBezTo>
                          <a:pt x="20" y="81"/>
                          <a:pt x="21" y="82"/>
                          <a:pt x="21" y="82"/>
                        </a:cubicBezTo>
                        <a:cubicBezTo>
                          <a:pt x="22" y="81"/>
                          <a:pt x="22" y="82"/>
                          <a:pt x="22" y="82"/>
                        </a:cubicBezTo>
                        <a:cubicBezTo>
                          <a:pt x="22" y="82"/>
                          <a:pt x="22" y="82"/>
                          <a:pt x="22" y="82"/>
                        </a:cubicBezTo>
                        <a:cubicBezTo>
                          <a:pt x="23" y="81"/>
                          <a:pt x="22" y="81"/>
                          <a:pt x="22" y="81"/>
                        </a:cubicBezTo>
                        <a:cubicBezTo>
                          <a:pt x="22" y="81"/>
                          <a:pt x="22" y="81"/>
                          <a:pt x="22" y="81"/>
                        </a:cubicBezTo>
                        <a:cubicBezTo>
                          <a:pt x="22" y="80"/>
                          <a:pt x="21" y="81"/>
                          <a:pt x="21" y="81"/>
                        </a:cubicBezTo>
                        <a:cubicBezTo>
                          <a:pt x="21" y="81"/>
                          <a:pt x="20" y="81"/>
                          <a:pt x="20" y="80"/>
                        </a:cubicBezTo>
                        <a:cubicBezTo>
                          <a:pt x="19" y="80"/>
                          <a:pt x="19" y="80"/>
                          <a:pt x="20" y="79"/>
                        </a:cubicBezTo>
                        <a:cubicBezTo>
                          <a:pt x="21" y="79"/>
                          <a:pt x="20" y="79"/>
                          <a:pt x="20" y="79"/>
                        </a:cubicBezTo>
                        <a:cubicBezTo>
                          <a:pt x="19" y="80"/>
                          <a:pt x="19" y="80"/>
                          <a:pt x="19" y="80"/>
                        </a:cubicBezTo>
                        <a:cubicBezTo>
                          <a:pt x="19" y="80"/>
                          <a:pt x="19" y="80"/>
                          <a:pt x="19" y="80"/>
                        </a:cubicBezTo>
                        <a:cubicBezTo>
                          <a:pt x="19" y="80"/>
                          <a:pt x="19" y="80"/>
                          <a:pt x="19" y="80"/>
                        </a:cubicBezTo>
                        <a:cubicBezTo>
                          <a:pt x="7" y="101"/>
                          <a:pt x="0" y="126"/>
                          <a:pt x="0" y="152"/>
                        </a:cubicBezTo>
                        <a:cubicBezTo>
                          <a:pt x="0" y="236"/>
                          <a:pt x="68" y="304"/>
                          <a:pt x="152" y="304"/>
                        </a:cubicBezTo>
                        <a:cubicBezTo>
                          <a:pt x="226" y="304"/>
                          <a:pt x="287" y="252"/>
                          <a:pt x="301" y="182"/>
                        </a:cubicBezTo>
                        <a:cubicBezTo>
                          <a:pt x="301" y="185"/>
                          <a:pt x="300" y="188"/>
                          <a:pt x="299" y="191"/>
                        </a:cubicBezTo>
                        <a:close/>
                        <a:moveTo>
                          <a:pt x="293" y="97"/>
                        </a:moveTo>
                        <a:cubicBezTo>
                          <a:pt x="293" y="96"/>
                          <a:pt x="293" y="97"/>
                          <a:pt x="293" y="97"/>
                        </a:cubicBezTo>
                        <a:cubicBezTo>
                          <a:pt x="293" y="97"/>
                          <a:pt x="293" y="97"/>
                          <a:pt x="293" y="97"/>
                        </a:cubicBezTo>
                        <a:close/>
                        <a:moveTo>
                          <a:pt x="291" y="92"/>
                        </a:moveTo>
                        <a:cubicBezTo>
                          <a:pt x="291" y="92"/>
                          <a:pt x="291" y="92"/>
                          <a:pt x="291" y="92"/>
                        </a:cubicBezTo>
                        <a:cubicBezTo>
                          <a:pt x="291" y="92"/>
                          <a:pt x="291" y="92"/>
                          <a:pt x="291" y="92"/>
                        </a:cubicBezTo>
                        <a:close/>
                        <a:moveTo>
                          <a:pt x="291" y="91"/>
                        </a:moveTo>
                        <a:cubicBezTo>
                          <a:pt x="291" y="91"/>
                          <a:pt x="291" y="91"/>
                          <a:pt x="291" y="91"/>
                        </a:cubicBezTo>
                        <a:cubicBezTo>
                          <a:pt x="290" y="91"/>
                          <a:pt x="291" y="91"/>
                          <a:pt x="291" y="91"/>
                        </a:cubicBezTo>
                        <a:close/>
                        <a:moveTo>
                          <a:pt x="284" y="102"/>
                        </a:moveTo>
                        <a:cubicBezTo>
                          <a:pt x="284" y="102"/>
                          <a:pt x="284" y="102"/>
                          <a:pt x="284" y="102"/>
                        </a:cubicBezTo>
                        <a:cubicBezTo>
                          <a:pt x="283" y="102"/>
                          <a:pt x="283" y="101"/>
                          <a:pt x="284" y="101"/>
                        </a:cubicBezTo>
                        <a:cubicBezTo>
                          <a:pt x="284" y="102"/>
                          <a:pt x="284" y="101"/>
                          <a:pt x="284" y="101"/>
                        </a:cubicBezTo>
                        <a:cubicBezTo>
                          <a:pt x="284" y="101"/>
                          <a:pt x="285" y="100"/>
                          <a:pt x="285" y="100"/>
                        </a:cubicBezTo>
                        <a:cubicBezTo>
                          <a:pt x="285" y="99"/>
                          <a:pt x="285" y="99"/>
                          <a:pt x="285" y="99"/>
                        </a:cubicBezTo>
                        <a:cubicBezTo>
                          <a:pt x="285" y="99"/>
                          <a:pt x="284" y="99"/>
                          <a:pt x="284" y="99"/>
                        </a:cubicBezTo>
                        <a:cubicBezTo>
                          <a:pt x="283" y="99"/>
                          <a:pt x="284" y="98"/>
                          <a:pt x="284" y="98"/>
                        </a:cubicBezTo>
                        <a:cubicBezTo>
                          <a:pt x="284" y="98"/>
                          <a:pt x="284" y="98"/>
                          <a:pt x="284" y="98"/>
                        </a:cubicBezTo>
                        <a:cubicBezTo>
                          <a:pt x="283" y="98"/>
                          <a:pt x="284" y="97"/>
                          <a:pt x="284" y="97"/>
                        </a:cubicBezTo>
                        <a:cubicBezTo>
                          <a:pt x="283" y="97"/>
                          <a:pt x="284" y="97"/>
                          <a:pt x="284" y="97"/>
                        </a:cubicBezTo>
                        <a:cubicBezTo>
                          <a:pt x="284" y="97"/>
                          <a:pt x="284" y="97"/>
                          <a:pt x="284" y="97"/>
                        </a:cubicBezTo>
                        <a:cubicBezTo>
                          <a:pt x="283" y="97"/>
                          <a:pt x="284" y="97"/>
                          <a:pt x="285" y="97"/>
                        </a:cubicBezTo>
                        <a:cubicBezTo>
                          <a:pt x="285" y="97"/>
                          <a:pt x="285" y="97"/>
                          <a:pt x="286" y="97"/>
                        </a:cubicBezTo>
                        <a:cubicBezTo>
                          <a:pt x="286" y="97"/>
                          <a:pt x="287" y="96"/>
                          <a:pt x="287" y="96"/>
                        </a:cubicBezTo>
                        <a:cubicBezTo>
                          <a:pt x="287" y="96"/>
                          <a:pt x="287" y="96"/>
                          <a:pt x="286" y="96"/>
                        </a:cubicBezTo>
                        <a:cubicBezTo>
                          <a:pt x="286" y="96"/>
                          <a:pt x="286" y="96"/>
                          <a:pt x="286" y="96"/>
                        </a:cubicBezTo>
                        <a:cubicBezTo>
                          <a:pt x="286" y="96"/>
                          <a:pt x="287" y="95"/>
                          <a:pt x="287" y="95"/>
                        </a:cubicBezTo>
                        <a:cubicBezTo>
                          <a:pt x="286" y="95"/>
                          <a:pt x="286" y="95"/>
                          <a:pt x="287" y="95"/>
                        </a:cubicBezTo>
                        <a:cubicBezTo>
                          <a:pt x="287" y="95"/>
                          <a:pt x="287" y="95"/>
                          <a:pt x="288" y="95"/>
                        </a:cubicBezTo>
                        <a:cubicBezTo>
                          <a:pt x="288" y="95"/>
                          <a:pt x="288" y="95"/>
                          <a:pt x="288" y="95"/>
                        </a:cubicBezTo>
                        <a:cubicBezTo>
                          <a:pt x="288" y="95"/>
                          <a:pt x="289" y="95"/>
                          <a:pt x="289" y="95"/>
                        </a:cubicBezTo>
                        <a:cubicBezTo>
                          <a:pt x="289" y="95"/>
                          <a:pt x="290" y="95"/>
                          <a:pt x="290" y="95"/>
                        </a:cubicBezTo>
                        <a:cubicBezTo>
                          <a:pt x="290" y="95"/>
                          <a:pt x="290" y="95"/>
                          <a:pt x="291" y="95"/>
                        </a:cubicBezTo>
                        <a:cubicBezTo>
                          <a:pt x="291" y="95"/>
                          <a:pt x="291" y="96"/>
                          <a:pt x="291" y="96"/>
                        </a:cubicBezTo>
                        <a:cubicBezTo>
                          <a:pt x="291" y="96"/>
                          <a:pt x="291" y="96"/>
                          <a:pt x="291" y="96"/>
                        </a:cubicBezTo>
                        <a:cubicBezTo>
                          <a:pt x="291" y="96"/>
                          <a:pt x="292" y="96"/>
                          <a:pt x="292" y="96"/>
                        </a:cubicBezTo>
                        <a:cubicBezTo>
                          <a:pt x="291" y="96"/>
                          <a:pt x="291" y="97"/>
                          <a:pt x="291" y="97"/>
                        </a:cubicBezTo>
                        <a:cubicBezTo>
                          <a:pt x="290" y="97"/>
                          <a:pt x="290" y="97"/>
                          <a:pt x="290" y="97"/>
                        </a:cubicBezTo>
                        <a:cubicBezTo>
                          <a:pt x="290" y="97"/>
                          <a:pt x="290" y="97"/>
                          <a:pt x="290" y="98"/>
                        </a:cubicBezTo>
                        <a:cubicBezTo>
                          <a:pt x="290" y="98"/>
                          <a:pt x="291" y="98"/>
                          <a:pt x="291" y="99"/>
                        </a:cubicBezTo>
                        <a:cubicBezTo>
                          <a:pt x="291" y="100"/>
                          <a:pt x="290" y="100"/>
                          <a:pt x="290" y="101"/>
                        </a:cubicBezTo>
                        <a:cubicBezTo>
                          <a:pt x="290" y="101"/>
                          <a:pt x="290" y="101"/>
                          <a:pt x="290" y="102"/>
                        </a:cubicBezTo>
                        <a:cubicBezTo>
                          <a:pt x="289" y="102"/>
                          <a:pt x="289" y="102"/>
                          <a:pt x="288" y="102"/>
                        </a:cubicBezTo>
                        <a:cubicBezTo>
                          <a:pt x="287" y="102"/>
                          <a:pt x="286" y="103"/>
                          <a:pt x="285" y="103"/>
                        </a:cubicBezTo>
                        <a:cubicBezTo>
                          <a:pt x="285" y="103"/>
                          <a:pt x="285" y="103"/>
                          <a:pt x="285" y="103"/>
                        </a:cubicBezTo>
                        <a:cubicBezTo>
                          <a:pt x="284" y="103"/>
                          <a:pt x="284" y="103"/>
                          <a:pt x="284" y="103"/>
                        </a:cubicBezTo>
                        <a:cubicBezTo>
                          <a:pt x="284" y="102"/>
                          <a:pt x="284" y="103"/>
                          <a:pt x="284" y="103"/>
                        </a:cubicBezTo>
                        <a:cubicBezTo>
                          <a:pt x="283" y="103"/>
                          <a:pt x="284" y="102"/>
                          <a:pt x="284" y="102"/>
                        </a:cubicBezTo>
                        <a:cubicBezTo>
                          <a:pt x="284" y="102"/>
                          <a:pt x="284" y="102"/>
                          <a:pt x="283" y="102"/>
                        </a:cubicBezTo>
                        <a:cubicBezTo>
                          <a:pt x="283" y="102"/>
                          <a:pt x="283" y="102"/>
                          <a:pt x="284" y="102"/>
                        </a:cubicBezTo>
                        <a:close/>
                        <a:moveTo>
                          <a:pt x="258" y="53"/>
                        </a:moveTo>
                        <a:cubicBezTo>
                          <a:pt x="257" y="54"/>
                          <a:pt x="254" y="53"/>
                          <a:pt x="254" y="53"/>
                        </a:cubicBezTo>
                        <a:cubicBezTo>
                          <a:pt x="254" y="53"/>
                          <a:pt x="254" y="53"/>
                          <a:pt x="255" y="52"/>
                        </a:cubicBezTo>
                        <a:cubicBezTo>
                          <a:pt x="255" y="52"/>
                          <a:pt x="257" y="52"/>
                          <a:pt x="257" y="52"/>
                        </a:cubicBezTo>
                        <a:cubicBezTo>
                          <a:pt x="258" y="52"/>
                          <a:pt x="258" y="53"/>
                          <a:pt x="258" y="53"/>
                        </a:cubicBezTo>
                        <a:close/>
                        <a:moveTo>
                          <a:pt x="214" y="55"/>
                        </a:moveTo>
                        <a:cubicBezTo>
                          <a:pt x="214" y="55"/>
                          <a:pt x="214" y="56"/>
                          <a:pt x="214" y="56"/>
                        </a:cubicBezTo>
                        <a:cubicBezTo>
                          <a:pt x="215" y="56"/>
                          <a:pt x="214" y="56"/>
                          <a:pt x="214" y="56"/>
                        </a:cubicBezTo>
                        <a:cubicBezTo>
                          <a:pt x="214" y="57"/>
                          <a:pt x="214" y="56"/>
                          <a:pt x="214" y="56"/>
                        </a:cubicBezTo>
                        <a:cubicBezTo>
                          <a:pt x="214" y="56"/>
                          <a:pt x="214" y="55"/>
                          <a:pt x="214" y="55"/>
                        </a:cubicBezTo>
                        <a:close/>
                        <a:moveTo>
                          <a:pt x="211" y="51"/>
                        </a:moveTo>
                        <a:cubicBezTo>
                          <a:pt x="211" y="51"/>
                          <a:pt x="211" y="51"/>
                          <a:pt x="212" y="51"/>
                        </a:cubicBezTo>
                        <a:cubicBezTo>
                          <a:pt x="212" y="51"/>
                          <a:pt x="211" y="51"/>
                          <a:pt x="211" y="52"/>
                        </a:cubicBezTo>
                        <a:cubicBezTo>
                          <a:pt x="211" y="52"/>
                          <a:pt x="211" y="51"/>
                          <a:pt x="211" y="51"/>
                        </a:cubicBezTo>
                        <a:cubicBezTo>
                          <a:pt x="210" y="51"/>
                          <a:pt x="211" y="51"/>
                          <a:pt x="211" y="51"/>
                        </a:cubicBezTo>
                        <a:close/>
                        <a:moveTo>
                          <a:pt x="210" y="51"/>
                        </a:moveTo>
                        <a:cubicBezTo>
                          <a:pt x="210" y="51"/>
                          <a:pt x="210" y="52"/>
                          <a:pt x="210" y="52"/>
                        </a:cubicBezTo>
                        <a:cubicBezTo>
                          <a:pt x="209" y="52"/>
                          <a:pt x="209" y="51"/>
                          <a:pt x="210" y="51"/>
                        </a:cubicBezTo>
                        <a:close/>
                        <a:moveTo>
                          <a:pt x="181" y="31"/>
                        </a:moveTo>
                        <a:cubicBezTo>
                          <a:pt x="181" y="31"/>
                          <a:pt x="180" y="31"/>
                          <a:pt x="180" y="31"/>
                        </a:cubicBezTo>
                        <a:cubicBezTo>
                          <a:pt x="179" y="30"/>
                          <a:pt x="181" y="30"/>
                          <a:pt x="181" y="31"/>
                        </a:cubicBezTo>
                        <a:close/>
                        <a:moveTo>
                          <a:pt x="179" y="31"/>
                        </a:moveTo>
                        <a:cubicBezTo>
                          <a:pt x="179" y="31"/>
                          <a:pt x="178" y="31"/>
                          <a:pt x="178" y="31"/>
                        </a:cubicBezTo>
                        <a:cubicBezTo>
                          <a:pt x="177" y="31"/>
                          <a:pt x="178" y="31"/>
                          <a:pt x="179" y="31"/>
                        </a:cubicBezTo>
                        <a:close/>
                        <a:moveTo>
                          <a:pt x="145" y="14"/>
                        </a:moveTo>
                        <a:cubicBezTo>
                          <a:pt x="146" y="14"/>
                          <a:pt x="147" y="13"/>
                          <a:pt x="147" y="13"/>
                        </a:cubicBezTo>
                        <a:cubicBezTo>
                          <a:pt x="148" y="13"/>
                          <a:pt x="148" y="13"/>
                          <a:pt x="148" y="14"/>
                        </a:cubicBezTo>
                        <a:cubicBezTo>
                          <a:pt x="148" y="14"/>
                          <a:pt x="149" y="14"/>
                          <a:pt x="149" y="13"/>
                        </a:cubicBezTo>
                        <a:cubicBezTo>
                          <a:pt x="149" y="13"/>
                          <a:pt x="150" y="13"/>
                          <a:pt x="151" y="13"/>
                        </a:cubicBezTo>
                        <a:cubicBezTo>
                          <a:pt x="152" y="13"/>
                          <a:pt x="152" y="13"/>
                          <a:pt x="152" y="13"/>
                        </a:cubicBezTo>
                        <a:cubicBezTo>
                          <a:pt x="153" y="14"/>
                          <a:pt x="153" y="13"/>
                          <a:pt x="154" y="13"/>
                        </a:cubicBezTo>
                        <a:cubicBezTo>
                          <a:pt x="154" y="13"/>
                          <a:pt x="154" y="13"/>
                          <a:pt x="155" y="13"/>
                        </a:cubicBezTo>
                        <a:cubicBezTo>
                          <a:pt x="155" y="14"/>
                          <a:pt x="155" y="13"/>
                          <a:pt x="155" y="13"/>
                        </a:cubicBezTo>
                        <a:cubicBezTo>
                          <a:pt x="155" y="13"/>
                          <a:pt x="155" y="13"/>
                          <a:pt x="156" y="13"/>
                        </a:cubicBezTo>
                        <a:cubicBezTo>
                          <a:pt x="157" y="13"/>
                          <a:pt x="156" y="13"/>
                          <a:pt x="155" y="12"/>
                        </a:cubicBezTo>
                        <a:cubicBezTo>
                          <a:pt x="154" y="12"/>
                          <a:pt x="154" y="12"/>
                          <a:pt x="153" y="12"/>
                        </a:cubicBezTo>
                        <a:cubicBezTo>
                          <a:pt x="153" y="12"/>
                          <a:pt x="155" y="12"/>
                          <a:pt x="156" y="12"/>
                        </a:cubicBezTo>
                        <a:cubicBezTo>
                          <a:pt x="156" y="11"/>
                          <a:pt x="155" y="11"/>
                          <a:pt x="155" y="11"/>
                        </a:cubicBezTo>
                        <a:cubicBezTo>
                          <a:pt x="155" y="11"/>
                          <a:pt x="157" y="11"/>
                          <a:pt x="158" y="11"/>
                        </a:cubicBezTo>
                        <a:cubicBezTo>
                          <a:pt x="158" y="11"/>
                          <a:pt x="159" y="12"/>
                          <a:pt x="160" y="12"/>
                        </a:cubicBezTo>
                        <a:cubicBezTo>
                          <a:pt x="160" y="13"/>
                          <a:pt x="160" y="13"/>
                          <a:pt x="161" y="13"/>
                        </a:cubicBezTo>
                        <a:cubicBezTo>
                          <a:pt x="161" y="13"/>
                          <a:pt x="160" y="12"/>
                          <a:pt x="160" y="12"/>
                        </a:cubicBezTo>
                        <a:cubicBezTo>
                          <a:pt x="159" y="11"/>
                          <a:pt x="162" y="13"/>
                          <a:pt x="163" y="13"/>
                        </a:cubicBezTo>
                        <a:cubicBezTo>
                          <a:pt x="164" y="13"/>
                          <a:pt x="165" y="13"/>
                          <a:pt x="165" y="14"/>
                        </a:cubicBezTo>
                        <a:cubicBezTo>
                          <a:pt x="166" y="14"/>
                          <a:pt x="165" y="13"/>
                          <a:pt x="164" y="13"/>
                        </a:cubicBezTo>
                        <a:cubicBezTo>
                          <a:pt x="163" y="12"/>
                          <a:pt x="161" y="12"/>
                          <a:pt x="160" y="11"/>
                        </a:cubicBezTo>
                        <a:cubicBezTo>
                          <a:pt x="160" y="11"/>
                          <a:pt x="161" y="11"/>
                          <a:pt x="162" y="11"/>
                        </a:cubicBezTo>
                        <a:cubicBezTo>
                          <a:pt x="162" y="11"/>
                          <a:pt x="161" y="10"/>
                          <a:pt x="161" y="10"/>
                        </a:cubicBezTo>
                        <a:cubicBezTo>
                          <a:pt x="160" y="10"/>
                          <a:pt x="162" y="10"/>
                          <a:pt x="163" y="11"/>
                        </a:cubicBezTo>
                        <a:cubicBezTo>
                          <a:pt x="163" y="11"/>
                          <a:pt x="163" y="10"/>
                          <a:pt x="163" y="10"/>
                        </a:cubicBezTo>
                        <a:cubicBezTo>
                          <a:pt x="162" y="9"/>
                          <a:pt x="162" y="9"/>
                          <a:pt x="162" y="9"/>
                        </a:cubicBezTo>
                        <a:cubicBezTo>
                          <a:pt x="163" y="9"/>
                          <a:pt x="164" y="10"/>
                          <a:pt x="164" y="10"/>
                        </a:cubicBezTo>
                        <a:cubicBezTo>
                          <a:pt x="165" y="11"/>
                          <a:pt x="166" y="10"/>
                          <a:pt x="167" y="10"/>
                        </a:cubicBezTo>
                        <a:cubicBezTo>
                          <a:pt x="167" y="10"/>
                          <a:pt x="166" y="10"/>
                          <a:pt x="165" y="10"/>
                        </a:cubicBezTo>
                        <a:cubicBezTo>
                          <a:pt x="165" y="10"/>
                          <a:pt x="164" y="9"/>
                          <a:pt x="164" y="9"/>
                        </a:cubicBezTo>
                        <a:cubicBezTo>
                          <a:pt x="164" y="9"/>
                          <a:pt x="165" y="9"/>
                          <a:pt x="167" y="9"/>
                        </a:cubicBezTo>
                        <a:cubicBezTo>
                          <a:pt x="168" y="9"/>
                          <a:pt x="168" y="9"/>
                          <a:pt x="169" y="9"/>
                        </a:cubicBezTo>
                        <a:cubicBezTo>
                          <a:pt x="169" y="9"/>
                          <a:pt x="170" y="10"/>
                          <a:pt x="171" y="10"/>
                        </a:cubicBezTo>
                        <a:cubicBezTo>
                          <a:pt x="172" y="11"/>
                          <a:pt x="171" y="11"/>
                          <a:pt x="171" y="11"/>
                        </a:cubicBezTo>
                        <a:cubicBezTo>
                          <a:pt x="170" y="11"/>
                          <a:pt x="171" y="11"/>
                          <a:pt x="172" y="11"/>
                        </a:cubicBezTo>
                        <a:cubicBezTo>
                          <a:pt x="172" y="11"/>
                          <a:pt x="170" y="9"/>
                          <a:pt x="169" y="9"/>
                        </a:cubicBezTo>
                        <a:cubicBezTo>
                          <a:pt x="168" y="8"/>
                          <a:pt x="173" y="8"/>
                          <a:pt x="173" y="8"/>
                        </a:cubicBezTo>
                        <a:cubicBezTo>
                          <a:pt x="174" y="8"/>
                          <a:pt x="174" y="9"/>
                          <a:pt x="175" y="9"/>
                        </a:cubicBezTo>
                        <a:cubicBezTo>
                          <a:pt x="176" y="10"/>
                          <a:pt x="177" y="10"/>
                          <a:pt x="177" y="10"/>
                        </a:cubicBezTo>
                        <a:cubicBezTo>
                          <a:pt x="176" y="10"/>
                          <a:pt x="176" y="9"/>
                          <a:pt x="175" y="9"/>
                        </a:cubicBezTo>
                        <a:cubicBezTo>
                          <a:pt x="175" y="9"/>
                          <a:pt x="177" y="8"/>
                          <a:pt x="178" y="8"/>
                        </a:cubicBezTo>
                        <a:cubicBezTo>
                          <a:pt x="179" y="8"/>
                          <a:pt x="179" y="9"/>
                          <a:pt x="180" y="9"/>
                        </a:cubicBezTo>
                        <a:cubicBezTo>
                          <a:pt x="181" y="9"/>
                          <a:pt x="180" y="9"/>
                          <a:pt x="179" y="8"/>
                        </a:cubicBezTo>
                        <a:cubicBezTo>
                          <a:pt x="179" y="8"/>
                          <a:pt x="181" y="8"/>
                          <a:pt x="181" y="8"/>
                        </a:cubicBezTo>
                        <a:cubicBezTo>
                          <a:pt x="182" y="8"/>
                          <a:pt x="182" y="8"/>
                          <a:pt x="182" y="9"/>
                        </a:cubicBezTo>
                        <a:cubicBezTo>
                          <a:pt x="183" y="9"/>
                          <a:pt x="183" y="9"/>
                          <a:pt x="184" y="9"/>
                        </a:cubicBezTo>
                        <a:cubicBezTo>
                          <a:pt x="185" y="9"/>
                          <a:pt x="187" y="9"/>
                          <a:pt x="187" y="9"/>
                        </a:cubicBezTo>
                        <a:cubicBezTo>
                          <a:pt x="188" y="9"/>
                          <a:pt x="185" y="10"/>
                          <a:pt x="184" y="10"/>
                        </a:cubicBezTo>
                        <a:cubicBezTo>
                          <a:pt x="183" y="10"/>
                          <a:pt x="186" y="10"/>
                          <a:pt x="187" y="10"/>
                        </a:cubicBezTo>
                        <a:cubicBezTo>
                          <a:pt x="187" y="10"/>
                          <a:pt x="188" y="10"/>
                          <a:pt x="189" y="9"/>
                        </a:cubicBezTo>
                        <a:cubicBezTo>
                          <a:pt x="190" y="9"/>
                          <a:pt x="190" y="9"/>
                          <a:pt x="190" y="9"/>
                        </a:cubicBezTo>
                        <a:cubicBezTo>
                          <a:pt x="190" y="9"/>
                          <a:pt x="190" y="9"/>
                          <a:pt x="191" y="10"/>
                        </a:cubicBezTo>
                        <a:cubicBezTo>
                          <a:pt x="191" y="10"/>
                          <a:pt x="191" y="10"/>
                          <a:pt x="192" y="10"/>
                        </a:cubicBezTo>
                        <a:cubicBezTo>
                          <a:pt x="193" y="9"/>
                          <a:pt x="192" y="10"/>
                          <a:pt x="192" y="10"/>
                        </a:cubicBezTo>
                        <a:cubicBezTo>
                          <a:pt x="192" y="10"/>
                          <a:pt x="193" y="10"/>
                          <a:pt x="193" y="11"/>
                        </a:cubicBezTo>
                        <a:cubicBezTo>
                          <a:pt x="193" y="11"/>
                          <a:pt x="193" y="11"/>
                          <a:pt x="194" y="11"/>
                        </a:cubicBezTo>
                        <a:cubicBezTo>
                          <a:pt x="194" y="11"/>
                          <a:pt x="195" y="11"/>
                          <a:pt x="196" y="11"/>
                        </a:cubicBezTo>
                        <a:cubicBezTo>
                          <a:pt x="197" y="11"/>
                          <a:pt x="197" y="11"/>
                          <a:pt x="197" y="12"/>
                        </a:cubicBezTo>
                        <a:cubicBezTo>
                          <a:pt x="197" y="12"/>
                          <a:pt x="192" y="14"/>
                          <a:pt x="191" y="14"/>
                        </a:cubicBezTo>
                        <a:cubicBezTo>
                          <a:pt x="190" y="14"/>
                          <a:pt x="190" y="14"/>
                          <a:pt x="190" y="14"/>
                        </a:cubicBezTo>
                        <a:cubicBezTo>
                          <a:pt x="189" y="14"/>
                          <a:pt x="188" y="14"/>
                          <a:pt x="187" y="14"/>
                        </a:cubicBezTo>
                        <a:cubicBezTo>
                          <a:pt x="187" y="14"/>
                          <a:pt x="185" y="14"/>
                          <a:pt x="185" y="14"/>
                        </a:cubicBezTo>
                        <a:cubicBezTo>
                          <a:pt x="184" y="14"/>
                          <a:pt x="184" y="14"/>
                          <a:pt x="183" y="14"/>
                        </a:cubicBezTo>
                        <a:cubicBezTo>
                          <a:pt x="183" y="14"/>
                          <a:pt x="183" y="14"/>
                          <a:pt x="184" y="15"/>
                        </a:cubicBezTo>
                        <a:cubicBezTo>
                          <a:pt x="185" y="15"/>
                          <a:pt x="186" y="15"/>
                          <a:pt x="186" y="15"/>
                        </a:cubicBezTo>
                        <a:cubicBezTo>
                          <a:pt x="187" y="15"/>
                          <a:pt x="183" y="16"/>
                          <a:pt x="181" y="16"/>
                        </a:cubicBezTo>
                        <a:cubicBezTo>
                          <a:pt x="180" y="17"/>
                          <a:pt x="190" y="15"/>
                          <a:pt x="191" y="15"/>
                        </a:cubicBezTo>
                        <a:cubicBezTo>
                          <a:pt x="191" y="15"/>
                          <a:pt x="190" y="15"/>
                          <a:pt x="189" y="16"/>
                        </a:cubicBezTo>
                        <a:cubicBezTo>
                          <a:pt x="188" y="16"/>
                          <a:pt x="185" y="18"/>
                          <a:pt x="184" y="18"/>
                        </a:cubicBezTo>
                        <a:cubicBezTo>
                          <a:pt x="183" y="18"/>
                          <a:pt x="183" y="19"/>
                          <a:pt x="182" y="19"/>
                        </a:cubicBezTo>
                        <a:cubicBezTo>
                          <a:pt x="181" y="20"/>
                          <a:pt x="181" y="19"/>
                          <a:pt x="180" y="19"/>
                        </a:cubicBezTo>
                        <a:cubicBezTo>
                          <a:pt x="180" y="19"/>
                          <a:pt x="181" y="20"/>
                          <a:pt x="181" y="20"/>
                        </a:cubicBezTo>
                        <a:cubicBezTo>
                          <a:pt x="181" y="20"/>
                          <a:pt x="180" y="20"/>
                          <a:pt x="179" y="20"/>
                        </a:cubicBezTo>
                        <a:cubicBezTo>
                          <a:pt x="178" y="21"/>
                          <a:pt x="178" y="20"/>
                          <a:pt x="178" y="20"/>
                        </a:cubicBezTo>
                        <a:cubicBezTo>
                          <a:pt x="177" y="20"/>
                          <a:pt x="177" y="20"/>
                          <a:pt x="178" y="21"/>
                        </a:cubicBezTo>
                        <a:cubicBezTo>
                          <a:pt x="178" y="21"/>
                          <a:pt x="180" y="20"/>
                          <a:pt x="180" y="20"/>
                        </a:cubicBezTo>
                        <a:cubicBezTo>
                          <a:pt x="181" y="20"/>
                          <a:pt x="180" y="21"/>
                          <a:pt x="180" y="21"/>
                        </a:cubicBezTo>
                        <a:cubicBezTo>
                          <a:pt x="180" y="21"/>
                          <a:pt x="179" y="22"/>
                          <a:pt x="178" y="22"/>
                        </a:cubicBezTo>
                        <a:cubicBezTo>
                          <a:pt x="177" y="22"/>
                          <a:pt x="177" y="22"/>
                          <a:pt x="177" y="22"/>
                        </a:cubicBezTo>
                        <a:cubicBezTo>
                          <a:pt x="176" y="21"/>
                          <a:pt x="175" y="21"/>
                          <a:pt x="174" y="21"/>
                        </a:cubicBezTo>
                        <a:cubicBezTo>
                          <a:pt x="173" y="21"/>
                          <a:pt x="174" y="21"/>
                          <a:pt x="173" y="21"/>
                        </a:cubicBezTo>
                        <a:cubicBezTo>
                          <a:pt x="173" y="21"/>
                          <a:pt x="175" y="22"/>
                          <a:pt x="176" y="22"/>
                        </a:cubicBezTo>
                        <a:cubicBezTo>
                          <a:pt x="176" y="23"/>
                          <a:pt x="175" y="23"/>
                          <a:pt x="174" y="23"/>
                        </a:cubicBezTo>
                        <a:cubicBezTo>
                          <a:pt x="173" y="23"/>
                          <a:pt x="174" y="23"/>
                          <a:pt x="172" y="23"/>
                        </a:cubicBezTo>
                        <a:cubicBezTo>
                          <a:pt x="171" y="23"/>
                          <a:pt x="171" y="23"/>
                          <a:pt x="170" y="23"/>
                        </a:cubicBezTo>
                        <a:cubicBezTo>
                          <a:pt x="169" y="23"/>
                          <a:pt x="171" y="23"/>
                          <a:pt x="171" y="23"/>
                        </a:cubicBezTo>
                        <a:cubicBezTo>
                          <a:pt x="171" y="23"/>
                          <a:pt x="169" y="23"/>
                          <a:pt x="168" y="23"/>
                        </a:cubicBezTo>
                        <a:cubicBezTo>
                          <a:pt x="167" y="23"/>
                          <a:pt x="169" y="24"/>
                          <a:pt x="169" y="24"/>
                        </a:cubicBezTo>
                        <a:cubicBezTo>
                          <a:pt x="170" y="24"/>
                          <a:pt x="168" y="24"/>
                          <a:pt x="168" y="24"/>
                        </a:cubicBezTo>
                        <a:cubicBezTo>
                          <a:pt x="167" y="24"/>
                          <a:pt x="168" y="24"/>
                          <a:pt x="169" y="24"/>
                        </a:cubicBezTo>
                        <a:cubicBezTo>
                          <a:pt x="169" y="24"/>
                          <a:pt x="167" y="24"/>
                          <a:pt x="166" y="24"/>
                        </a:cubicBezTo>
                        <a:cubicBezTo>
                          <a:pt x="166" y="24"/>
                          <a:pt x="167" y="24"/>
                          <a:pt x="168" y="24"/>
                        </a:cubicBezTo>
                        <a:cubicBezTo>
                          <a:pt x="168" y="25"/>
                          <a:pt x="168" y="25"/>
                          <a:pt x="167" y="25"/>
                        </a:cubicBezTo>
                        <a:cubicBezTo>
                          <a:pt x="167" y="26"/>
                          <a:pt x="168" y="25"/>
                          <a:pt x="168" y="25"/>
                        </a:cubicBezTo>
                        <a:cubicBezTo>
                          <a:pt x="169" y="25"/>
                          <a:pt x="171" y="25"/>
                          <a:pt x="171" y="25"/>
                        </a:cubicBezTo>
                        <a:cubicBezTo>
                          <a:pt x="172" y="25"/>
                          <a:pt x="171" y="25"/>
                          <a:pt x="171" y="25"/>
                        </a:cubicBezTo>
                        <a:cubicBezTo>
                          <a:pt x="170" y="25"/>
                          <a:pt x="172" y="25"/>
                          <a:pt x="172" y="25"/>
                        </a:cubicBezTo>
                        <a:cubicBezTo>
                          <a:pt x="173" y="25"/>
                          <a:pt x="173" y="25"/>
                          <a:pt x="173" y="26"/>
                        </a:cubicBezTo>
                        <a:cubicBezTo>
                          <a:pt x="174" y="26"/>
                          <a:pt x="171" y="26"/>
                          <a:pt x="171" y="26"/>
                        </a:cubicBezTo>
                        <a:cubicBezTo>
                          <a:pt x="170" y="26"/>
                          <a:pt x="172" y="27"/>
                          <a:pt x="172" y="27"/>
                        </a:cubicBezTo>
                        <a:cubicBezTo>
                          <a:pt x="173" y="27"/>
                          <a:pt x="171" y="28"/>
                          <a:pt x="170" y="28"/>
                        </a:cubicBezTo>
                        <a:cubicBezTo>
                          <a:pt x="170" y="28"/>
                          <a:pt x="171" y="28"/>
                          <a:pt x="172" y="28"/>
                        </a:cubicBezTo>
                        <a:cubicBezTo>
                          <a:pt x="173" y="28"/>
                          <a:pt x="168" y="29"/>
                          <a:pt x="168" y="29"/>
                        </a:cubicBezTo>
                        <a:cubicBezTo>
                          <a:pt x="167" y="29"/>
                          <a:pt x="167" y="29"/>
                          <a:pt x="168" y="29"/>
                        </a:cubicBezTo>
                        <a:cubicBezTo>
                          <a:pt x="168" y="30"/>
                          <a:pt x="168" y="30"/>
                          <a:pt x="167" y="31"/>
                        </a:cubicBezTo>
                        <a:cubicBezTo>
                          <a:pt x="167" y="31"/>
                          <a:pt x="166" y="31"/>
                          <a:pt x="164" y="31"/>
                        </a:cubicBezTo>
                        <a:cubicBezTo>
                          <a:pt x="163" y="31"/>
                          <a:pt x="162" y="30"/>
                          <a:pt x="162" y="30"/>
                        </a:cubicBezTo>
                        <a:cubicBezTo>
                          <a:pt x="161" y="30"/>
                          <a:pt x="162" y="30"/>
                          <a:pt x="162" y="31"/>
                        </a:cubicBezTo>
                        <a:cubicBezTo>
                          <a:pt x="162" y="31"/>
                          <a:pt x="161" y="31"/>
                          <a:pt x="161" y="31"/>
                        </a:cubicBezTo>
                        <a:cubicBezTo>
                          <a:pt x="161" y="31"/>
                          <a:pt x="162" y="31"/>
                          <a:pt x="163" y="31"/>
                        </a:cubicBezTo>
                        <a:cubicBezTo>
                          <a:pt x="163" y="31"/>
                          <a:pt x="163" y="31"/>
                          <a:pt x="164" y="31"/>
                        </a:cubicBezTo>
                        <a:cubicBezTo>
                          <a:pt x="164" y="32"/>
                          <a:pt x="164" y="31"/>
                          <a:pt x="165" y="31"/>
                        </a:cubicBezTo>
                        <a:cubicBezTo>
                          <a:pt x="165" y="31"/>
                          <a:pt x="166" y="31"/>
                          <a:pt x="166" y="31"/>
                        </a:cubicBezTo>
                        <a:cubicBezTo>
                          <a:pt x="166" y="32"/>
                          <a:pt x="166" y="32"/>
                          <a:pt x="165" y="32"/>
                        </a:cubicBezTo>
                        <a:cubicBezTo>
                          <a:pt x="165" y="32"/>
                          <a:pt x="166" y="32"/>
                          <a:pt x="167" y="32"/>
                        </a:cubicBezTo>
                        <a:cubicBezTo>
                          <a:pt x="167" y="32"/>
                          <a:pt x="167" y="32"/>
                          <a:pt x="167" y="32"/>
                        </a:cubicBezTo>
                        <a:cubicBezTo>
                          <a:pt x="168" y="32"/>
                          <a:pt x="168" y="32"/>
                          <a:pt x="168" y="33"/>
                        </a:cubicBezTo>
                        <a:cubicBezTo>
                          <a:pt x="168" y="33"/>
                          <a:pt x="167" y="34"/>
                          <a:pt x="167" y="34"/>
                        </a:cubicBezTo>
                        <a:cubicBezTo>
                          <a:pt x="166" y="34"/>
                          <a:pt x="166" y="34"/>
                          <a:pt x="165" y="34"/>
                        </a:cubicBezTo>
                        <a:cubicBezTo>
                          <a:pt x="164" y="35"/>
                          <a:pt x="163" y="35"/>
                          <a:pt x="162" y="35"/>
                        </a:cubicBezTo>
                        <a:cubicBezTo>
                          <a:pt x="162" y="35"/>
                          <a:pt x="163" y="34"/>
                          <a:pt x="163" y="34"/>
                        </a:cubicBezTo>
                        <a:cubicBezTo>
                          <a:pt x="163" y="34"/>
                          <a:pt x="162" y="34"/>
                          <a:pt x="161" y="34"/>
                        </a:cubicBezTo>
                        <a:cubicBezTo>
                          <a:pt x="160" y="33"/>
                          <a:pt x="161" y="33"/>
                          <a:pt x="161" y="33"/>
                        </a:cubicBezTo>
                        <a:cubicBezTo>
                          <a:pt x="160" y="33"/>
                          <a:pt x="160" y="33"/>
                          <a:pt x="161" y="34"/>
                        </a:cubicBezTo>
                        <a:cubicBezTo>
                          <a:pt x="161" y="34"/>
                          <a:pt x="161" y="34"/>
                          <a:pt x="160" y="34"/>
                        </a:cubicBezTo>
                        <a:cubicBezTo>
                          <a:pt x="159" y="34"/>
                          <a:pt x="159" y="34"/>
                          <a:pt x="159" y="33"/>
                        </a:cubicBezTo>
                        <a:cubicBezTo>
                          <a:pt x="158" y="33"/>
                          <a:pt x="159" y="34"/>
                          <a:pt x="159" y="34"/>
                        </a:cubicBezTo>
                        <a:cubicBezTo>
                          <a:pt x="159" y="34"/>
                          <a:pt x="158" y="34"/>
                          <a:pt x="158" y="34"/>
                        </a:cubicBezTo>
                        <a:cubicBezTo>
                          <a:pt x="157" y="33"/>
                          <a:pt x="157" y="34"/>
                          <a:pt x="157" y="34"/>
                        </a:cubicBezTo>
                        <a:cubicBezTo>
                          <a:pt x="157" y="34"/>
                          <a:pt x="157" y="34"/>
                          <a:pt x="156" y="34"/>
                        </a:cubicBezTo>
                        <a:cubicBezTo>
                          <a:pt x="156" y="34"/>
                          <a:pt x="157" y="34"/>
                          <a:pt x="157" y="34"/>
                        </a:cubicBezTo>
                        <a:cubicBezTo>
                          <a:pt x="157" y="35"/>
                          <a:pt x="156" y="34"/>
                          <a:pt x="154" y="34"/>
                        </a:cubicBezTo>
                        <a:cubicBezTo>
                          <a:pt x="153" y="34"/>
                          <a:pt x="154" y="34"/>
                          <a:pt x="154" y="34"/>
                        </a:cubicBezTo>
                        <a:cubicBezTo>
                          <a:pt x="154" y="33"/>
                          <a:pt x="153" y="34"/>
                          <a:pt x="153" y="34"/>
                        </a:cubicBezTo>
                        <a:cubicBezTo>
                          <a:pt x="153" y="34"/>
                          <a:pt x="153" y="34"/>
                          <a:pt x="152" y="34"/>
                        </a:cubicBezTo>
                        <a:cubicBezTo>
                          <a:pt x="151" y="34"/>
                          <a:pt x="151" y="34"/>
                          <a:pt x="151" y="34"/>
                        </a:cubicBezTo>
                        <a:cubicBezTo>
                          <a:pt x="150" y="34"/>
                          <a:pt x="151" y="34"/>
                          <a:pt x="150" y="33"/>
                        </a:cubicBezTo>
                        <a:cubicBezTo>
                          <a:pt x="150" y="33"/>
                          <a:pt x="150" y="34"/>
                          <a:pt x="150" y="34"/>
                        </a:cubicBezTo>
                        <a:cubicBezTo>
                          <a:pt x="150" y="34"/>
                          <a:pt x="149" y="34"/>
                          <a:pt x="149" y="34"/>
                        </a:cubicBezTo>
                        <a:cubicBezTo>
                          <a:pt x="148" y="34"/>
                          <a:pt x="148" y="33"/>
                          <a:pt x="148" y="33"/>
                        </a:cubicBezTo>
                        <a:cubicBezTo>
                          <a:pt x="148" y="32"/>
                          <a:pt x="150" y="32"/>
                          <a:pt x="150" y="32"/>
                        </a:cubicBezTo>
                        <a:cubicBezTo>
                          <a:pt x="151" y="32"/>
                          <a:pt x="153" y="31"/>
                          <a:pt x="153" y="31"/>
                        </a:cubicBezTo>
                        <a:cubicBezTo>
                          <a:pt x="154" y="31"/>
                          <a:pt x="153" y="31"/>
                          <a:pt x="152" y="31"/>
                        </a:cubicBezTo>
                        <a:cubicBezTo>
                          <a:pt x="152" y="31"/>
                          <a:pt x="153" y="31"/>
                          <a:pt x="152" y="30"/>
                        </a:cubicBezTo>
                        <a:cubicBezTo>
                          <a:pt x="151" y="30"/>
                          <a:pt x="151" y="30"/>
                          <a:pt x="151" y="29"/>
                        </a:cubicBezTo>
                        <a:cubicBezTo>
                          <a:pt x="150" y="29"/>
                          <a:pt x="152" y="29"/>
                          <a:pt x="152" y="29"/>
                        </a:cubicBezTo>
                        <a:cubicBezTo>
                          <a:pt x="153" y="29"/>
                          <a:pt x="154" y="29"/>
                          <a:pt x="154" y="30"/>
                        </a:cubicBezTo>
                        <a:cubicBezTo>
                          <a:pt x="155" y="30"/>
                          <a:pt x="155" y="30"/>
                          <a:pt x="155" y="31"/>
                        </a:cubicBezTo>
                        <a:cubicBezTo>
                          <a:pt x="156" y="31"/>
                          <a:pt x="156" y="31"/>
                          <a:pt x="157" y="31"/>
                        </a:cubicBezTo>
                        <a:cubicBezTo>
                          <a:pt x="158" y="31"/>
                          <a:pt x="158" y="31"/>
                          <a:pt x="158" y="30"/>
                        </a:cubicBezTo>
                        <a:cubicBezTo>
                          <a:pt x="159" y="30"/>
                          <a:pt x="160" y="29"/>
                          <a:pt x="160" y="29"/>
                        </a:cubicBezTo>
                        <a:cubicBezTo>
                          <a:pt x="161" y="28"/>
                          <a:pt x="160" y="28"/>
                          <a:pt x="160" y="29"/>
                        </a:cubicBezTo>
                        <a:cubicBezTo>
                          <a:pt x="159" y="30"/>
                          <a:pt x="158" y="30"/>
                          <a:pt x="157" y="30"/>
                        </a:cubicBezTo>
                        <a:cubicBezTo>
                          <a:pt x="156" y="30"/>
                          <a:pt x="157" y="30"/>
                          <a:pt x="157" y="30"/>
                        </a:cubicBezTo>
                        <a:cubicBezTo>
                          <a:pt x="157" y="30"/>
                          <a:pt x="156" y="30"/>
                          <a:pt x="156" y="30"/>
                        </a:cubicBezTo>
                        <a:cubicBezTo>
                          <a:pt x="155" y="30"/>
                          <a:pt x="156" y="29"/>
                          <a:pt x="156" y="29"/>
                        </a:cubicBezTo>
                        <a:cubicBezTo>
                          <a:pt x="157" y="29"/>
                          <a:pt x="156" y="29"/>
                          <a:pt x="155" y="29"/>
                        </a:cubicBezTo>
                        <a:cubicBezTo>
                          <a:pt x="154" y="29"/>
                          <a:pt x="157" y="28"/>
                          <a:pt x="156" y="28"/>
                        </a:cubicBezTo>
                        <a:cubicBezTo>
                          <a:pt x="155" y="28"/>
                          <a:pt x="157" y="28"/>
                          <a:pt x="156" y="28"/>
                        </a:cubicBezTo>
                        <a:cubicBezTo>
                          <a:pt x="156" y="28"/>
                          <a:pt x="157" y="27"/>
                          <a:pt x="157" y="27"/>
                        </a:cubicBezTo>
                        <a:cubicBezTo>
                          <a:pt x="156" y="27"/>
                          <a:pt x="156" y="27"/>
                          <a:pt x="156" y="27"/>
                        </a:cubicBezTo>
                        <a:cubicBezTo>
                          <a:pt x="156" y="26"/>
                          <a:pt x="156" y="28"/>
                          <a:pt x="155" y="28"/>
                        </a:cubicBezTo>
                        <a:cubicBezTo>
                          <a:pt x="155" y="28"/>
                          <a:pt x="155" y="28"/>
                          <a:pt x="154" y="28"/>
                        </a:cubicBezTo>
                        <a:cubicBezTo>
                          <a:pt x="153" y="28"/>
                          <a:pt x="154" y="28"/>
                          <a:pt x="154" y="28"/>
                        </a:cubicBezTo>
                        <a:cubicBezTo>
                          <a:pt x="153" y="28"/>
                          <a:pt x="153" y="28"/>
                          <a:pt x="152" y="28"/>
                        </a:cubicBezTo>
                        <a:cubicBezTo>
                          <a:pt x="152" y="28"/>
                          <a:pt x="152" y="27"/>
                          <a:pt x="152" y="27"/>
                        </a:cubicBezTo>
                        <a:cubicBezTo>
                          <a:pt x="152" y="27"/>
                          <a:pt x="153" y="27"/>
                          <a:pt x="153" y="26"/>
                        </a:cubicBezTo>
                        <a:cubicBezTo>
                          <a:pt x="153" y="26"/>
                          <a:pt x="153" y="26"/>
                          <a:pt x="154" y="26"/>
                        </a:cubicBezTo>
                        <a:cubicBezTo>
                          <a:pt x="154" y="26"/>
                          <a:pt x="155" y="25"/>
                          <a:pt x="155" y="25"/>
                        </a:cubicBezTo>
                        <a:cubicBezTo>
                          <a:pt x="156" y="25"/>
                          <a:pt x="157" y="25"/>
                          <a:pt x="158" y="25"/>
                        </a:cubicBezTo>
                        <a:cubicBezTo>
                          <a:pt x="159" y="25"/>
                          <a:pt x="159" y="26"/>
                          <a:pt x="160" y="26"/>
                        </a:cubicBezTo>
                        <a:cubicBezTo>
                          <a:pt x="161" y="27"/>
                          <a:pt x="160" y="26"/>
                          <a:pt x="159" y="25"/>
                        </a:cubicBezTo>
                        <a:cubicBezTo>
                          <a:pt x="159" y="25"/>
                          <a:pt x="160" y="25"/>
                          <a:pt x="161" y="25"/>
                        </a:cubicBezTo>
                        <a:cubicBezTo>
                          <a:pt x="162" y="25"/>
                          <a:pt x="162" y="25"/>
                          <a:pt x="162" y="25"/>
                        </a:cubicBezTo>
                        <a:cubicBezTo>
                          <a:pt x="162" y="25"/>
                          <a:pt x="161" y="25"/>
                          <a:pt x="160" y="25"/>
                        </a:cubicBezTo>
                        <a:cubicBezTo>
                          <a:pt x="159" y="25"/>
                          <a:pt x="159" y="25"/>
                          <a:pt x="158" y="24"/>
                        </a:cubicBezTo>
                        <a:cubicBezTo>
                          <a:pt x="157" y="24"/>
                          <a:pt x="157" y="23"/>
                          <a:pt x="156" y="23"/>
                        </a:cubicBezTo>
                        <a:cubicBezTo>
                          <a:pt x="156" y="22"/>
                          <a:pt x="155" y="22"/>
                          <a:pt x="154" y="22"/>
                        </a:cubicBezTo>
                        <a:cubicBezTo>
                          <a:pt x="153" y="22"/>
                          <a:pt x="154" y="21"/>
                          <a:pt x="155" y="21"/>
                        </a:cubicBezTo>
                        <a:cubicBezTo>
                          <a:pt x="156" y="21"/>
                          <a:pt x="155" y="21"/>
                          <a:pt x="154" y="21"/>
                        </a:cubicBezTo>
                        <a:cubicBezTo>
                          <a:pt x="152" y="21"/>
                          <a:pt x="153" y="20"/>
                          <a:pt x="153" y="20"/>
                        </a:cubicBezTo>
                        <a:cubicBezTo>
                          <a:pt x="153" y="19"/>
                          <a:pt x="154" y="20"/>
                          <a:pt x="154" y="20"/>
                        </a:cubicBezTo>
                        <a:cubicBezTo>
                          <a:pt x="155" y="20"/>
                          <a:pt x="157" y="20"/>
                          <a:pt x="158" y="20"/>
                        </a:cubicBezTo>
                        <a:cubicBezTo>
                          <a:pt x="158" y="20"/>
                          <a:pt x="159" y="21"/>
                          <a:pt x="160" y="21"/>
                        </a:cubicBezTo>
                        <a:cubicBezTo>
                          <a:pt x="160" y="22"/>
                          <a:pt x="161" y="22"/>
                          <a:pt x="162" y="22"/>
                        </a:cubicBezTo>
                        <a:cubicBezTo>
                          <a:pt x="162" y="23"/>
                          <a:pt x="164" y="22"/>
                          <a:pt x="164" y="22"/>
                        </a:cubicBezTo>
                        <a:cubicBezTo>
                          <a:pt x="165" y="22"/>
                          <a:pt x="163" y="22"/>
                          <a:pt x="162" y="22"/>
                        </a:cubicBezTo>
                        <a:cubicBezTo>
                          <a:pt x="162" y="22"/>
                          <a:pt x="162" y="22"/>
                          <a:pt x="162" y="21"/>
                        </a:cubicBezTo>
                        <a:cubicBezTo>
                          <a:pt x="162" y="21"/>
                          <a:pt x="160" y="20"/>
                          <a:pt x="159" y="20"/>
                        </a:cubicBezTo>
                        <a:cubicBezTo>
                          <a:pt x="159" y="19"/>
                          <a:pt x="161" y="19"/>
                          <a:pt x="162" y="19"/>
                        </a:cubicBezTo>
                        <a:cubicBezTo>
                          <a:pt x="163" y="19"/>
                          <a:pt x="166" y="19"/>
                          <a:pt x="168" y="19"/>
                        </a:cubicBezTo>
                        <a:cubicBezTo>
                          <a:pt x="169" y="19"/>
                          <a:pt x="166" y="18"/>
                          <a:pt x="165" y="18"/>
                        </a:cubicBezTo>
                        <a:cubicBezTo>
                          <a:pt x="164" y="18"/>
                          <a:pt x="169" y="18"/>
                          <a:pt x="170" y="17"/>
                        </a:cubicBezTo>
                        <a:cubicBezTo>
                          <a:pt x="171" y="17"/>
                          <a:pt x="168" y="17"/>
                          <a:pt x="167" y="17"/>
                        </a:cubicBezTo>
                        <a:cubicBezTo>
                          <a:pt x="166" y="17"/>
                          <a:pt x="167" y="17"/>
                          <a:pt x="167" y="17"/>
                        </a:cubicBezTo>
                        <a:cubicBezTo>
                          <a:pt x="168" y="16"/>
                          <a:pt x="168" y="15"/>
                          <a:pt x="169" y="15"/>
                        </a:cubicBezTo>
                        <a:cubicBezTo>
                          <a:pt x="170" y="15"/>
                          <a:pt x="168" y="15"/>
                          <a:pt x="167" y="15"/>
                        </a:cubicBezTo>
                        <a:cubicBezTo>
                          <a:pt x="167" y="16"/>
                          <a:pt x="166" y="16"/>
                          <a:pt x="166" y="16"/>
                        </a:cubicBezTo>
                        <a:cubicBezTo>
                          <a:pt x="166" y="16"/>
                          <a:pt x="165" y="16"/>
                          <a:pt x="166" y="17"/>
                        </a:cubicBezTo>
                        <a:cubicBezTo>
                          <a:pt x="166" y="17"/>
                          <a:pt x="165" y="18"/>
                          <a:pt x="164" y="18"/>
                        </a:cubicBezTo>
                        <a:cubicBezTo>
                          <a:pt x="163" y="18"/>
                          <a:pt x="160" y="18"/>
                          <a:pt x="159" y="19"/>
                        </a:cubicBezTo>
                        <a:cubicBezTo>
                          <a:pt x="158" y="19"/>
                          <a:pt x="161" y="18"/>
                          <a:pt x="161" y="18"/>
                        </a:cubicBezTo>
                        <a:cubicBezTo>
                          <a:pt x="162" y="17"/>
                          <a:pt x="161" y="18"/>
                          <a:pt x="159" y="18"/>
                        </a:cubicBezTo>
                        <a:cubicBezTo>
                          <a:pt x="158" y="18"/>
                          <a:pt x="159" y="18"/>
                          <a:pt x="159" y="18"/>
                        </a:cubicBezTo>
                        <a:cubicBezTo>
                          <a:pt x="158" y="18"/>
                          <a:pt x="158" y="18"/>
                          <a:pt x="158" y="18"/>
                        </a:cubicBezTo>
                        <a:cubicBezTo>
                          <a:pt x="157" y="19"/>
                          <a:pt x="156" y="19"/>
                          <a:pt x="155" y="19"/>
                        </a:cubicBezTo>
                        <a:cubicBezTo>
                          <a:pt x="154" y="19"/>
                          <a:pt x="154" y="19"/>
                          <a:pt x="153" y="19"/>
                        </a:cubicBezTo>
                        <a:cubicBezTo>
                          <a:pt x="153" y="18"/>
                          <a:pt x="154" y="18"/>
                          <a:pt x="155" y="17"/>
                        </a:cubicBezTo>
                        <a:cubicBezTo>
                          <a:pt x="156" y="17"/>
                          <a:pt x="160" y="16"/>
                          <a:pt x="160" y="16"/>
                        </a:cubicBezTo>
                        <a:cubicBezTo>
                          <a:pt x="159" y="16"/>
                          <a:pt x="155" y="17"/>
                          <a:pt x="154" y="17"/>
                        </a:cubicBezTo>
                        <a:cubicBezTo>
                          <a:pt x="154" y="17"/>
                          <a:pt x="153" y="18"/>
                          <a:pt x="152" y="18"/>
                        </a:cubicBezTo>
                        <a:cubicBezTo>
                          <a:pt x="151" y="19"/>
                          <a:pt x="150" y="18"/>
                          <a:pt x="150" y="18"/>
                        </a:cubicBezTo>
                        <a:cubicBezTo>
                          <a:pt x="149" y="17"/>
                          <a:pt x="148" y="17"/>
                          <a:pt x="149" y="17"/>
                        </a:cubicBezTo>
                        <a:cubicBezTo>
                          <a:pt x="150" y="17"/>
                          <a:pt x="153" y="17"/>
                          <a:pt x="153" y="17"/>
                        </a:cubicBezTo>
                        <a:cubicBezTo>
                          <a:pt x="154" y="17"/>
                          <a:pt x="155" y="16"/>
                          <a:pt x="156" y="16"/>
                        </a:cubicBezTo>
                        <a:cubicBezTo>
                          <a:pt x="156" y="16"/>
                          <a:pt x="156" y="16"/>
                          <a:pt x="155" y="16"/>
                        </a:cubicBezTo>
                        <a:cubicBezTo>
                          <a:pt x="154" y="16"/>
                          <a:pt x="152" y="17"/>
                          <a:pt x="151" y="17"/>
                        </a:cubicBezTo>
                        <a:cubicBezTo>
                          <a:pt x="151" y="17"/>
                          <a:pt x="149" y="17"/>
                          <a:pt x="148" y="17"/>
                        </a:cubicBezTo>
                        <a:cubicBezTo>
                          <a:pt x="148" y="17"/>
                          <a:pt x="147" y="17"/>
                          <a:pt x="147" y="16"/>
                        </a:cubicBezTo>
                        <a:cubicBezTo>
                          <a:pt x="147" y="16"/>
                          <a:pt x="148" y="15"/>
                          <a:pt x="149" y="15"/>
                        </a:cubicBezTo>
                        <a:cubicBezTo>
                          <a:pt x="150" y="15"/>
                          <a:pt x="151" y="15"/>
                          <a:pt x="150" y="15"/>
                        </a:cubicBezTo>
                        <a:cubicBezTo>
                          <a:pt x="149" y="15"/>
                          <a:pt x="147" y="15"/>
                          <a:pt x="146" y="15"/>
                        </a:cubicBezTo>
                        <a:cubicBezTo>
                          <a:pt x="146" y="15"/>
                          <a:pt x="147" y="15"/>
                          <a:pt x="147" y="15"/>
                        </a:cubicBezTo>
                        <a:cubicBezTo>
                          <a:pt x="147" y="15"/>
                          <a:pt x="148" y="15"/>
                          <a:pt x="147" y="14"/>
                        </a:cubicBezTo>
                        <a:cubicBezTo>
                          <a:pt x="147" y="14"/>
                          <a:pt x="146" y="14"/>
                          <a:pt x="146" y="14"/>
                        </a:cubicBezTo>
                        <a:cubicBezTo>
                          <a:pt x="145" y="15"/>
                          <a:pt x="145" y="14"/>
                          <a:pt x="145" y="14"/>
                        </a:cubicBezTo>
                        <a:cubicBezTo>
                          <a:pt x="144" y="14"/>
                          <a:pt x="145" y="14"/>
                          <a:pt x="145" y="14"/>
                        </a:cubicBezTo>
                        <a:close/>
                        <a:moveTo>
                          <a:pt x="170" y="24"/>
                        </a:moveTo>
                        <a:cubicBezTo>
                          <a:pt x="169" y="23"/>
                          <a:pt x="173" y="24"/>
                          <a:pt x="173" y="24"/>
                        </a:cubicBezTo>
                        <a:cubicBezTo>
                          <a:pt x="174" y="24"/>
                          <a:pt x="173" y="24"/>
                          <a:pt x="174" y="24"/>
                        </a:cubicBezTo>
                        <a:cubicBezTo>
                          <a:pt x="174" y="25"/>
                          <a:pt x="172" y="25"/>
                          <a:pt x="172" y="24"/>
                        </a:cubicBezTo>
                        <a:cubicBezTo>
                          <a:pt x="171" y="24"/>
                          <a:pt x="170" y="24"/>
                          <a:pt x="169" y="24"/>
                        </a:cubicBezTo>
                        <a:cubicBezTo>
                          <a:pt x="168" y="24"/>
                          <a:pt x="171" y="24"/>
                          <a:pt x="170" y="24"/>
                        </a:cubicBezTo>
                        <a:close/>
                        <a:moveTo>
                          <a:pt x="166" y="44"/>
                        </a:moveTo>
                        <a:cubicBezTo>
                          <a:pt x="166" y="44"/>
                          <a:pt x="168" y="43"/>
                          <a:pt x="169" y="44"/>
                        </a:cubicBezTo>
                        <a:cubicBezTo>
                          <a:pt x="169" y="44"/>
                          <a:pt x="171" y="46"/>
                          <a:pt x="171" y="46"/>
                        </a:cubicBezTo>
                        <a:cubicBezTo>
                          <a:pt x="171" y="46"/>
                          <a:pt x="168" y="46"/>
                          <a:pt x="168" y="46"/>
                        </a:cubicBezTo>
                        <a:cubicBezTo>
                          <a:pt x="167" y="46"/>
                          <a:pt x="166" y="47"/>
                          <a:pt x="165" y="47"/>
                        </a:cubicBezTo>
                        <a:cubicBezTo>
                          <a:pt x="165" y="46"/>
                          <a:pt x="165" y="46"/>
                          <a:pt x="164" y="45"/>
                        </a:cubicBezTo>
                        <a:cubicBezTo>
                          <a:pt x="163" y="45"/>
                          <a:pt x="163" y="45"/>
                          <a:pt x="163" y="45"/>
                        </a:cubicBezTo>
                        <a:cubicBezTo>
                          <a:pt x="163" y="44"/>
                          <a:pt x="163" y="43"/>
                          <a:pt x="163" y="43"/>
                        </a:cubicBezTo>
                        <a:cubicBezTo>
                          <a:pt x="164" y="43"/>
                          <a:pt x="165" y="44"/>
                          <a:pt x="166" y="44"/>
                        </a:cubicBezTo>
                        <a:close/>
                        <a:moveTo>
                          <a:pt x="166" y="35"/>
                        </a:moveTo>
                        <a:cubicBezTo>
                          <a:pt x="167" y="35"/>
                          <a:pt x="166" y="36"/>
                          <a:pt x="165" y="36"/>
                        </a:cubicBezTo>
                        <a:cubicBezTo>
                          <a:pt x="165" y="36"/>
                          <a:pt x="166" y="35"/>
                          <a:pt x="166" y="35"/>
                        </a:cubicBezTo>
                        <a:close/>
                        <a:moveTo>
                          <a:pt x="157" y="24"/>
                        </a:moveTo>
                        <a:cubicBezTo>
                          <a:pt x="157" y="24"/>
                          <a:pt x="158" y="25"/>
                          <a:pt x="158" y="25"/>
                        </a:cubicBezTo>
                        <a:cubicBezTo>
                          <a:pt x="157" y="25"/>
                          <a:pt x="156" y="24"/>
                          <a:pt x="157" y="24"/>
                        </a:cubicBezTo>
                        <a:close/>
                        <a:moveTo>
                          <a:pt x="140" y="21"/>
                        </a:moveTo>
                        <a:cubicBezTo>
                          <a:pt x="140" y="20"/>
                          <a:pt x="140" y="20"/>
                          <a:pt x="140" y="20"/>
                        </a:cubicBezTo>
                        <a:cubicBezTo>
                          <a:pt x="140" y="20"/>
                          <a:pt x="140" y="20"/>
                          <a:pt x="139" y="20"/>
                        </a:cubicBezTo>
                        <a:cubicBezTo>
                          <a:pt x="139" y="20"/>
                          <a:pt x="138" y="20"/>
                          <a:pt x="137" y="20"/>
                        </a:cubicBezTo>
                        <a:cubicBezTo>
                          <a:pt x="137" y="20"/>
                          <a:pt x="137" y="20"/>
                          <a:pt x="137" y="20"/>
                        </a:cubicBezTo>
                        <a:cubicBezTo>
                          <a:pt x="136" y="20"/>
                          <a:pt x="137" y="19"/>
                          <a:pt x="138" y="19"/>
                        </a:cubicBezTo>
                        <a:cubicBezTo>
                          <a:pt x="139" y="19"/>
                          <a:pt x="138" y="19"/>
                          <a:pt x="138" y="19"/>
                        </a:cubicBezTo>
                        <a:cubicBezTo>
                          <a:pt x="137" y="19"/>
                          <a:pt x="138" y="18"/>
                          <a:pt x="138" y="18"/>
                        </a:cubicBezTo>
                        <a:cubicBezTo>
                          <a:pt x="139" y="18"/>
                          <a:pt x="138" y="18"/>
                          <a:pt x="137" y="18"/>
                        </a:cubicBezTo>
                        <a:cubicBezTo>
                          <a:pt x="137" y="18"/>
                          <a:pt x="138" y="18"/>
                          <a:pt x="138" y="18"/>
                        </a:cubicBezTo>
                        <a:cubicBezTo>
                          <a:pt x="139" y="18"/>
                          <a:pt x="139" y="19"/>
                          <a:pt x="140" y="19"/>
                        </a:cubicBezTo>
                        <a:cubicBezTo>
                          <a:pt x="140" y="19"/>
                          <a:pt x="140" y="18"/>
                          <a:pt x="140" y="18"/>
                        </a:cubicBezTo>
                        <a:cubicBezTo>
                          <a:pt x="140" y="18"/>
                          <a:pt x="141" y="18"/>
                          <a:pt x="140" y="18"/>
                        </a:cubicBezTo>
                        <a:cubicBezTo>
                          <a:pt x="139" y="18"/>
                          <a:pt x="139" y="17"/>
                          <a:pt x="139" y="17"/>
                        </a:cubicBezTo>
                        <a:cubicBezTo>
                          <a:pt x="138" y="17"/>
                          <a:pt x="138" y="17"/>
                          <a:pt x="139" y="17"/>
                        </a:cubicBezTo>
                        <a:cubicBezTo>
                          <a:pt x="139" y="17"/>
                          <a:pt x="139" y="17"/>
                          <a:pt x="139" y="17"/>
                        </a:cubicBezTo>
                        <a:cubicBezTo>
                          <a:pt x="140" y="17"/>
                          <a:pt x="140" y="17"/>
                          <a:pt x="141" y="17"/>
                        </a:cubicBezTo>
                        <a:cubicBezTo>
                          <a:pt x="141" y="17"/>
                          <a:pt x="140" y="17"/>
                          <a:pt x="140" y="17"/>
                        </a:cubicBezTo>
                        <a:cubicBezTo>
                          <a:pt x="140" y="17"/>
                          <a:pt x="141" y="17"/>
                          <a:pt x="142" y="17"/>
                        </a:cubicBezTo>
                        <a:cubicBezTo>
                          <a:pt x="142" y="17"/>
                          <a:pt x="142" y="16"/>
                          <a:pt x="142" y="16"/>
                        </a:cubicBezTo>
                        <a:cubicBezTo>
                          <a:pt x="142" y="16"/>
                          <a:pt x="141" y="16"/>
                          <a:pt x="140" y="16"/>
                        </a:cubicBezTo>
                        <a:cubicBezTo>
                          <a:pt x="140" y="16"/>
                          <a:pt x="140" y="15"/>
                          <a:pt x="142" y="16"/>
                        </a:cubicBezTo>
                        <a:cubicBezTo>
                          <a:pt x="143" y="16"/>
                          <a:pt x="143" y="16"/>
                          <a:pt x="144" y="16"/>
                        </a:cubicBezTo>
                        <a:cubicBezTo>
                          <a:pt x="145" y="17"/>
                          <a:pt x="146" y="18"/>
                          <a:pt x="146" y="18"/>
                        </a:cubicBezTo>
                        <a:cubicBezTo>
                          <a:pt x="147" y="19"/>
                          <a:pt x="148" y="19"/>
                          <a:pt x="149" y="19"/>
                        </a:cubicBezTo>
                        <a:cubicBezTo>
                          <a:pt x="149" y="19"/>
                          <a:pt x="149" y="19"/>
                          <a:pt x="149" y="20"/>
                        </a:cubicBezTo>
                        <a:cubicBezTo>
                          <a:pt x="149" y="20"/>
                          <a:pt x="149" y="20"/>
                          <a:pt x="150" y="20"/>
                        </a:cubicBezTo>
                        <a:cubicBezTo>
                          <a:pt x="150" y="21"/>
                          <a:pt x="150" y="21"/>
                          <a:pt x="151" y="21"/>
                        </a:cubicBezTo>
                        <a:cubicBezTo>
                          <a:pt x="151" y="21"/>
                          <a:pt x="150" y="20"/>
                          <a:pt x="149" y="20"/>
                        </a:cubicBezTo>
                        <a:cubicBezTo>
                          <a:pt x="149" y="19"/>
                          <a:pt x="150" y="19"/>
                          <a:pt x="150" y="19"/>
                        </a:cubicBezTo>
                        <a:cubicBezTo>
                          <a:pt x="151" y="19"/>
                          <a:pt x="151" y="19"/>
                          <a:pt x="152" y="20"/>
                        </a:cubicBezTo>
                        <a:cubicBezTo>
                          <a:pt x="152" y="20"/>
                          <a:pt x="152" y="20"/>
                          <a:pt x="151" y="20"/>
                        </a:cubicBezTo>
                        <a:cubicBezTo>
                          <a:pt x="151" y="21"/>
                          <a:pt x="151" y="21"/>
                          <a:pt x="151" y="21"/>
                        </a:cubicBezTo>
                        <a:cubicBezTo>
                          <a:pt x="151" y="21"/>
                          <a:pt x="152" y="21"/>
                          <a:pt x="152" y="21"/>
                        </a:cubicBezTo>
                        <a:cubicBezTo>
                          <a:pt x="153" y="21"/>
                          <a:pt x="152" y="21"/>
                          <a:pt x="152" y="22"/>
                        </a:cubicBezTo>
                        <a:cubicBezTo>
                          <a:pt x="152" y="22"/>
                          <a:pt x="152" y="22"/>
                          <a:pt x="152" y="22"/>
                        </a:cubicBezTo>
                        <a:cubicBezTo>
                          <a:pt x="153" y="22"/>
                          <a:pt x="152" y="22"/>
                          <a:pt x="152" y="22"/>
                        </a:cubicBezTo>
                        <a:cubicBezTo>
                          <a:pt x="152" y="23"/>
                          <a:pt x="152" y="22"/>
                          <a:pt x="153" y="22"/>
                        </a:cubicBezTo>
                        <a:cubicBezTo>
                          <a:pt x="153" y="22"/>
                          <a:pt x="153" y="22"/>
                          <a:pt x="154" y="22"/>
                        </a:cubicBezTo>
                        <a:cubicBezTo>
                          <a:pt x="154" y="22"/>
                          <a:pt x="154" y="23"/>
                          <a:pt x="154" y="23"/>
                        </a:cubicBezTo>
                        <a:cubicBezTo>
                          <a:pt x="155" y="23"/>
                          <a:pt x="155" y="22"/>
                          <a:pt x="155" y="23"/>
                        </a:cubicBezTo>
                        <a:cubicBezTo>
                          <a:pt x="155" y="23"/>
                          <a:pt x="156" y="23"/>
                          <a:pt x="156" y="24"/>
                        </a:cubicBezTo>
                        <a:cubicBezTo>
                          <a:pt x="156" y="24"/>
                          <a:pt x="155" y="24"/>
                          <a:pt x="155" y="24"/>
                        </a:cubicBezTo>
                        <a:cubicBezTo>
                          <a:pt x="154" y="25"/>
                          <a:pt x="155" y="25"/>
                          <a:pt x="155" y="25"/>
                        </a:cubicBezTo>
                        <a:cubicBezTo>
                          <a:pt x="156" y="25"/>
                          <a:pt x="154" y="25"/>
                          <a:pt x="154" y="25"/>
                        </a:cubicBezTo>
                        <a:cubicBezTo>
                          <a:pt x="153" y="25"/>
                          <a:pt x="154" y="25"/>
                          <a:pt x="154" y="25"/>
                        </a:cubicBezTo>
                        <a:cubicBezTo>
                          <a:pt x="154" y="25"/>
                          <a:pt x="154" y="24"/>
                          <a:pt x="153" y="25"/>
                        </a:cubicBezTo>
                        <a:cubicBezTo>
                          <a:pt x="153" y="25"/>
                          <a:pt x="152" y="26"/>
                          <a:pt x="151" y="26"/>
                        </a:cubicBezTo>
                        <a:cubicBezTo>
                          <a:pt x="151" y="26"/>
                          <a:pt x="151" y="26"/>
                          <a:pt x="151" y="25"/>
                        </a:cubicBezTo>
                        <a:cubicBezTo>
                          <a:pt x="151" y="24"/>
                          <a:pt x="151" y="25"/>
                          <a:pt x="150" y="25"/>
                        </a:cubicBezTo>
                        <a:cubicBezTo>
                          <a:pt x="150" y="25"/>
                          <a:pt x="151" y="26"/>
                          <a:pt x="151" y="26"/>
                        </a:cubicBezTo>
                        <a:cubicBezTo>
                          <a:pt x="151" y="26"/>
                          <a:pt x="151" y="27"/>
                          <a:pt x="150" y="27"/>
                        </a:cubicBezTo>
                        <a:cubicBezTo>
                          <a:pt x="150" y="28"/>
                          <a:pt x="150" y="26"/>
                          <a:pt x="150" y="26"/>
                        </a:cubicBezTo>
                        <a:cubicBezTo>
                          <a:pt x="150" y="26"/>
                          <a:pt x="150" y="27"/>
                          <a:pt x="150" y="27"/>
                        </a:cubicBezTo>
                        <a:cubicBezTo>
                          <a:pt x="150" y="27"/>
                          <a:pt x="150" y="28"/>
                          <a:pt x="149" y="28"/>
                        </a:cubicBezTo>
                        <a:cubicBezTo>
                          <a:pt x="149" y="28"/>
                          <a:pt x="149" y="27"/>
                          <a:pt x="148" y="27"/>
                        </a:cubicBezTo>
                        <a:cubicBezTo>
                          <a:pt x="147" y="26"/>
                          <a:pt x="148" y="27"/>
                          <a:pt x="148" y="28"/>
                        </a:cubicBezTo>
                        <a:cubicBezTo>
                          <a:pt x="148" y="28"/>
                          <a:pt x="148" y="28"/>
                          <a:pt x="147" y="27"/>
                        </a:cubicBezTo>
                        <a:cubicBezTo>
                          <a:pt x="147" y="27"/>
                          <a:pt x="146" y="27"/>
                          <a:pt x="147" y="27"/>
                        </a:cubicBezTo>
                        <a:cubicBezTo>
                          <a:pt x="148" y="28"/>
                          <a:pt x="147" y="28"/>
                          <a:pt x="146" y="28"/>
                        </a:cubicBezTo>
                        <a:cubicBezTo>
                          <a:pt x="146" y="28"/>
                          <a:pt x="145" y="28"/>
                          <a:pt x="145" y="28"/>
                        </a:cubicBezTo>
                        <a:cubicBezTo>
                          <a:pt x="144" y="27"/>
                          <a:pt x="143" y="27"/>
                          <a:pt x="143" y="27"/>
                        </a:cubicBezTo>
                        <a:cubicBezTo>
                          <a:pt x="142" y="27"/>
                          <a:pt x="143" y="27"/>
                          <a:pt x="143" y="27"/>
                        </a:cubicBezTo>
                        <a:cubicBezTo>
                          <a:pt x="144" y="27"/>
                          <a:pt x="145" y="26"/>
                          <a:pt x="144" y="26"/>
                        </a:cubicBezTo>
                        <a:cubicBezTo>
                          <a:pt x="143" y="26"/>
                          <a:pt x="142" y="26"/>
                          <a:pt x="142" y="26"/>
                        </a:cubicBezTo>
                        <a:cubicBezTo>
                          <a:pt x="141" y="26"/>
                          <a:pt x="142" y="25"/>
                          <a:pt x="141" y="25"/>
                        </a:cubicBezTo>
                        <a:cubicBezTo>
                          <a:pt x="141" y="25"/>
                          <a:pt x="141" y="25"/>
                          <a:pt x="141" y="25"/>
                        </a:cubicBezTo>
                        <a:cubicBezTo>
                          <a:pt x="140" y="25"/>
                          <a:pt x="141" y="24"/>
                          <a:pt x="142" y="24"/>
                        </a:cubicBezTo>
                        <a:cubicBezTo>
                          <a:pt x="142" y="24"/>
                          <a:pt x="146" y="24"/>
                          <a:pt x="146" y="24"/>
                        </a:cubicBezTo>
                        <a:cubicBezTo>
                          <a:pt x="146" y="24"/>
                          <a:pt x="144" y="24"/>
                          <a:pt x="143" y="24"/>
                        </a:cubicBezTo>
                        <a:cubicBezTo>
                          <a:pt x="143" y="24"/>
                          <a:pt x="146" y="23"/>
                          <a:pt x="145" y="23"/>
                        </a:cubicBezTo>
                        <a:cubicBezTo>
                          <a:pt x="144" y="23"/>
                          <a:pt x="144" y="23"/>
                          <a:pt x="144" y="23"/>
                        </a:cubicBezTo>
                        <a:cubicBezTo>
                          <a:pt x="144" y="23"/>
                          <a:pt x="143" y="23"/>
                          <a:pt x="143" y="23"/>
                        </a:cubicBezTo>
                        <a:cubicBezTo>
                          <a:pt x="142" y="23"/>
                          <a:pt x="141" y="23"/>
                          <a:pt x="141" y="24"/>
                        </a:cubicBezTo>
                        <a:cubicBezTo>
                          <a:pt x="141" y="24"/>
                          <a:pt x="141" y="23"/>
                          <a:pt x="140" y="23"/>
                        </a:cubicBezTo>
                        <a:cubicBezTo>
                          <a:pt x="140" y="23"/>
                          <a:pt x="140" y="23"/>
                          <a:pt x="139" y="24"/>
                        </a:cubicBezTo>
                        <a:cubicBezTo>
                          <a:pt x="139" y="24"/>
                          <a:pt x="138" y="23"/>
                          <a:pt x="138" y="23"/>
                        </a:cubicBezTo>
                        <a:cubicBezTo>
                          <a:pt x="138" y="23"/>
                          <a:pt x="138" y="22"/>
                          <a:pt x="139" y="22"/>
                        </a:cubicBezTo>
                        <a:cubicBezTo>
                          <a:pt x="139" y="22"/>
                          <a:pt x="139" y="22"/>
                          <a:pt x="138" y="22"/>
                        </a:cubicBezTo>
                        <a:cubicBezTo>
                          <a:pt x="137" y="22"/>
                          <a:pt x="137" y="21"/>
                          <a:pt x="136" y="21"/>
                        </a:cubicBezTo>
                        <a:cubicBezTo>
                          <a:pt x="136" y="20"/>
                          <a:pt x="136" y="20"/>
                          <a:pt x="137" y="21"/>
                        </a:cubicBezTo>
                        <a:cubicBezTo>
                          <a:pt x="137" y="21"/>
                          <a:pt x="138" y="21"/>
                          <a:pt x="138" y="21"/>
                        </a:cubicBezTo>
                        <a:cubicBezTo>
                          <a:pt x="139" y="21"/>
                          <a:pt x="140" y="21"/>
                          <a:pt x="140" y="21"/>
                        </a:cubicBezTo>
                        <a:cubicBezTo>
                          <a:pt x="140" y="21"/>
                          <a:pt x="140" y="21"/>
                          <a:pt x="140" y="21"/>
                        </a:cubicBezTo>
                        <a:close/>
                        <a:moveTo>
                          <a:pt x="146" y="31"/>
                        </a:moveTo>
                        <a:cubicBezTo>
                          <a:pt x="146" y="32"/>
                          <a:pt x="146" y="32"/>
                          <a:pt x="146" y="31"/>
                        </a:cubicBezTo>
                        <a:cubicBezTo>
                          <a:pt x="145" y="31"/>
                          <a:pt x="146" y="31"/>
                          <a:pt x="146" y="30"/>
                        </a:cubicBezTo>
                        <a:cubicBezTo>
                          <a:pt x="146" y="30"/>
                          <a:pt x="145" y="30"/>
                          <a:pt x="146" y="30"/>
                        </a:cubicBezTo>
                        <a:cubicBezTo>
                          <a:pt x="147" y="30"/>
                          <a:pt x="149" y="30"/>
                          <a:pt x="148" y="31"/>
                        </a:cubicBezTo>
                        <a:cubicBezTo>
                          <a:pt x="147" y="31"/>
                          <a:pt x="147" y="31"/>
                          <a:pt x="146" y="31"/>
                        </a:cubicBezTo>
                        <a:close/>
                        <a:moveTo>
                          <a:pt x="147" y="34"/>
                        </a:moveTo>
                        <a:cubicBezTo>
                          <a:pt x="147" y="33"/>
                          <a:pt x="147" y="32"/>
                          <a:pt x="147" y="33"/>
                        </a:cubicBezTo>
                        <a:cubicBezTo>
                          <a:pt x="148" y="33"/>
                          <a:pt x="148" y="34"/>
                          <a:pt x="147" y="34"/>
                        </a:cubicBezTo>
                        <a:close/>
                        <a:moveTo>
                          <a:pt x="141" y="30"/>
                        </a:moveTo>
                        <a:cubicBezTo>
                          <a:pt x="141" y="30"/>
                          <a:pt x="138" y="30"/>
                          <a:pt x="138" y="30"/>
                        </a:cubicBezTo>
                        <a:cubicBezTo>
                          <a:pt x="137" y="30"/>
                          <a:pt x="137" y="30"/>
                          <a:pt x="137" y="29"/>
                        </a:cubicBezTo>
                        <a:cubicBezTo>
                          <a:pt x="137" y="29"/>
                          <a:pt x="141" y="29"/>
                          <a:pt x="142" y="29"/>
                        </a:cubicBezTo>
                        <a:cubicBezTo>
                          <a:pt x="143" y="29"/>
                          <a:pt x="142" y="30"/>
                          <a:pt x="141" y="30"/>
                        </a:cubicBezTo>
                        <a:close/>
                        <a:moveTo>
                          <a:pt x="134" y="26"/>
                        </a:moveTo>
                        <a:cubicBezTo>
                          <a:pt x="135" y="26"/>
                          <a:pt x="136" y="26"/>
                          <a:pt x="137" y="26"/>
                        </a:cubicBezTo>
                        <a:cubicBezTo>
                          <a:pt x="138" y="27"/>
                          <a:pt x="140" y="27"/>
                          <a:pt x="139" y="27"/>
                        </a:cubicBezTo>
                        <a:cubicBezTo>
                          <a:pt x="139" y="27"/>
                          <a:pt x="138" y="27"/>
                          <a:pt x="139" y="28"/>
                        </a:cubicBezTo>
                        <a:cubicBezTo>
                          <a:pt x="139" y="28"/>
                          <a:pt x="139" y="28"/>
                          <a:pt x="139" y="28"/>
                        </a:cubicBezTo>
                        <a:cubicBezTo>
                          <a:pt x="138" y="28"/>
                          <a:pt x="136" y="29"/>
                          <a:pt x="136" y="29"/>
                        </a:cubicBezTo>
                        <a:cubicBezTo>
                          <a:pt x="135" y="29"/>
                          <a:pt x="134" y="28"/>
                          <a:pt x="134" y="28"/>
                        </a:cubicBezTo>
                        <a:cubicBezTo>
                          <a:pt x="135" y="28"/>
                          <a:pt x="136" y="28"/>
                          <a:pt x="136" y="28"/>
                        </a:cubicBezTo>
                        <a:cubicBezTo>
                          <a:pt x="134" y="28"/>
                          <a:pt x="133" y="27"/>
                          <a:pt x="134" y="27"/>
                        </a:cubicBezTo>
                        <a:cubicBezTo>
                          <a:pt x="134" y="26"/>
                          <a:pt x="134" y="26"/>
                          <a:pt x="134" y="26"/>
                        </a:cubicBezTo>
                        <a:cubicBezTo>
                          <a:pt x="134" y="26"/>
                          <a:pt x="133" y="26"/>
                          <a:pt x="134" y="26"/>
                        </a:cubicBezTo>
                        <a:close/>
                        <a:moveTo>
                          <a:pt x="135" y="38"/>
                        </a:moveTo>
                        <a:cubicBezTo>
                          <a:pt x="135" y="39"/>
                          <a:pt x="134" y="39"/>
                          <a:pt x="133" y="39"/>
                        </a:cubicBezTo>
                        <a:cubicBezTo>
                          <a:pt x="132" y="39"/>
                          <a:pt x="130" y="39"/>
                          <a:pt x="130" y="39"/>
                        </a:cubicBezTo>
                        <a:cubicBezTo>
                          <a:pt x="130" y="38"/>
                          <a:pt x="131" y="38"/>
                          <a:pt x="131" y="38"/>
                        </a:cubicBezTo>
                        <a:cubicBezTo>
                          <a:pt x="130" y="38"/>
                          <a:pt x="129" y="38"/>
                          <a:pt x="130" y="38"/>
                        </a:cubicBezTo>
                        <a:cubicBezTo>
                          <a:pt x="130" y="37"/>
                          <a:pt x="131" y="37"/>
                          <a:pt x="131" y="37"/>
                        </a:cubicBezTo>
                        <a:cubicBezTo>
                          <a:pt x="132" y="37"/>
                          <a:pt x="132" y="36"/>
                          <a:pt x="130" y="37"/>
                        </a:cubicBezTo>
                        <a:cubicBezTo>
                          <a:pt x="129" y="37"/>
                          <a:pt x="129" y="37"/>
                          <a:pt x="127" y="37"/>
                        </a:cubicBezTo>
                        <a:cubicBezTo>
                          <a:pt x="126" y="37"/>
                          <a:pt x="126" y="37"/>
                          <a:pt x="126" y="37"/>
                        </a:cubicBezTo>
                        <a:cubicBezTo>
                          <a:pt x="126" y="37"/>
                          <a:pt x="127" y="36"/>
                          <a:pt x="128" y="36"/>
                        </a:cubicBezTo>
                        <a:cubicBezTo>
                          <a:pt x="128" y="36"/>
                          <a:pt x="129" y="36"/>
                          <a:pt x="128" y="36"/>
                        </a:cubicBezTo>
                        <a:cubicBezTo>
                          <a:pt x="127" y="35"/>
                          <a:pt x="127" y="36"/>
                          <a:pt x="127" y="35"/>
                        </a:cubicBezTo>
                        <a:cubicBezTo>
                          <a:pt x="127" y="35"/>
                          <a:pt x="129" y="34"/>
                          <a:pt x="128" y="34"/>
                        </a:cubicBezTo>
                        <a:cubicBezTo>
                          <a:pt x="127" y="34"/>
                          <a:pt x="126" y="34"/>
                          <a:pt x="127" y="34"/>
                        </a:cubicBezTo>
                        <a:cubicBezTo>
                          <a:pt x="128" y="34"/>
                          <a:pt x="128" y="33"/>
                          <a:pt x="129" y="34"/>
                        </a:cubicBezTo>
                        <a:cubicBezTo>
                          <a:pt x="129" y="35"/>
                          <a:pt x="131" y="36"/>
                          <a:pt x="131" y="36"/>
                        </a:cubicBezTo>
                        <a:cubicBezTo>
                          <a:pt x="131" y="36"/>
                          <a:pt x="132" y="35"/>
                          <a:pt x="131" y="35"/>
                        </a:cubicBezTo>
                        <a:cubicBezTo>
                          <a:pt x="130" y="35"/>
                          <a:pt x="130" y="35"/>
                          <a:pt x="130" y="35"/>
                        </a:cubicBezTo>
                        <a:cubicBezTo>
                          <a:pt x="131" y="35"/>
                          <a:pt x="131" y="34"/>
                          <a:pt x="130" y="34"/>
                        </a:cubicBezTo>
                        <a:cubicBezTo>
                          <a:pt x="130" y="34"/>
                          <a:pt x="129" y="34"/>
                          <a:pt x="129" y="34"/>
                        </a:cubicBezTo>
                        <a:cubicBezTo>
                          <a:pt x="129" y="33"/>
                          <a:pt x="130" y="33"/>
                          <a:pt x="129" y="33"/>
                        </a:cubicBezTo>
                        <a:cubicBezTo>
                          <a:pt x="129" y="33"/>
                          <a:pt x="127" y="34"/>
                          <a:pt x="128" y="33"/>
                        </a:cubicBezTo>
                        <a:cubicBezTo>
                          <a:pt x="129" y="33"/>
                          <a:pt x="130" y="33"/>
                          <a:pt x="130" y="33"/>
                        </a:cubicBezTo>
                        <a:cubicBezTo>
                          <a:pt x="130" y="33"/>
                          <a:pt x="129" y="33"/>
                          <a:pt x="130" y="34"/>
                        </a:cubicBezTo>
                        <a:cubicBezTo>
                          <a:pt x="131" y="34"/>
                          <a:pt x="132" y="34"/>
                          <a:pt x="132" y="34"/>
                        </a:cubicBezTo>
                        <a:cubicBezTo>
                          <a:pt x="133" y="34"/>
                          <a:pt x="133" y="33"/>
                          <a:pt x="133" y="33"/>
                        </a:cubicBezTo>
                        <a:cubicBezTo>
                          <a:pt x="134" y="33"/>
                          <a:pt x="134" y="34"/>
                          <a:pt x="134" y="34"/>
                        </a:cubicBezTo>
                        <a:cubicBezTo>
                          <a:pt x="134" y="34"/>
                          <a:pt x="135" y="34"/>
                          <a:pt x="135" y="35"/>
                        </a:cubicBezTo>
                        <a:cubicBezTo>
                          <a:pt x="135" y="35"/>
                          <a:pt x="134" y="36"/>
                          <a:pt x="135" y="37"/>
                        </a:cubicBezTo>
                        <a:cubicBezTo>
                          <a:pt x="135" y="37"/>
                          <a:pt x="135" y="38"/>
                          <a:pt x="135" y="38"/>
                        </a:cubicBezTo>
                        <a:cubicBezTo>
                          <a:pt x="135" y="38"/>
                          <a:pt x="134" y="37"/>
                          <a:pt x="134" y="37"/>
                        </a:cubicBezTo>
                        <a:cubicBezTo>
                          <a:pt x="134" y="37"/>
                          <a:pt x="134" y="38"/>
                          <a:pt x="135" y="38"/>
                        </a:cubicBezTo>
                        <a:close/>
                        <a:moveTo>
                          <a:pt x="123" y="38"/>
                        </a:moveTo>
                        <a:cubicBezTo>
                          <a:pt x="123" y="38"/>
                          <a:pt x="123" y="38"/>
                          <a:pt x="123" y="38"/>
                        </a:cubicBezTo>
                        <a:cubicBezTo>
                          <a:pt x="124" y="38"/>
                          <a:pt x="124" y="38"/>
                          <a:pt x="124" y="38"/>
                        </a:cubicBezTo>
                        <a:cubicBezTo>
                          <a:pt x="124" y="39"/>
                          <a:pt x="124" y="39"/>
                          <a:pt x="124" y="39"/>
                        </a:cubicBezTo>
                        <a:cubicBezTo>
                          <a:pt x="123" y="39"/>
                          <a:pt x="122" y="39"/>
                          <a:pt x="123" y="38"/>
                        </a:cubicBezTo>
                        <a:close/>
                        <a:moveTo>
                          <a:pt x="123" y="44"/>
                        </a:moveTo>
                        <a:cubicBezTo>
                          <a:pt x="123" y="45"/>
                          <a:pt x="122" y="46"/>
                          <a:pt x="121" y="46"/>
                        </a:cubicBezTo>
                        <a:cubicBezTo>
                          <a:pt x="121" y="46"/>
                          <a:pt x="121" y="45"/>
                          <a:pt x="120" y="45"/>
                        </a:cubicBezTo>
                        <a:cubicBezTo>
                          <a:pt x="120" y="44"/>
                          <a:pt x="118" y="44"/>
                          <a:pt x="119" y="44"/>
                        </a:cubicBezTo>
                        <a:cubicBezTo>
                          <a:pt x="119" y="44"/>
                          <a:pt x="119" y="43"/>
                          <a:pt x="120" y="43"/>
                        </a:cubicBezTo>
                        <a:cubicBezTo>
                          <a:pt x="120" y="43"/>
                          <a:pt x="121" y="43"/>
                          <a:pt x="122" y="43"/>
                        </a:cubicBezTo>
                        <a:cubicBezTo>
                          <a:pt x="122" y="44"/>
                          <a:pt x="123" y="44"/>
                          <a:pt x="123" y="44"/>
                        </a:cubicBezTo>
                        <a:close/>
                        <a:moveTo>
                          <a:pt x="123" y="33"/>
                        </a:moveTo>
                        <a:cubicBezTo>
                          <a:pt x="124" y="33"/>
                          <a:pt x="126" y="34"/>
                          <a:pt x="125" y="34"/>
                        </a:cubicBezTo>
                        <a:cubicBezTo>
                          <a:pt x="124" y="34"/>
                          <a:pt x="124" y="35"/>
                          <a:pt x="123" y="34"/>
                        </a:cubicBezTo>
                        <a:cubicBezTo>
                          <a:pt x="123" y="34"/>
                          <a:pt x="123" y="33"/>
                          <a:pt x="123" y="33"/>
                        </a:cubicBezTo>
                        <a:close/>
                        <a:moveTo>
                          <a:pt x="123" y="35"/>
                        </a:moveTo>
                        <a:cubicBezTo>
                          <a:pt x="123" y="35"/>
                          <a:pt x="126" y="34"/>
                          <a:pt x="126" y="35"/>
                        </a:cubicBezTo>
                        <a:cubicBezTo>
                          <a:pt x="126" y="35"/>
                          <a:pt x="125" y="36"/>
                          <a:pt x="123" y="35"/>
                        </a:cubicBezTo>
                        <a:close/>
                        <a:moveTo>
                          <a:pt x="126" y="35"/>
                        </a:moveTo>
                        <a:cubicBezTo>
                          <a:pt x="127" y="35"/>
                          <a:pt x="125" y="36"/>
                          <a:pt x="124" y="36"/>
                        </a:cubicBezTo>
                        <a:cubicBezTo>
                          <a:pt x="124" y="36"/>
                          <a:pt x="125" y="35"/>
                          <a:pt x="126" y="35"/>
                        </a:cubicBezTo>
                        <a:close/>
                        <a:moveTo>
                          <a:pt x="127" y="36"/>
                        </a:moveTo>
                        <a:cubicBezTo>
                          <a:pt x="128" y="36"/>
                          <a:pt x="126" y="36"/>
                          <a:pt x="125" y="36"/>
                        </a:cubicBezTo>
                        <a:cubicBezTo>
                          <a:pt x="125" y="37"/>
                          <a:pt x="126" y="36"/>
                          <a:pt x="127" y="36"/>
                        </a:cubicBezTo>
                        <a:close/>
                        <a:moveTo>
                          <a:pt x="127" y="29"/>
                        </a:moveTo>
                        <a:cubicBezTo>
                          <a:pt x="128" y="29"/>
                          <a:pt x="129" y="29"/>
                          <a:pt x="129" y="29"/>
                        </a:cubicBezTo>
                        <a:cubicBezTo>
                          <a:pt x="127" y="30"/>
                          <a:pt x="126" y="29"/>
                          <a:pt x="127" y="29"/>
                        </a:cubicBezTo>
                        <a:close/>
                        <a:moveTo>
                          <a:pt x="130" y="21"/>
                        </a:moveTo>
                        <a:cubicBezTo>
                          <a:pt x="131" y="21"/>
                          <a:pt x="132" y="20"/>
                          <a:pt x="132" y="21"/>
                        </a:cubicBezTo>
                        <a:cubicBezTo>
                          <a:pt x="133" y="21"/>
                          <a:pt x="133" y="22"/>
                          <a:pt x="132" y="22"/>
                        </a:cubicBezTo>
                        <a:cubicBezTo>
                          <a:pt x="132" y="22"/>
                          <a:pt x="132" y="21"/>
                          <a:pt x="131" y="21"/>
                        </a:cubicBezTo>
                        <a:cubicBezTo>
                          <a:pt x="130" y="21"/>
                          <a:pt x="130" y="21"/>
                          <a:pt x="130" y="21"/>
                        </a:cubicBezTo>
                        <a:close/>
                        <a:moveTo>
                          <a:pt x="122" y="24"/>
                        </a:moveTo>
                        <a:cubicBezTo>
                          <a:pt x="122" y="24"/>
                          <a:pt x="123" y="24"/>
                          <a:pt x="123" y="24"/>
                        </a:cubicBezTo>
                        <a:cubicBezTo>
                          <a:pt x="124" y="23"/>
                          <a:pt x="126" y="23"/>
                          <a:pt x="126" y="24"/>
                        </a:cubicBezTo>
                        <a:cubicBezTo>
                          <a:pt x="126" y="24"/>
                          <a:pt x="125" y="25"/>
                          <a:pt x="126" y="25"/>
                        </a:cubicBezTo>
                        <a:cubicBezTo>
                          <a:pt x="127" y="25"/>
                          <a:pt x="127" y="25"/>
                          <a:pt x="127" y="24"/>
                        </a:cubicBezTo>
                        <a:cubicBezTo>
                          <a:pt x="128" y="24"/>
                          <a:pt x="128" y="24"/>
                          <a:pt x="128" y="25"/>
                        </a:cubicBezTo>
                        <a:cubicBezTo>
                          <a:pt x="129" y="25"/>
                          <a:pt x="128" y="25"/>
                          <a:pt x="129" y="25"/>
                        </a:cubicBezTo>
                        <a:cubicBezTo>
                          <a:pt x="130" y="25"/>
                          <a:pt x="130" y="25"/>
                          <a:pt x="131" y="26"/>
                        </a:cubicBezTo>
                        <a:cubicBezTo>
                          <a:pt x="131" y="26"/>
                          <a:pt x="131" y="27"/>
                          <a:pt x="131" y="27"/>
                        </a:cubicBezTo>
                        <a:cubicBezTo>
                          <a:pt x="132" y="28"/>
                          <a:pt x="132" y="28"/>
                          <a:pt x="132" y="28"/>
                        </a:cubicBezTo>
                        <a:cubicBezTo>
                          <a:pt x="132" y="29"/>
                          <a:pt x="131" y="29"/>
                          <a:pt x="130" y="29"/>
                        </a:cubicBezTo>
                        <a:cubicBezTo>
                          <a:pt x="129" y="29"/>
                          <a:pt x="130" y="28"/>
                          <a:pt x="129" y="28"/>
                        </a:cubicBezTo>
                        <a:cubicBezTo>
                          <a:pt x="128" y="28"/>
                          <a:pt x="128" y="27"/>
                          <a:pt x="127" y="28"/>
                        </a:cubicBezTo>
                        <a:cubicBezTo>
                          <a:pt x="126" y="28"/>
                          <a:pt x="124" y="28"/>
                          <a:pt x="125" y="28"/>
                        </a:cubicBezTo>
                        <a:cubicBezTo>
                          <a:pt x="126" y="27"/>
                          <a:pt x="127" y="27"/>
                          <a:pt x="126" y="27"/>
                        </a:cubicBezTo>
                        <a:cubicBezTo>
                          <a:pt x="125" y="27"/>
                          <a:pt x="124" y="27"/>
                          <a:pt x="124" y="27"/>
                        </a:cubicBezTo>
                        <a:cubicBezTo>
                          <a:pt x="123" y="27"/>
                          <a:pt x="122" y="27"/>
                          <a:pt x="122" y="27"/>
                        </a:cubicBezTo>
                        <a:cubicBezTo>
                          <a:pt x="122" y="26"/>
                          <a:pt x="122" y="26"/>
                          <a:pt x="123" y="26"/>
                        </a:cubicBezTo>
                        <a:cubicBezTo>
                          <a:pt x="124" y="26"/>
                          <a:pt x="125" y="27"/>
                          <a:pt x="125" y="26"/>
                        </a:cubicBezTo>
                        <a:cubicBezTo>
                          <a:pt x="124" y="26"/>
                          <a:pt x="124" y="26"/>
                          <a:pt x="124" y="26"/>
                        </a:cubicBezTo>
                        <a:cubicBezTo>
                          <a:pt x="125" y="26"/>
                          <a:pt x="125" y="26"/>
                          <a:pt x="125" y="26"/>
                        </a:cubicBezTo>
                        <a:cubicBezTo>
                          <a:pt x="124" y="26"/>
                          <a:pt x="124" y="26"/>
                          <a:pt x="124" y="26"/>
                        </a:cubicBezTo>
                        <a:cubicBezTo>
                          <a:pt x="124" y="25"/>
                          <a:pt x="124" y="25"/>
                          <a:pt x="123" y="25"/>
                        </a:cubicBezTo>
                        <a:cubicBezTo>
                          <a:pt x="123" y="25"/>
                          <a:pt x="123" y="25"/>
                          <a:pt x="123" y="25"/>
                        </a:cubicBezTo>
                        <a:cubicBezTo>
                          <a:pt x="122" y="25"/>
                          <a:pt x="123" y="25"/>
                          <a:pt x="122" y="25"/>
                        </a:cubicBezTo>
                        <a:cubicBezTo>
                          <a:pt x="122" y="25"/>
                          <a:pt x="121" y="25"/>
                          <a:pt x="121" y="24"/>
                        </a:cubicBezTo>
                        <a:cubicBezTo>
                          <a:pt x="121" y="24"/>
                          <a:pt x="121" y="24"/>
                          <a:pt x="122" y="24"/>
                        </a:cubicBezTo>
                        <a:close/>
                        <a:moveTo>
                          <a:pt x="121" y="29"/>
                        </a:moveTo>
                        <a:cubicBezTo>
                          <a:pt x="122" y="30"/>
                          <a:pt x="124" y="32"/>
                          <a:pt x="122" y="32"/>
                        </a:cubicBezTo>
                        <a:cubicBezTo>
                          <a:pt x="122" y="32"/>
                          <a:pt x="120" y="29"/>
                          <a:pt x="121" y="29"/>
                        </a:cubicBezTo>
                        <a:close/>
                        <a:moveTo>
                          <a:pt x="110" y="27"/>
                        </a:moveTo>
                        <a:cubicBezTo>
                          <a:pt x="111" y="26"/>
                          <a:pt x="112" y="25"/>
                          <a:pt x="112" y="26"/>
                        </a:cubicBezTo>
                        <a:cubicBezTo>
                          <a:pt x="113" y="26"/>
                          <a:pt x="115" y="27"/>
                          <a:pt x="115" y="27"/>
                        </a:cubicBezTo>
                        <a:cubicBezTo>
                          <a:pt x="114" y="27"/>
                          <a:pt x="113" y="27"/>
                          <a:pt x="112" y="27"/>
                        </a:cubicBezTo>
                        <a:cubicBezTo>
                          <a:pt x="112" y="27"/>
                          <a:pt x="112" y="27"/>
                          <a:pt x="111" y="28"/>
                        </a:cubicBezTo>
                        <a:cubicBezTo>
                          <a:pt x="110" y="28"/>
                          <a:pt x="110" y="27"/>
                          <a:pt x="110" y="27"/>
                        </a:cubicBezTo>
                        <a:cubicBezTo>
                          <a:pt x="109" y="27"/>
                          <a:pt x="109" y="27"/>
                          <a:pt x="108" y="27"/>
                        </a:cubicBezTo>
                        <a:cubicBezTo>
                          <a:pt x="108" y="27"/>
                          <a:pt x="109" y="27"/>
                          <a:pt x="110" y="27"/>
                        </a:cubicBezTo>
                        <a:close/>
                        <a:moveTo>
                          <a:pt x="109" y="29"/>
                        </a:moveTo>
                        <a:cubicBezTo>
                          <a:pt x="110" y="29"/>
                          <a:pt x="113" y="28"/>
                          <a:pt x="114" y="28"/>
                        </a:cubicBezTo>
                        <a:cubicBezTo>
                          <a:pt x="114" y="28"/>
                          <a:pt x="115" y="29"/>
                          <a:pt x="114" y="29"/>
                        </a:cubicBezTo>
                        <a:cubicBezTo>
                          <a:pt x="113" y="29"/>
                          <a:pt x="112" y="29"/>
                          <a:pt x="113" y="29"/>
                        </a:cubicBezTo>
                        <a:cubicBezTo>
                          <a:pt x="113" y="29"/>
                          <a:pt x="114" y="30"/>
                          <a:pt x="113" y="30"/>
                        </a:cubicBezTo>
                        <a:cubicBezTo>
                          <a:pt x="112" y="30"/>
                          <a:pt x="111" y="31"/>
                          <a:pt x="110" y="31"/>
                        </a:cubicBezTo>
                        <a:cubicBezTo>
                          <a:pt x="109" y="31"/>
                          <a:pt x="108" y="30"/>
                          <a:pt x="108" y="30"/>
                        </a:cubicBezTo>
                        <a:cubicBezTo>
                          <a:pt x="108" y="29"/>
                          <a:pt x="109" y="29"/>
                          <a:pt x="109" y="29"/>
                        </a:cubicBezTo>
                        <a:close/>
                        <a:moveTo>
                          <a:pt x="105" y="28"/>
                        </a:moveTo>
                        <a:cubicBezTo>
                          <a:pt x="107" y="28"/>
                          <a:pt x="107" y="30"/>
                          <a:pt x="107" y="30"/>
                        </a:cubicBezTo>
                        <a:cubicBezTo>
                          <a:pt x="106" y="30"/>
                          <a:pt x="104" y="28"/>
                          <a:pt x="105" y="28"/>
                        </a:cubicBezTo>
                        <a:close/>
                        <a:moveTo>
                          <a:pt x="107" y="33"/>
                        </a:moveTo>
                        <a:cubicBezTo>
                          <a:pt x="106" y="33"/>
                          <a:pt x="105" y="33"/>
                          <a:pt x="106" y="33"/>
                        </a:cubicBezTo>
                        <a:cubicBezTo>
                          <a:pt x="107" y="33"/>
                          <a:pt x="108" y="33"/>
                          <a:pt x="107" y="33"/>
                        </a:cubicBezTo>
                        <a:close/>
                        <a:moveTo>
                          <a:pt x="104" y="34"/>
                        </a:moveTo>
                        <a:cubicBezTo>
                          <a:pt x="105" y="34"/>
                          <a:pt x="106" y="34"/>
                          <a:pt x="106" y="34"/>
                        </a:cubicBezTo>
                        <a:cubicBezTo>
                          <a:pt x="107" y="34"/>
                          <a:pt x="106" y="35"/>
                          <a:pt x="107" y="35"/>
                        </a:cubicBezTo>
                        <a:cubicBezTo>
                          <a:pt x="107" y="35"/>
                          <a:pt x="108" y="35"/>
                          <a:pt x="109" y="35"/>
                        </a:cubicBezTo>
                        <a:cubicBezTo>
                          <a:pt x="109" y="35"/>
                          <a:pt x="110" y="36"/>
                          <a:pt x="110" y="36"/>
                        </a:cubicBezTo>
                        <a:cubicBezTo>
                          <a:pt x="111" y="36"/>
                          <a:pt x="111" y="36"/>
                          <a:pt x="111" y="36"/>
                        </a:cubicBezTo>
                        <a:cubicBezTo>
                          <a:pt x="111" y="37"/>
                          <a:pt x="111" y="37"/>
                          <a:pt x="112" y="37"/>
                        </a:cubicBezTo>
                        <a:cubicBezTo>
                          <a:pt x="112" y="37"/>
                          <a:pt x="112" y="37"/>
                          <a:pt x="113" y="37"/>
                        </a:cubicBezTo>
                        <a:cubicBezTo>
                          <a:pt x="114" y="37"/>
                          <a:pt x="116" y="37"/>
                          <a:pt x="115" y="36"/>
                        </a:cubicBezTo>
                        <a:cubicBezTo>
                          <a:pt x="114" y="36"/>
                          <a:pt x="113" y="36"/>
                          <a:pt x="114" y="36"/>
                        </a:cubicBezTo>
                        <a:cubicBezTo>
                          <a:pt x="115" y="36"/>
                          <a:pt x="116" y="36"/>
                          <a:pt x="115" y="35"/>
                        </a:cubicBezTo>
                        <a:cubicBezTo>
                          <a:pt x="114" y="35"/>
                          <a:pt x="113" y="35"/>
                          <a:pt x="113" y="34"/>
                        </a:cubicBezTo>
                        <a:cubicBezTo>
                          <a:pt x="114" y="34"/>
                          <a:pt x="114" y="34"/>
                          <a:pt x="114" y="33"/>
                        </a:cubicBezTo>
                        <a:cubicBezTo>
                          <a:pt x="114" y="33"/>
                          <a:pt x="116" y="31"/>
                          <a:pt x="116" y="32"/>
                        </a:cubicBezTo>
                        <a:cubicBezTo>
                          <a:pt x="116" y="34"/>
                          <a:pt x="116" y="34"/>
                          <a:pt x="116" y="34"/>
                        </a:cubicBezTo>
                        <a:cubicBezTo>
                          <a:pt x="117" y="34"/>
                          <a:pt x="117" y="35"/>
                          <a:pt x="116" y="35"/>
                        </a:cubicBezTo>
                        <a:cubicBezTo>
                          <a:pt x="116" y="35"/>
                          <a:pt x="116" y="35"/>
                          <a:pt x="117" y="35"/>
                        </a:cubicBezTo>
                        <a:cubicBezTo>
                          <a:pt x="117" y="35"/>
                          <a:pt x="117" y="35"/>
                          <a:pt x="117" y="35"/>
                        </a:cubicBezTo>
                        <a:cubicBezTo>
                          <a:pt x="117" y="36"/>
                          <a:pt x="118" y="36"/>
                          <a:pt x="119" y="36"/>
                        </a:cubicBezTo>
                        <a:cubicBezTo>
                          <a:pt x="119" y="36"/>
                          <a:pt x="119" y="37"/>
                          <a:pt x="119" y="36"/>
                        </a:cubicBezTo>
                        <a:cubicBezTo>
                          <a:pt x="119" y="36"/>
                          <a:pt x="119" y="35"/>
                          <a:pt x="119" y="35"/>
                        </a:cubicBezTo>
                        <a:cubicBezTo>
                          <a:pt x="120" y="35"/>
                          <a:pt x="120" y="35"/>
                          <a:pt x="121" y="36"/>
                        </a:cubicBezTo>
                        <a:cubicBezTo>
                          <a:pt x="121" y="36"/>
                          <a:pt x="121" y="37"/>
                          <a:pt x="121" y="37"/>
                        </a:cubicBezTo>
                        <a:cubicBezTo>
                          <a:pt x="121" y="37"/>
                          <a:pt x="121" y="38"/>
                          <a:pt x="121" y="38"/>
                        </a:cubicBezTo>
                        <a:cubicBezTo>
                          <a:pt x="120" y="39"/>
                          <a:pt x="118" y="39"/>
                          <a:pt x="118" y="39"/>
                        </a:cubicBezTo>
                        <a:cubicBezTo>
                          <a:pt x="117" y="39"/>
                          <a:pt x="118" y="38"/>
                          <a:pt x="117" y="39"/>
                        </a:cubicBezTo>
                        <a:cubicBezTo>
                          <a:pt x="117" y="39"/>
                          <a:pt x="117" y="39"/>
                          <a:pt x="116" y="39"/>
                        </a:cubicBezTo>
                        <a:cubicBezTo>
                          <a:pt x="116" y="39"/>
                          <a:pt x="116" y="39"/>
                          <a:pt x="115" y="39"/>
                        </a:cubicBezTo>
                        <a:cubicBezTo>
                          <a:pt x="115" y="39"/>
                          <a:pt x="114" y="40"/>
                          <a:pt x="113" y="40"/>
                        </a:cubicBezTo>
                        <a:cubicBezTo>
                          <a:pt x="112" y="40"/>
                          <a:pt x="112" y="40"/>
                          <a:pt x="111" y="40"/>
                        </a:cubicBezTo>
                        <a:cubicBezTo>
                          <a:pt x="110" y="40"/>
                          <a:pt x="108" y="41"/>
                          <a:pt x="107" y="41"/>
                        </a:cubicBezTo>
                        <a:cubicBezTo>
                          <a:pt x="107" y="41"/>
                          <a:pt x="106" y="40"/>
                          <a:pt x="106" y="40"/>
                        </a:cubicBezTo>
                        <a:cubicBezTo>
                          <a:pt x="107" y="40"/>
                          <a:pt x="108" y="40"/>
                          <a:pt x="108" y="39"/>
                        </a:cubicBezTo>
                        <a:cubicBezTo>
                          <a:pt x="109" y="39"/>
                          <a:pt x="110" y="39"/>
                          <a:pt x="111" y="39"/>
                        </a:cubicBezTo>
                        <a:cubicBezTo>
                          <a:pt x="111" y="39"/>
                          <a:pt x="112" y="38"/>
                          <a:pt x="112" y="38"/>
                        </a:cubicBezTo>
                        <a:cubicBezTo>
                          <a:pt x="111" y="38"/>
                          <a:pt x="110" y="38"/>
                          <a:pt x="110" y="38"/>
                        </a:cubicBezTo>
                        <a:cubicBezTo>
                          <a:pt x="109" y="38"/>
                          <a:pt x="108" y="39"/>
                          <a:pt x="108" y="39"/>
                        </a:cubicBezTo>
                        <a:cubicBezTo>
                          <a:pt x="107" y="39"/>
                          <a:pt x="107" y="38"/>
                          <a:pt x="107" y="38"/>
                        </a:cubicBezTo>
                        <a:cubicBezTo>
                          <a:pt x="108" y="38"/>
                          <a:pt x="107" y="38"/>
                          <a:pt x="107" y="38"/>
                        </a:cubicBezTo>
                        <a:cubicBezTo>
                          <a:pt x="107" y="38"/>
                          <a:pt x="106" y="38"/>
                          <a:pt x="106" y="38"/>
                        </a:cubicBezTo>
                        <a:cubicBezTo>
                          <a:pt x="105" y="39"/>
                          <a:pt x="105" y="39"/>
                          <a:pt x="105" y="39"/>
                        </a:cubicBezTo>
                        <a:cubicBezTo>
                          <a:pt x="105" y="39"/>
                          <a:pt x="104" y="39"/>
                          <a:pt x="104" y="39"/>
                        </a:cubicBezTo>
                        <a:cubicBezTo>
                          <a:pt x="104" y="39"/>
                          <a:pt x="104" y="40"/>
                          <a:pt x="104" y="39"/>
                        </a:cubicBezTo>
                        <a:cubicBezTo>
                          <a:pt x="103" y="39"/>
                          <a:pt x="103" y="39"/>
                          <a:pt x="103" y="39"/>
                        </a:cubicBezTo>
                        <a:cubicBezTo>
                          <a:pt x="102" y="39"/>
                          <a:pt x="101" y="39"/>
                          <a:pt x="101" y="39"/>
                        </a:cubicBezTo>
                        <a:cubicBezTo>
                          <a:pt x="101" y="38"/>
                          <a:pt x="101" y="38"/>
                          <a:pt x="101" y="38"/>
                        </a:cubicBezTo>
                        <a:cubicBezTo>
                          <a:pt x="102" y="38"/>
                          <a:pt x="103" y="38"/>
                          <a:pt x="104" y="38"/>
                        </a:cubicBezTo>
                        <a:cubicBezTo>
                          <a:pt x="104" y="37"/>
                          <a:pt x="105" y="37"/>
                          <a:pt x="105" y="37"/>
                        </a:cubicBezTo>
                        <a:cubicBezTo>
                          <a:pt x="104" y="37"/>
                          <a:pt x="102" y="37"/>
                          <a:pt x="102" y="37"/>
                        </a:cubicBezTo>
                        <a:cubicBezTo>
                          <a:pt x="101" y="37"/>
                          <a:pt x="102" y="36"/>
                          <a:pt x="102" y="36"/>
                        </a:cubicBezTo>
                        <a:cubicBezTo>
                          <a:pt x="103" y="36"/>
                          <a:pt x="106" y="36"/>
                          <a:pt x="105" y="36"/>
                        </a:cubicBezTo>
                        <a:cubicBezTo>
                          <a:pt x="105" y="36"/>
                          <a:pt x="102" y="36"/>
                          <a:pt x="102" y="36"/>
                        </a:cubicBezTo>
                        <a:cubicBezTo>
                          <a:pt x="103" y="35"/>
                          <a:pt x="103" y="35"/>
                          <a:pt x="104" y="35"/>
                        </a:cubicBezTo>
                        <a:cubicBezTo>
                          <a:pt x="104" y="35"/>
                          <a:pt x="106" y="35"/>
                          <a:pt x="105" y="35"/>
                        </a:cubicBezTo>
                        <a:cubicBezTo>
                          <a:pt x="105" y="35"/>
                          <a:pt x="104" y="34"/>
                          <a:pt x="104" y="34"/>
                        </a:cubicBezTo>
                        <a:close/>
                        <a:moveTo>
                          <a:pt x="92" y="34"/>
                        </a:moveTo>
                        <a:cubicBezTo>
                          <a:pt x="93" y="34"/>
                          <a:pt x="94" y="34"/>
                          <a:pt x="94" y="34"/>
                        </a:cubicBezTo>
                        <a:cubicBezTo>
                          <a:pt x="95" y="34"/>
                          <a:pt x="94" y="33"/>
                          <a:pt x="95" y="33"/>
                        </a:cubicBezTo>
                        <a:cubicBezTo>
                          <a:pt x="96" y="33"/>
                          <a:pt x="97" y="31"/>
                          <a:pt x="99" y="31"/>
                        </a:cubicBezTo>
                        <a:cubicBezTo>
                          <a:pt x="100" y="31"/>
                          <a:pt x="102" y="31"/>
                          <a:pt x="102" y="31"/>
                        </a:cubicBezTo>
                        <a:cubicBezTo>
                          <a:pt x="102" y="30"/>
                          <a:pt x="102" y="30"/>
                          <a:pt x="102" y="30"/>
                        </a:cubicBezTo>
                        <a:cubicBezTo>
                          <a:pt x="103" y="30"/>
                          <a:pt x="104" y="31"/>
                          <a:pt x="104" y="31"/>
                        </a:cubicBezTo>
                        <a:cubicBezTo>
                          <a:pt x="104" y="31"/>
                          <a:pt x="103" y="31"/>
                          <a:pt x="103" y="32"/>
                        </a:cubicBezTo>
                        <a:cubicBezTo>
                          <a:pt x="103" y="32"/>
                          <a:pt x="104" y="32"/>
                          <a:pt x="104" y="32"/>
                        </a:cubicBezTo>
                        <a:cubicBezTo>
                          <a:pt x="103" y="33"/>
                          <a:pt x="103" y="33"/>
                          <a:pt x="103" y="33"/>
                        </a:cubicBezTo>
                        <a:cubicBezTo>
                          <a:pt x="103" y="33"/>
                          <a:pt x="104" y="33"/>
                          <a:pt x="103" y="33"/>
                        </a:cubicBezTo>
                        <a:cubicBezTo>
                          <a:pt x="103" y="33"/>
                          <a:pt x="102" y="33"/>
                          <a:pt x="102" y="33"/>
                        </a:cubicBezTo>
                        <a:cubicBezTo>
                          <a:pt x="102" y="33"/>
                          <a:pt x="102" y="34"/>
                          <a:pt x="102" y="34"/>
                        </a:cubicBezTo>
                        <a:cubicBezTo>
                          <a:pt x="102" y="35"/>
                          <a:pt x="100" y="35"/>
                          <a:pt x="100" y="34"/>
                        </a:cubicBezTo>
                        <a:cubicBezTo>
                          <a:pt x="100" y="34"/>
                          <a:pt x="101" y="33"/>
                          <a:pt x="100" y="33"/>
                        </a:cubicBezTo>
                        <a:cubicBezTo>
                          <a:pt x="100" y="33"/>
                          <a:pt x="99" y="33"/>
                          <a:pt x="99" y="33"/>
                        </a:cubicBezTo>
                        <a:cubicBezTo>
                          <a:pt x="99" y="34"/>
                          <a:pt x="99" y="34"/>
                          <a:pt x="99" y="33"/>
                        </a:cubicBezTo>
                        <a:cubicBezTo>
                          <a:pt x="99" y="33"/>
                          <a:pt x="99" y="33"/>
                          <a:pt x="99" y="34"/>
                        </a:cubicBezTo>
                        <a:cubicBezTo>
                          <a:pt x="99" y="34"/>
                          <a:pt x="99" y="35"/>
                          <a:pt x="98" y="35"/>
                        </a:cubicBezTo>
                        <a:cubicBezTo>
                          <a:pt x="98" y="35"/>
                          <a:pt x="98" y="35"/>
                          <a:pt x="98" y="35"/>
                        </a:cubicBezTo>
                        <a:cubicBezTo>
                          <a:pt x="98" y="35"/>
                          <a:pt x="97" y="35"/>
                          <a:pt x="97" y="35"/>
                        </a:cubicBezTo>
                        <a:cubicBezTo>
                          <a:pt x="97" y="36"/>
                          <a:pt x="97" y="36"/>
                          <a:pt x="97" y="36"/>
                        </a:cubicBezTo>
                        <a:cubicBezTo>
                          <a:pt x="96" y="36"/>
                          <a:pt x="96" y="36"/>
                          <a:pt x="96" y="36"/>
                        </a:cubicBezTo>
                        <a:cubicBezTo>
                          <a:pt x="95" y="35"/>
                          <a:pt x="95" y="35"/>
                          <a:pt x="95" y="35"/>
                        </a:cubicBezTo>
                        <a:cubicBezTo>
                          <a:pt x="94" y="36"/>
                          <a:pt x="94" y="36"/>
                          <a:pt x="94" y="36"/>
                        </a:cubicBezTo>
                        <a:cubicBezTo>
                          <a:pt x="93" y="36"/>
                          <a:pt x="93" y="36"/>
                          <a:pt x="93" y="36"/>
                        </a:cubicBezTo>
                        <a:cubicBezTo>
                          <a:pt x="92" y="36"/>
                          <a:pt x="92" y="36"/>
                          <a:pt x="92" y="36"/>
                        </a:cubicBezTo>
                        <a:cubicBezTo>
                          <a:pt x="92" y="35"/>
                          <a:pt x="93" y="35"/>
                          <a:pt x="92" y="35"/>
                        </a:cubicBezTo>
                        <a:cubicBezTo>
                          <a:pt x="91" y="35"/>
                          <a:pt x="92" y="35"/>
                          <a:pt x="92" y="34"/>
                        </a:cubicBezTo>
                        <a:close/>
                        <a:moveTo>
                          <a:pt x="100" y="37"/>
                        </a:moveTo>
                        <a:cubicBezTo>
                          <a:pt x="99" y="38"/>
                          <a:pt x="98" y="37"/>
                          <a:pt x="98" y="37"/>
                        </a:cubicBezTo>
                        <a:cubicBezTo>
                          <a:pt x="98" y="37"/>
                          <a:pt x="100" y="36"/>
                          <a:pt x="101" y="35"/>
                        </a:cubicBezTo>
                        <a:cubicBezTo>
                          <a:pt x="101" y="35"/>
                          <a:pt x="100" y="37"/>
                          <a:pt x="100" y="37"/>
                        </a:cubicBezTo>
                        <a:close/>
                        <a:moveTo>
                          <a:pt x="96" y="48"/>
                        </a:moveTo>
                        <a:cubicBezTo>
                          <a:pt x="96" y="49"/>
                          <a:pt x="96" y="50"/>
                          <a:pt x="96" y="50"/>
                        </a:cubicBezTo>
                        <a:cubicBezTo>
                          <a:pt x="95" y="51"/>
                          <a:pt x="95" y="51"/>
                          <a:pt x="94" y="51"/>
                        </a:cubicBezTo>
                        <a:cubicBezTo>
                          <a:pt x="93" y="51"/>
                          <a:pt x="93" y="51"/>
                          <a:pt x="92" y="52"/>
                        </a:cubicBezTo>
                        <a:cubicBezTo>
                          <a:pt x="91" y="52"/>
                          <a:pt x="91" y="52"/>
                          <a:pt x="91" y="51"/>
                        </a:cubicBezTo>
                        <a:cubicBezTo>
                          <a:pt x="90" y="51"/>
                          <a:pt x="90" y="50"/>
                          <a:pt x="89" y="50"/>
                        </a:cubicBezTo>
                        <a:cubicBezTo>
                          <a:pt x="88" y="49"/>
                          <a:pt x="87" y="49"/>
                          <a:pt x="87" y="49"/>
                        </a:cubicBezTo>
                        <a:cubicBezTo>
                          <a:pt x="86" y="49"/>
                          <a:pt x="87" y="48"/>
                          <a:pt x="87" y="48"/>
                        </a:cubicBezTo>
                        <a:cubicBezTo>
                          <a:pt x="87" y="48"/>
                          <a:pt x="88" y="47"/>
                          <a:pt x="88" y="46"/>
                        </a:cubicBezTo>
                        <a:cubicBezTo>
                          <a:pt x="88" y="46"/>
                          <a:pt x="88" y="46"/>
                          <a:pt x="89" y="46"/>
                        </a:cubicBezTo>
                        <a:cubicBezTo>
                          <a:pt x="89" y="46"/>
                          <a:pt x="89" y="46"/>
                          <a:pt x="89" y="45"/>
                        </a:cubicBezTo>
                        <a:cubicBezTo>
                          <a:pt x="88" y="45"/>
                          <a:pt x="89" y="45"/>
                          <a:pt x="89" y="44"/>
                        </a:cubicBezTo>
                        <a:cubicBezTo>
                          <a:pt x="90" y="44"/>
                          <a:pt x="90" y="43"/>
                          <a:pt x="90" y="43"/>
                        </a:cubicBezTo>
                        <a:cubicBezTo>
                          <a:pt x="90" y="43"/>
                          <a:pt x="88" y="41"/>
                          <a:pt x="89" y="41"/>
                        </a:cubicBezTo>
                        <a:cubicBezTo>
                          <a:pt x="89" y="41"/>
                          <a:pt x="93" y="41"/>
                          <a:pt x="94" y="41"/>
                        </a:cubicBezTo>
                        <a:cubicBezTo>
                          <a:pt x="94" y="41"/>
                          <a:pt x="96" y="41"/>
                          <a:pt x="97" y="42"/>
                        </a:cubicBezTo>
                        <a:cubicBezTo>
                          <a:pt x="98" y="42"/>
                          <a:pt x="98" y="42"/>
                          <a:pt x="98" y="42"/>
                        </a:cubicBezTo>
                        <a:cubicBezTo>
                          <a:pt x="98" y="42"/>
                          <a:pt x="99" y="42"/>
                          <a:pt x="99" y="42"/>
                        </a:cubicBezTo>
                        <a:cubicBezTo>
                          <a:pt x="100" y="41"/>
                          <a:pt x="101" y="42"/>
                          <a:pt x="102" y="42"/>
                        </a:cubicBezTo>
                        <a:cubicBezTo>
                          <a:pt x="102" y="42"/>
                          <a:pt x="104" y="44"/>
                          <a:pt x="104" y="44"/>
                        </a:cubicBezTo>
                        <a:cubicBezTo>
                          <a:pt x="105" y="44"/>
                          <a:pt x="103" y="45"/>
                          <a:pt x="102" y="45"/>
                        </a:cubicBezTo>
                        <a:cubicBezTo>
                          <a:pt x="101" y="46"/>
                          <a:pt x="98" y="47"/>
                          <a:pt x="98" y="47"/>
                        </a:cubicBezTo>
                        <a:cubicBezTo>
                          <a:pt x="98" y="47"/>
                          <a:pt x="97" y="48"/>
                          <a:pt x="96" y="48"/>
                        </a:cubicBezTo>
                        <a:close/>
                        <a:moveTo>
                          <a:pt x="127" y="59"/>
                        </a:moveTo>
                        <a:cubicBezTo>
                          <a:pt x="127" y="59"/>
                          <a:pt x="127" y="59"/>
                          <a:pt x="127" y="59"/>
                        </a:cubicBezTo>
                        <a:cubicBezTo>
                          <a:pt x="128" y="59"/>
                          <a:pt x="128" y="59"/>
                          <a:pt x="127" y="59"/>
                        </a:cubicBezTo>
                        <a:close/>
                        <a:moveTo>
                          <a:pt x="129" y="56"/>
                        </a:moveTo>
                        <a:cubicBezTo>
                          <a:pt x="129" y="56"/>
                          <a:pt x="126" y="55"/>
                          <a:pt x="126" y="55"/>
                        </a:cubicBezTo>
                        <a:cubicBezTo>
                          <a:pt x="126" y="55"/>
                          <a:pt x="126" y="56"/>
                          <a:pt x="126" y="56"/>
                        </a:cubicBezTo>
                        <a:cubicBezTo>
                          <a:pt x="126" y="57"/>
                          <a:pt x="125" y="56"/>
                          <a:pt x="125" y="56"/>
                        </a:cubicBezTo>
                        <a:cubicBezTo>
                          <a:pt x="125" y="57"/>
                          <a:pt x="125" y="57"/>
                          <a:pt x="125" y="57"/>
                        </a:cubicBezTo>
                        <a:cubicBezTo>
                          <a:pt x="125" y="57"/>
                          <a:pt x="125" y="58"/>
                          <a:pt x="125" y="57"/>
                        </a:cubicBezTo>
                        <a:cubicBezTo>
                          <a:pt x="125" y="57"/>
                          <a:pt x="126" y="57"/>
                          <a:pt x="126" y="57"/>
                        </a:cubicBezTo>
                        <a:cubicBezTo>
                          <a:pt x="126" y="57"/>
                          <a:pt x="126" y="57"/>
                          <a:pt x="127" y="57"/>
                        </a:cubicBezTo>
                        <a:cubicBezTo>
                          <a:pt x="127" y="57"/>
                          <a:pt x="127" y="57"/>
                          <a:pt x="127" y="57"/>
                        </a:cubicBezTo>
                        <a:cubicBezTo>
                          <a:pt x="127" y="57"/>
                          <a:pt x="127" y="57"/>
                          <a:pt x="127" y="57"/>
                        </a:cubicBezTo>
                        <a:cubicBezTo>
                          <a:pt x="127" y="57"/>
                          <a:pt x="128" y="58"/>
                          <a:pt x="128" y="58"/>
                        </a:cubicBezTo>
                        <a:cubicBezTo>
                          <a:pt x="128" y="58"/>
                          <a:pt x="128" y="58"/>
                          <a:pt x="127" y="58"/>
                        </a:cubicBezTo>
                        <a:cubicBezTo>
                          <a:pt x="127" y="58"/>
                          <a:pt x="127" y="58"/>
                          <a:pt x="126" y="58"/>
                        </a:cubicBezTo>
                        <a:cubicBezTo>
                          <a:pt x="125" y="59"/>
                          <a:pt x="123" y="59"/>
                          <a:pt x="122" y="58"/>
                        </a:cubicBezTo>
                        <a:cubicBezTo>
                          <a:pt x="122" y="58"/>
                          <a:pt x="122" y="58"/>
                          <a:pt x="122" y="58"/>
                        </a:cubicBezTo>
                        <a:cubicBezTo>
                          <a:pt x="121" y="58"/>
                          <a:pt x="120" y="58"/>
                          <a:pt x="120" y="57"/>
                        </a:cubicBezTo>
                        <a:cubicBezTo>
                          <a:pt x="120" y="57"/>
                          <a:pt x="120" y="57"/>
                          <a:pt x="120" y="57"/>
                        </a:cubicBezTo>
                        <a:cubicBezTo>
                          <a:pt x="119" y="57"/>
                          <a:pt x="118" y="58"/>
                          <a:pt x="117" y="58"/>
                        </a:cubicBezTo>
                        <a:cubicBezTo>
                          <a:pt x="116" y="58"/>
                          <a:pt x="116" y="58"/>
                          <a:pt x="116" y="58"/>
                        </a:cubicBezTo>
                        <a:cubicBezTo>
                          <a:pt x="115" y="59"/>
                          <a:pt x="114" y="59"/>
                          <a:pt x="113" y="59"/>
                        </a:cubicBezTo>
                        <a:cubicBezTo>
                          <a:pt x="112" y="59"/>
                          <a:pt x="109" y="60"/>
                          <a:pt x="109" y="59"/>
                        </a:cubicBezTo>
                        <a:cubicBezTo>
                          <a:pt x="108" y="59"/>
                          <a:pt x="108" y="59"/>
                          <a:pt x="108" y="58"/>
                        </a:cubicBezTo>
                        <a:cubicBezTo>
                          <a:pt x="108" y="58"/>
                          <a:pt x="107" y="57"/>
                          <a:pt x="107" y="57"/>
                        </a:cubicBezTo>
                        <a:cubicBezTo>
                          <a:pt x="107" y="57"/>
                          <a:pt x="104" y="58"/>
                          <a:pt x="103" y="57"/>
                        </a:cubicBezTo>
                        <a:cubicBezTo>
                          <a:pt x="102" y="56"/>
                          <a:pt x="101" y="55"/>
                          <a:pt x="101" y="55"/>
                        </a:cubicBezTo>
                        <a:cubicBezTo>
                          <a:pt x="101" y="55"/>
                          <a:pt x="103" y="54"/>
                          <a:pt x="105" y="54"/>
                        </a:cubicBezTo>
                        <a:cubicBezTo>
                          <a:pt x="108" y="54"/>
                          <a:pt x="108" y="54"/>
                          <a:pt x="109" y="54"/>
                        </a:cubicBezTo>
                        <a:cubicBezTo>
                          <a:pt x="110" y="54"/>
                          <a:pt x="112" y="54"/>
                          <a:pt x="111" y="54"/>
                        </a:cubicBezTo>
                        <a:cubicBezTo>
                          <a:pt x="110" y="54"/>
                          <a:pt x="109" y="53"/>
                          <a:pt x="107" y="53"/>
                        </a:cubicBezTo>
                        <a:cubicBezTo>
                          <a:pt x="106" y="53"/>
                          <a:pt x="105" y="53"/>
                          <a:pt x="103" y="53"/>
                        </a:cubicBezTo>
                        <a:cubicBezTo>
                          <a:pt x="102" y="53"/>
                          <a:pt x="102" y="54"/>
                          <a:pt x="101" y="53"/>
                        </a:cubicBezTo>
                        <a:cubicBezTo>
                          <a:pt x="100" y="53"/>
                          <a:pt x="98" y="52"/>
                          <a:pt x="101" y="52"/>
                        </a:cubicBezTo>
                        <a:cubicBezTo>
                          <a:pt x="103" y="51"/>
                          <a:pt x="105" y="51"/>
                          <a:pt x="105" y="51"/>
                        </a:cubicBezTo>
                        <a:cubicBezTo>
                          <a:pt x="104" y="51"/>
                          <a:pt x="102" y="51"/>
                          <a:pt x="101" y="51"/>
                        </a:cubicBezTo>
                        <a:cubicBezTo>
                          <a:pt x="101" y="51"/>
                          <a:pt x="100" y="51"/>
                          <a:pt x="100" y="51"/>
                        </a:cubicBezTo>
                        <a:cubicBezTo>
                          <a:pt x="100" y="50"/>
                          <a:pt x="101" y="50"/>
                          <a:pt x="100" y="50"/>
                        </a:cubicBezTo>
                        <a:cubicBezTo>
                          <a:pt x="99" y="50"/>
                          <a:pt x="98" y="50"/>
                          <a:pt x="98" y="50"/>
                        </a:cubicBezTo>
                        <a:cubicBezTo>
                          <a:pt x="98" y="49"/>
                          <a:pt x="99" y="48"/>
                          <a:pt x="99" y="48"/>
                        </a:cubicBezTo>
                        <a:cubicBezTo>
                          <a:pt x="100" y="48"/>
                          <a:pt x="100" y="48"/>
                          <a:pt x="100" y="48"/>
                        </a:cubicBezTo>
                        <a:cubicBezTo>
                          <a:pt x="99" y="48"/>
                          <a:pt x="99" y="48"/>
                          <a:pt x="99" y="48"/>
                        </a:cubicBezTo>
                        <a:cubicBezTo>
                          <a:pt x="100" y="47"/>
                          <a:pt x="101" y="46"/>
                          <a:pt x="102" y="46"/>
                        </a:cubicBezTo>
                        <a:cubicBezTo>
                          <a:pt x="102" y="46"/>
                          <a:pt x="104" y="45"/>
                          <a:pt x="104" y="45"/>
                        </a:cubicBezTo>
                        <a:cubicBezTo>
                          <a:pt x="105" y="45"/>
                          <a:pt x="107" y="45"/>
                          <a:pt x="107" y="45"/>
                        </a:cubicBezTo>
                        <a:cubicBezTo>
                          <a:pt x="107" y="45"/>
                          <a:pt x="107" y="46"/>
                          <a:pt x="107" y="46"/>
                        </a:cubicBezTo>
                        <a:cubicBezTo>
                          <a:pt x="106" y="46"/>
                          <a:pt x="106" y="47"/>
                          <a:pt x="106" y="47"/>
                        </a:cubicBezTo>
                        <a:cubicBezTo>
                          <a:pt x="106" y="47"/>
                          <a:pt x="107" y="47"/>
                          <a:pt x="108" y="47"/>
                        </a:cubicBezTo>
                        <a:cubicBezTo>
                          <a:pt x="108" y="47"/>
                          <a:pt x="108" y="46"/>
                          <a:pt x="108" y="46"/>
                        </a:cubicBezTo>
                        <a:cubicBezTo>
                          <a:pt x="109" y="46"/>
                          <a:pt x="111" y="46"/>
                          <a:pt x="111" y="46"/>
                        </a:cubicBezTo>
                        <a:cubicBezTo>
                          <a:pt x="111" y="47"/>
                          <a:pt x="111" y="47"/>
                          <a:pt x="111" y="47"/>
                        </a:cubicBezTo>
                        <a:cubicBezTo>
                          <a:pt x="111" y="47"/>
                          <a:pt x="110" y="48"/>
                          <a:pt x="111" y="48"/>
                        </a:cubicBezTo>
                        <a:cubicBezTo>
                          <a:pt x="111" y="48"/>
                          <a:pt x="112" y="48"/>
                          <a:pt x="112" y="48"/>
                        </a:cubicBezTo>
                        <a:cubicBezTo>
                          <a:pt x="112" y="47"/>
                          <a:pt x="112" y="47"/>
                          <a:pt x="113" y="47"/>
                        </a:cubicBezTo>
                        <a:cubicBezTo>
                          <a:pt x="113" y="47"/>
                          <a:pt x="113" y="47"/>
                          <a:pt x="113" y="47"/>
                        </a:cubicBezTo>
                        <a:cubicBezTo>
                          <a:pt x="113" y="47"/>
                          <a:pt x="114" y="48"/>
                          <a:pt x="114" y="47"/>
                        </a:cubicBezTo>
                        <a:cubicBezTo>
                          <a:pt x="114" y="47"/>
                          <a:pt x="114" y="47"/>
                          <a:pt x="114" y="46"/>
                        </a:cubicBezTo>
                        <a:cubicBezTo>
                          <a:pt x="113" y="46"/>
                          <a:pt x="112" y="46"/>
                          <a:pt x="113" y="46"/>
                        </a:cubicBezTo>
                        <a:cubicBezTo>
                          <a:pt x="113" y="46"/>
                          <a:pt x="114" y="46"/>
                          <a:pt x="115" y="46"/>
                        </a:cubicBezTo>
                        <a:cubicBezTo>
                          <a:pt x="115" y="46"/>
                          <a:pt x="116" y="47"/>
                          <a:pt x="116" y="47"/>
                        </a:cubicBezTo>
                        <a:cubicBezTo>
                          <a:pt x="116" y="48"/>
                          <a:pt x="116" y="50"/>
                          <a:pt x="117" y="50"/>
                        </a:cubicBezTo>
                        <a:cubicBezTo>
                          <a:pt x="117" y="50"/>
                          <a:pt x="118" y="50"/>
                          <a:pt x="118" y="49"/>
                        </a:cubicBezTo>
                        <a:cubicBezTo>
                          <a:pt x="118" y="49"/>
                          <a:pt x="116" y="46"/>
                          <a:pt x="117" y="45"/>
                        </a:cubicBezTo>
                        <a:cubicBezTo>
                          <a:pt x="117" y="45"/>
                          <a:pt x="117" y="45"/>
                          <a:pt x="117" y="45"/>
                        </a:cubicBezTo>
                        <a:cubicBezTo>
                          <a:pt x="117" y="45"/>
                          <a:pt x="118" y="45"/>
                          <a:pt x="119" y="45"/>
                        </a:cubicBezTo>
                        <a:cubicBezTo>
                          <a:pt x="119" y="45"/>
                          <a:pt x="119" y="45"/>
                          <a:pt x="119" y="45"/>
                        </a:cubicBezTo>
                        <a:cubicBezTo>
                          <a:pt x="120" y="45"/>
                          <a:pt x="120" y="46"/>
                          <a:pt x="121" y="46"/>
                        </a:cubicBezTo>
                        <a:cubicBezTo>
                          <a:pt x="121" y="46"/>
                          <a:pt x="121" y="46"/>
                          <a:pt x="121" y="47"/>
                        </a:cubicBezTo>
                        <a:cubicBezTo>
                          <a:pt x="122" y="47"/>
                          <a:pt x="122" y="49"/>
                          <a:pt x="123" y="50"/>
                        </a:cubicBezTo>
                        <a:cubicBezTo>
                          <a:pt x="123" y="50"/>
                          <a:pt x="123" y="51"/>
                          <a:pt x="123" y="51"/>
                        </a:cubicBezTo>
                        <a:cubicBezTo>
                          <a:pt x="123" y="51"/>
                          <a:pt x="123" y="51"/>
                          <a:pt x="123" y="52"/>
                        </a:cubicBezTo>
                        <a:cubicBezTo>
                          <a:pt x="123" y="52"/>
                          <a:pt x="124" y="53"/>
                          <a:pt x="125" y="53"/>
                        </a:cubicBezTo>
                        <a:cubicBezTo>
                          <a:pt x="126" y="53"/>
                          <a:pt x="126" y="54"/>
                          <a:pt x="127" y="54"/>
                        </a:cubicBezTo>
                        <a:cubicBezTo>
                          <a:pt x="128" y="54"/>
                          <a:pt x="129" y="54"/>
                          <a:pt x="129" y="55"/>
                        </a:cubicBezTo>
                        <a:cubicBezTo>
                          <a:pt x="129" y="55"/>
                          <a:pt x="129" y="56"/>
                          <a:pt x="129" y="56"/>
                        </a:cubicBezTo>
                        <a:close/>
                        <a:moveTo>
                          <a:pt x="130" y="58"/>
                        </a:moveTo>
                        <a:cubicBezTo>
                          <a:pt x="130" y="58"/>
                          <a:pt x="130" y="59"/>
                          <a:pt x="130" y="59"/>
                        </a:cubicBezTo>
                        <a:cubicBezTo>
                          <a:pt x="129" y="59"/>
                          <a:pt x="130" y="58"/>
                          <a:pt x="130" y="58"/>
                        </a:cubicBezTo>
                        <a:cubicBezTo>
                          <a:pt x="130" y="58"/>
                          <a:pt x="131" y="58"/>
                          <a:pt x="130" y="58"/>
                        </a:cubicBezTo>
                        <a:close/>
                        <a:moveTo>
                          <a:pt x="137" y="57"/>
                        </a:moveTo>
                        <a:cubicBezTo>
                          <a:pt x="137" y="57"/>
                          <a:pt x="137" y="57"/>
                          <a:pt x="137" y="58"/>
                        </a:cubicBezTo>
                        <a:cubicBezTo>
                          <a:pt x="138" y="58"/>
                          <a:pt x="137" y="58"/>
                          <a:pt x="137" y="58"/>
                        </a:cubicBezTo>
                        <a:cubicBezTo>
                          <a:pt x="137" y="59"/>
                          <a:pt x="138" y="59"/>
                          <a:pt x="138" y="59"/>
                        </a:cubicBezTo>
                        <a:cubicBezTo>
                          <a:pt x="139" y="58"/>
                          <a:pt x="138" y="59"/>
                          <a:pt x="137" y="59"/>
                        </a:cubicBezTo>
                        <a:cubicBezTo>
                          <a:pt x="137" y="59"/>
                          <a:pt x="136" y="60"/>
                          <a:pt x="136" y="59"/>
                        </a:cubicBezTo>
                        <a:cubicBezTo>
                          <a:pt x="135" y="59"/>
                          <a:pt x="135" y="59"/>
                          <a:pt x="134" y="59"/>
                        </a:cubicBezTo>
                        <a:cubicBezTo>
                          <a:pt x="134" y="59"/>
                          <a:pt x="133" y="59"/>
                          <a:pt x="132" y="58"/>
                        </a:cubicBezTo>
                        <a:cubicBezTo>
                          <a:pt x="131" y="58"/>
                          <a:pt x="132" y="58"/>
                          <a:pt x="132" y="58"/>
                        </a:cubicBezTo>
                        <a:cubicBezTo>
                          <a:pt x="132" y="58"/>
                          <a:pt x="133" y="57"/>
                          <a:pt x="133" y="57"/>
                        </a:cubicBezTo>
                        <a:cubicBezTo>
                          <a:pt x="134" y="57"/>
                          <a:pt x="134" y="56"/>
                          <a:pt x="134" y="56"/>
                        </a:cubicBezTo>
                        <a:cubicBezTo>
                          <a:pt x="134" y="55"/>
                          <a:pt x="135" y="56"/>
                          <a:pt x="135" y="56"/>
                        </a:cubicBezTo>
                        <a:cubicBezTo>
                          <a:pt x="136" y="57"/>
                          <a:pt x="136" y="57"/>
                          <a:pt x="136" y="57"/>
                        </a:cubicBezTo>
                        <a:cubicBezTo>
                          <a:pt x="137" y="57"/>
                          <a:pt x="137" y="57"/>
                          <a:pt x="137" y="57"/>
                        </a:cubicBezTo>
                        <a:close/>
                        <a:moveTo>
                          <a:pt x="136" y="48"/>
                        </a:moveTo>
                        <a:cubicBezTo>
                          <a:pt x="136" y="48"/>
                          <a:pt x="136" y="48"/>
                          <a:pt x="136" y="49"/>
                        </a:cubicBezTo>
                        <a:cubicBezTo>
                          <a:pt x="136" y="49"/>
                          <a:pt x="136" y="50"/>
                          <a:pt x="136" y="50"/>
                        </a:cubicBezTo>
                        <a:cubicBezTo>
                          <a:pt x="136" y="50"/>
                          <a:pt x="135" y="50"/>
                          <a:pt x="134" y="50"/>
                        </a:cubicBezTo>
                        <a:cubicBezTo>
                          <a:pt x="134" y="50"/>
                          <a:pt x="133" y="50"/>
                          <a:pt x="134" y="50"/>
                        </a:cubicBezTo>
                        <a:cubicBezTo>
                          <a:pt x="134" y="49"/>
                          <a:pt x="133" y="49"/>
                          <a:pt x="133" y="49"/>
                        </a:cubicBezTo>
                        <a:cubicBezTo>
                          <a:pt x="133" y="50"/>
                          <a:pt x="134" y="50"/>
                          <a:pt x="134" y="51"/>
                        </a:cubicBezTo>
                        <a:cubicBezTo>
                          <a:pt x="134" y="51"/>
                          <a:pt x="134" y="51"/>
                          <a:pt x="132" y="51"/>
                        </a:cubicBezTo>
                        <a:cubicBezTo>
                          <a:pt x="132" y="51"/>
                          <a:pt x="131" y="49"/>
                          <a:pt x="130" y="49"/>
                        </a:cubicBezTo>
                        <a:cubicBezTo>
                          <a:pt x="130" y="49"/>
                          <a:pt x="129" y="48"/>
                          <a:pt x="128" y="48"/>
                        </a:cubicBezTo>
                        <a:cubicBezTo>
                          <a:pt x="128" y="48"/>
                          <a:pt x="128" y="48"/>
                          <a:pt x="127" y="47"/>
                        </a:cubicBezTo>
                        <a:cubicBezTo>
                          <a:pt x="126" y="47"/>
                          <a:pt x="126" y="47"/>
                          <a:pt x="126" y="46"/>
                        </a:cubicBezTo>
                        <a:cubicBezTo>
                          <a:pt x="126" y="46"/>
                          <a:pt x="126" y="45"/>
                          <a:pt x="127" y="45"/>
                        </a:cubicBezTo>
                        <a:cubicBezTo>
                          <a:pt x="127" y="46"/>
                          <a:pt x="128" y="46"/>
                          <a:pt x="129" y="46"/>
                        </a:cubicBezTo>
                        <a:cubicBezTo>
                          <a:pt x="129" y="46"/>
                          <a:pt x="130" y="47"/>
                          <a:pt x="130" y="46"/>
                        </a:cubicBezTo>
                        <a:cubicBezTo>
                          <a:pt x="130" y="46"/>
                          <a:pt x="130" y="46"/>
                          <a:pt x="130" y="46"/>
                        </a:cubicBezTo>
                        <a:cubicBezTo>
                          <a:pt x="130" y="46"/>
                          <a:pt x="131" y="46"/>
                          <a:pt x="130" y="46"/>
                        </a:cubicBezTo>
                        <a:cubicBezTo>
                          <a:pt x="130" y="45"/>
                          <a:pt x="130" y="45"/>
                          <a:pt x="129" y="45"/>
                        </a:cubicBezTo>
                        <a:cubicBezTo>
                          <a:pt x="129" y="45"/>
                          <a:pt x="127" y="44"/>
                          <a:pt x="128" y="44"/>
                        </a:cubicBezTo>
                        <a:cubicBezTo>
                          <a:pt x="129" y="44"/>
                          <a:pt x="129" y="44"/>
                          <a:pt x="129" y="44"/>
                        </a:cubicBezTo>
                        <a:cubicBezTo>
                          <a:pt x="129" y="44"/>
                          <a:pt x="129" y="44"/>
                          <a:pt x="130" y="44"/>
                        </a:cubicBezTo>
                        <a:cubicBezTo>
                          <a:pt x="130" y="44"/>
                          <a:pt x="130" y="44"/>
                          <a:pt x="130" y="44"/>
                        </a:cubicBezTo>
                        <a:cubicBezTo>
                          <a:pt x="130" y="44"/>
                          <a:pt x="130" y="43"/>
                          <a:pt x="130" y="43"/>
                        </a:cubicBezTo>
                        <a:cubicBezTo>
                          <a:pt x="129" y="43"/>
                          <a:pt x="128" y="43"/>
                          <a:pt x="129" y="43"/>
                        </a:cubicBezTo>
                        <a:cubicBezTo>
                          <a:pt x="129" y="43"/>
                          <a:pt x="129" y="43"/>
                          <a:pt x="130" y="43"/>
                        </a:cubicBezTo>
                        <a:cubicBezTo>
                          <a:pt x="130" y="43"/>
                          <a:pt x="131" y="43"/>
                          <a:pt x="131" y="43"/>
                        </a:cubicBezTo>
                        <a:cubicBezTo>
                          <a:pt x="131" y="43"/>
                          <a:pt x="130" y="43"/>
                          <a:pt x="131" y="43"/>
                        </a:cubicBezTo>
                        <a:cubicBezTo>
                          <a:pt x="131" y="43"/>
                          <a:pt x="131" y="43"/>
                          <a:pt x="132" y="43"/>
                        </a:cubicBezTo>
                        <a:cubicBezTo>
                          <a:pt x="132" y="43"/>
                          <a:pt x="133" y="43"/>
                          <a:pt x="133" y="43"/>
                        </a:cubicBezTo>
                        <a:cubicBezTo>
                          <a:pt x="132" y="43"/>
                          <a:pt x="132" y="43"/>
                          <a:pt x="132" y="43"/>
                        </a:cubicBezTo>
                        <a:cubicBezTo>
                          <a:pt x="133" y="43"/>
                          <a:pt x="131" y="43"/>
                          <a:pt x="132" y="43"/>
                        </a:cubicBezTo>
                        <a:cubicBezTo>
                          <a:pt x="132" y="42"/>
                          <a:pt x="133" y="42"/>
                          <a:pt x="133" y="42"/>
                        </a:cubicBezTo>
                        <a:cubicBezTo>
                          <a:pt x="134" y="42"/>
                          <a:pt x="135" y="42"/>
                          <a:pt x="135" y="42"/>
                        </a:cubicBezTo>
                        <a:cubicBezTo>
                          <a:pt x="134" y="42"/>
                          <a:pt x="134" y="43"/>
                          <a:pt x="134" y="43"/>
                        </a:cubicBezTo>
                        <a:cubicBezTo>
                          <a:pt x="135" y="43"/>
                          <a:pt x="136" y="43"/>
                          <a:pt x="136" y="43"/>
                        </a:cubicBezTo>
                        <a:cubicBezTo>
                          <a:pt x="135" y="44"/>
                          <a:pt x="135" y="44"/>
                          <a:pt x="135" y="44"/>
                        </a:cubicBezTo>
                        <a:cubicBezTo>
                          <a:pt x="135" y="44"/>
                          <a:pt x="135" y="44"/>
                          <a:pt x="135" y="44"/>
                        </a:cubicBezTo>
                        <a:cubicBezTo>
                          <a:pt x="136" y="44"/>
                          <a:pt x="135" y="45"/>
                          <a:pt x="135" y="45"/>
                        </a:cubicBezTo>
                        <a:cubicBezTo>
                          <a:pt x="135" y="45"/>
                          <a:pt x="134" y="45"/>
                          <a:pt x="134" y="45"/>
                        </a:cubicBezTo>
                        <a:cubicBezTo>
                          <a:pt x="134" y="45"/>
                          <a:pt x="133" y="46"/>
                          <a:pt x="133" y="46"/>
                        </a:cubicBezTo>
                        <a:cubicBezTo>
                          <a:pt x="134" y="46"/>
                          <a:pt x="134" y="45"/>
                          <a:pt x="134" y="46"/>
                        </a:cubicBezTo>
                        <a:cubicBezTo>
                          <a:pt x="135" y="46"/>
                          <a:pt x="136" y="47"/>
                          <a:pt x="136" y="47"/>
                        </a:cubicBezTo>
                        <a:cubicBezTo>
                          <a:pt x="136" y="47"/>
                          <a:pt x="136" y="47"/>
                          <a:pt x="136" y="47"/>
                        </a:cubicBezTo>
                        <a:cubicBezTo>
                          <a:pt x="136" y="46"/>
                          <a:pt x="136" y="46"/>
                          <a:pt x="136" y="46"/>
                        </a:cubicBezTo>
                        <a:cubicBezTo>
                          <a:pt x="135" y="45"/>
                          <a:pt x="136" y="45"/>
                          <a:pt x="136" y="45"/>
                        </a:cubicBezTo>
                        <a:cubicBezTo>
                          <a:pt x="136" y="45"/>
                          <a:pt x="136" y="45"/>
                          <a:pt x="136" y="46"/>
                        </a:cubicBezTo>
                        <a:cubicBezTo>
                          <a:pt x="136" y="46"/>
                          <a:pt x="136" y="46"/>
                          <a:pt x="136" y="46"/>
                        </a:cubicBezTo>
                        <a:cubicBezTo>
                          <a:pt x="136" y="47"/>
                          <a:pt x="136" y="47"/>
                          <a:pt x="137" y="47"/>
                        </a:cubicBezTo>
                        <a:cubicBezTo>
                          <a:pt x="137" y="47"/>
                          <a:pt x="137" y="47"/>
                          <a:pt x="136" y="48"/>
                        </a:cubicBezTo>
                        <a:close/>
                        <a:moveTo>
                          <a:pt x="137" y="39"/>
                        </a:moveTo>
                        <a:cubicBezTo>
                          <a:pt x="136" y="38"/>
                          <a:pt x="138" y="37"/>
                          <a:pt x="139" y="37"/>
                        </a:cubicBezTo>
                        <a:cubicBezTo>
                          <a:pt x="139" y="37"/>
                          <a:pt x="141" y="38"/>
                          <a:pt x="141" y="38"/>
                        </a:cubicBezTo>
                        <a:cubicBezTo>
                          <a:pt x="142" y="39"/>
                          <a:pt x="142" y="39"/>
                          <a:pt x="141" y="39"/>
                        </a:cubicBezTo>
                        <a:cubicBezTo>
                          <a:pt x="141" y="39"/>
                          <a:pt x="142" y="40"/>
                          <a:pt x="141" y="40"/>
                        </a:cubicBezTo>
                        <a:cubicBezTo>
                          <a:pt x="141" y="41"/>
                          <a:pt x="139" y="40"/>
                          <a:pt x="139" y="40"/>
                        </a:cubicBezTo>
                        <a:cubicBezTo>
                          <a:pt x="138" y="40"/>
                          <a:pt x="137" y="39"/>
                          <a:pt x="137" y="39"/>
                        </a:cubicBezTo>
                        <a:close/>
                        <a:moveTo>
                          <a:pt x="139" y="36"/>
                        </a:moveTo>
                        <a:cubicBezTo>
                          <a:pt x="140" y="36"/>
                          <a:pt x="140" y="36"/>
                          <a:pt x="140" y="36"/>
                        </a:cubicBezTo>
                        <a:cubicBezTo>
                          <a:pt x="139" y="37"/>
                          <a:pt x="139" y="36"/>
                          <a:pt x="139" y="36"/>
                        </a:cubicBezTo>
                        <a:close/>
                        <a:moveTo>
                          <a:pt x="146" y="44"/>
                        </a:moveTo>
                        <a:cubicBezTo>
                          <a:pt x="145" y="45"/>
                          <a:pt x="144" y="46"/>
                          <a:pt x="144" y="46"/>
                        </a:cubicBezTo>
                        <a:cubicBezTo>
                          <a:pt x="144" y="46"/>
                          <a:pt x="142" y="46"/>
                          <a:pt x="142" y="46"/>
                        </a:cubicBezTo>
                        <a:cubicBezTo>
                          <a:pt x="141" y="46"/>
                          <a:pt x="141" y="46"/>
                          <a:pt x="141" y="47"/>
                        </a:cubicBezTo>
                        <a:cubicBezTo>
                          <a:pt x="141" y="47"/>
                          <a:pt x="142" y="47"/>
                          <a:pt x="141" y="47"/>
                        </a:cubicBezTo>
                        <a:cubicBezTo>
                          <a:pt x="141" y="48"/>
                          <a:pt x="140" y="49"/>
                          <a:pt x="140" y="49"/>
                        </a:cubicBezTo>
                        <a:cubicBezTo>
                          <a:pt x="139" y="49"/>
                          <a:pt x="139" y="49"/>
                          <a:pt x="139" y="49"/>
                        </a:cubicBezTo>
                        <a:cubicBezTo>
                          <a:pt x="139" y="49"/>
                          <a:pt x="139" y="49"/>
                          <a:pt x="139" y="48"/>
                        </a:cubicBezTo>
                        <a:cubicBezTo>
                          <a:pt x="139" y="48"/>
                          <a:pt x="139" y="47"/>
                          <a:pt x="138" y="47"/>
                        </a:cubicBezTo>
                        <a:cubicBezTo>
                          <a:pt x="138" y="47"/>
                          <a:pt x="138" y="46"/>
                          <a:pt x="138" y="46"/>
                        </a:cubicBezTo>
                        <a:cubicBezTo>
                          <a:pt x="138" y="46"/>
                          <a:pt x="138" y="44"/>
                          <a:pt x="138" y="44"/>
                        </a:cubicBezTo>
                        <a:cubicBezTo>
                          <a:pt x="138" y="43"/>
                          <a:pt x="138" y="43"/>
                          <a:pt x="138" y="43"/>
                        </a:cubicBezTo>
                        <a:cubicBezTo>
                          <a:pt x="139" y="43"/>
                          <a:pt x="140" y="44"/>
                          <a:pt x="140" y="43"/>
                        </a:cubicBezTo>
                        <a:cubicBezTo>
                          <a:pt x="139" y="43"/>
                          <a:pt x="138" y="43"/>
                          <a:pt x="139" y="42"/>
                        </a:cubicBezTo>
                        <a:cubicBezTo>
                          <a:pt x="139" y="42"/>
                          <a:pt x="140" y="42"/>
                          <a:pt x="141" y="42"/>
                        </a:cubicBezTo>
                        <a:cubicBezTo>
                          <a:pt x="142" y="42"/>
                          <a:pt x="143" y="42"/>
                          <a:pt x="144" y="42"/>
                        </a:cubicBezTo>
                        <a:cubicBezTo>
                          <a:pt x="145" y="42"/>
                          <a:pt x="147" y="43"/>
                          <a:pt x="147" y="43"/>
                        </a:cubicBezTo>
                        <a:cubicBezTo>
                          <a:pt x="147" y="43"/>
                          <a:pt x="146" y="44"/>
                          <a:pt x="146" y="44"/>
                        </a:cubicBezTo>
                        <a:close/>
                        <a:moveTo>
                          <a:pt x="146" y="40"/>
                        </a:moveTo>
                        <a:cubicBezTo>
                          <a:pt x="146" y="39"/>
                          <a:pt x="146" y="40"/>
                          <a:pt x="145" y="40"/>
                        </a:cubicBezTo>
                        <a:cubicBezTo>
                          <a:pt x="144" y="40"/>
                          <a:pt x="145" y="40"/>
                          <a:pt x="144" y="39"/>
                        </a:cubicBezTo>
                        <a:cubicBezTo>
                          <a:pt x="144" y="39"/>
                          <a:pt x="144" y="38"/>
                          <a:pt x="143" y="38"/>
                        </a:cubicBezTo>
                        <a:cubicBezTo>
                          <a:pt x="143" y="38"/>
                          <a:pt x="144" y="37"/>
                          <a:pt x="144" y="37"/>
                        </a:cubicBezTo>
                        <a:cubicBezTo>
                          <a:pt x="145" y="37"/>
                          <a:pt x="144" y="37"/>
                          <a:pt x="144" y="36"/>
                        </a:cubicBezTo>
                        <a:cubicBezTo>
                          <a:pt x="143" y="36"/>
                          <a:pt x="144" y="35"/>
                          <a:pt x="143" y="35"/>
                        </a:cubicBezTo>
                        <a:cubicBezTo>
                          <a:pt x="142" y="35"/>
                          <a:pt x="142" y="34"/>
                          <a:pt x="142" y="34"/>
                        </a:cubicBezTo>
                        <a:cubicBezTo>
                          <a:pt x="141" y="34"/>
                          <a:pt x="141" y="34"/>
                          <a:pt x="140" y="34"/>
                        </a:cubicBezTo>
                        <a:cubicBezTo>
                          <a:pt x="139" y="34"/>
                          <a:pt x="139" y="34"/>
                          <a:pt x="139" y="34"/>
                        </a:cubicBezTo>
                        <a:cubicBezTo>
                          <a:pt x="138" y="34"/>
                          <a:pt x="137" y="34"/>
                          <a:pt x="138" y="34"/>
                        </a:cubicBezTo>
                        <a:cubicBezTo>
                          <a:pt x="138" y="34"/>
                          <a:pt x="138" y="34"/>
                          <a:pt x="138" y="34"/>
                        </a:cubicBezTo>
                        <a:cubicBezTo>
                          <a:pt x="137" y="33"/>
                          <a:pt x="137" y="33"/>
                          <a:pt x="136" y="33"/>
                        </a:cubicBezTo>
                        <a:cubicBezTo>
                          <a:pt x="135" y="33"/>
                          <a:pt x="136" y="33"/>
                          <a:pt x="136" y="33"/>
                        </a:cubicBezTo>
                        <a:cubicBezTo>
                          <a:pt x="137" y="33"/>
                          <a:pt x="137" y="32"/>
                          <a:pt x="136" y="32"/>
                        </a:cubicBezTo>
                        <a:cubicBezTo>
                          <a:pt x="136" y="32"/>
                          <a:pt x="137" y="32"/>
                          <a:pt x="138" y="32"/>
                        </a:cubicBezTo>
                        <a:cubicBezTo>
                          <a:pt x="139" y="32"/>
                          <a:pt x="140" y="32"/>
                          <a:pt x="141" y="32"/>
                        </a:cubicBezTo>
                        <a:cubicBezTo>
                          <a:pt x="141" y="32"/>
                          <a:pt x="141" y="33"/>
                          <a:pt x="142" y="33"/>
                        </a:cubicBezTo>
                        <a:cubicBezTo>
                          <a:pt x="142" y="33"/>
                          <a:pt x="141" y="34"/>
                          <a:pt x="141" y="34"/>
                        </a:cubicBezTo>
                        <a:cubicBezTo>
                          <a:pt x="142" y="34"/>
                          <a:pt x="142" y="33"/>
                          <a:pt x="142" y="33"/>
                        </a:cubicBezTo>
                        <a:cubicBezTo>
                          <a:pt x="143" y="33"/>
                          <a:pt x="144" y="33"/>
                          <a:pt x="145" y="33"/>
                        </a:cubicBezTo>
                        <a:cubicBezTo>
                          <a:pt x="146" y="33"/>
                          <a:pt x="146" y="33"/>
                          <a:pt x="146" y="33"/>
                        </a:cubicBezTo>
                        <a:cubicBezTo>
                          <a:pt x="147" y="34"/>
                          <a:pt x="146" y="34"/>
                          <a:pt x="145" y="34"/>
                        </a:cubicBezTo>
                        <a:cubicBezTo>
                          <a:pt x="146" y="34"/>
                          <a:pt x="147" y="34"/>
                          <a:pt x="147" y="34"/>
                        </a:cubicBezTo>
                        <a:cubicBezTo>
                          <a:pt x="148" y="34"/>
                          <a:pt x="148" y="35"/>
                          <a:pt x="148" y="35"/>
                        </a:cubicBezTo>
                        <a:cubicBezTo>
                          <a:pt x="149" y="35"/>
                          <a:pt x="146" y="35"/>
                          <a:pt x="145" y="35"/>
                        </a:cubicBezTo>
                        <a:cubicBezTo>
                          <a:pt x="145" y="35"/>
                          <a:pt x="146" y="35"/>
                          <a:pt x="146" y="35"/>
                        </a:cubicBezTo>
                        <a:cubicBezTo>
                          <a:pt x="147" y="36"/>
                          <a:pt x="146" y="36"/>
                          <a:pt x="146" y="36"/>
                        </a:cubicBezTo>
                        <a:cubicBezTo>
                          <a:pt x="145" y="36"/>
                          <a:pt x="147" y="36"/>
                          <a:pt x="147" y="36"/>
                        </a:cubicBezTo>
                        <a:cubicBezTo>
                          <a:pt x="148" y="35"/>
                          <a:pt x="148" y="36"/>
                          <a:pt x="148" y="36"/>
                        </a:cubicBezTo>
                        <a:cubicBezTo>
                          <a:pt x="149" y="36"/>
                          <a:pt x="149" y="36"/>
                          <a:pt x="148" y="37"/>
                        </a:cubicBezTo>
                        <a:cubicBezTo>
                          <a:pt x="148" y="37"/>
                          <a:pt x="148" y="37"/>
                          <a:pt x="149" y="37"/>
                        </a:cubicBezTo>
                        <a:cubicBezTo>
                          <a:pt x="149" y="37"/>
                          <a:pt x="149" y="38"/>
                          <a:pt x="150" y="38"/>
                        </a:cubicBezTo>
                        <a:cubicBezTo>
                          <a:pt x="150" y="38"/>
                          <a:pt x="150" y="37"/>
                          <a:pt x="150" y="37"/>
                        </a:cubicBezTo>
                        <a:cubicBezTo>
                          <a:pt x="150" y="37"/>
                          <a:pt x="151" y="37"/>
                          <a:pt x="151" y="37"/>
                        </a:cubicBezTo>
                        <a:cubicBezTo>
                          <a:pt x="152" y="37"/>
                          <a:pt x="152" y="37"/>
                          <a:pt x="153" y="37"/>
                        </a:cubicBezTo>
                        <a:cubicBezTo>
                          <a:pt x="154" y="38"/>
                          <a:pt x="154" y="38"/>
                          <a:pt x="154" y="38"/>
                        </a:cubicBezTo>
                        <a:cubicBezTo>
                          <a:pt x="155" y="38"/>
                          <a:pt x="155" y="38"/>
                          <a:pt x="155" y="37"/>
                        </a:cubicBezTo>
                        <a:cubicBezTo>
                          <a:pt x="154" y="37"/>
                          <a:pt x="154" y="37"/>
                          <a:pt x="155" y="37"/>
                        </a:cubicBezTo>
                        <a:cubicBezTo>
                          <a:pt x="155" y="37"/>
                          <a:pt x="157" y="36"/>
                          <a:pt x="158" y="36"/>
                        </a:cubicBezTo>
                        <a:cubicBezTo>
                          <a:pt x="158" y="36"/>
                          <a:pt x="159" y="36"/>
                          <a:pt x="159" y="36"/>
                        </a:cubicBezTo>
                        <a:cubicBezTo>
                          <a:pt x="160" y="36"/>
                          <a:pt x="161" y="36"/>
                          <a:pt x="162" y="36"/>
                        </a:cubicBezTo>
                        <a:cubicBezTo>
                          <a:pt x="163" y="36"/>
                          <a:pt x="162" y="37"/>
                          <a:pt x="163" y="37"/>
                        </a:cubicBezTo>
                        <a:cubicBezTo>
                          <a:pt x="163" y="37"/>
                          <a:pt x="163" y="37"/>
                          <a:pt x="164" y="37"/>
                        </a:cubicBezTo>
                        <a:cubicBezTo>
                          <a:pt x="165" y="37"/>
                          <a:pt x="164" y="37"/>
                          <a:pt x="165" y="37"/>
                        </a:cubicBezTo>
                        <a:cubicBezTo>
                          <a:pt x="166" y="37"/>
                          <a:pt x="164" y="39"/>
                          <a:pt x="164" y="39"/>
                        </a:cubicBezTo>
                        <a:cubicBezTo>
                          <a:pt x="163" y="39"/>
                          <a:pt x="165" y="39"/>
                          <a:pt x="165" y="39"/>
                        </a:cubicBezTo>
                        <a:cubicBezTo>
                          <a:pt x="165" y="39"/>
                          <a:pt x="165" y="40"/>
                          <a:pt x="164" y="40"/>
                        </a:cubicBezTo>
                        <a:cubicBezTo>
                          <a:pt x="164" y="40"/>
                          <a:pt x="164" y="40"/>
                          <a:pt x="164" y="40"/>
                        </a:cubicBezTo>
                        <a:cubicBezTo>
                          <a:pt x="164" y="41"/>
                          <a:pt x="163" y="40"/>
                          <a:pt x="162" y="41"/>
                        </a:cubicBezTo>
                        <a:cubicBezTo>
                          <a:pt x="161" y="41"/>
                          <a:pt x="160" y="40"/>
                          <a:pt x="159" y="40"/>
                        </a:cubicBezTo>
                        <a:cubicBezTo>
                          <a:pt x="159" y="39"/>
                          <a:pt x="159" y="39"/>
                          <a:pt x="158" y="40"/>
                        </a:cubicBezTo>
                        <a:cubicBezTo>
                          <a:pt x="158" y="40"/>
                          <a:pt x="158" y="40"/>
                          <a:pt x="158" y="41"/>
                        </a:cubicBezTo>
                        <a:cubicBezTo>
                          <a:pt x="157" y="41"/>
                          <a:pt x="152" y="41"/>
                          <a:pt x="151" y="41"/>
                        </a:cubicBezTo>
                        <a:cubicBezTo>
                          <a:pt x="151" y="41"/>
                          <a:pt x="150" y="40"/>
                          <a:pt x="150" y="40"/>
                        </a:cubicBezTo>
                        <a:cubicBezTo>
                          <a:pt x="150" y="39"/>
                          <a:pt x="150" y="40"/>
                          <a:pt x="149" y="40"/>
                        </a:cubicBezTo>
                        <a:cubicBezTo>
                          <a:pt x="148" y="40"/>
                          <a:pt x="149" y="40"/>
                          <a:pt x="148" y="41"/>
                        </a:cubicBezTo>
                        <a:cubicBezTo>
                          <a:pt x="147" y="41"/>
                          <a:pt x="146" y="40"/>
                          <a:pt x="146" y="40"/>
                        </a:cubicBezTo>
                        <a:close/>
                        <a:moveTo>
                          <a:pt x="154" y="62"/>
                        </a:moveTo>
                        <a:cubicBezTo>
                          <a:pt x="153" y="62"/>
                          <a:pt x="153" y="62"/>
                          <a:pt x="153" y="62"/>
                        </a:cubicBezTo>
                        <a:cubicBezTo>
                          <a:pt x="153" y="61"/>
                          <a:pt x="153" y="61"/>
                          <a:pt x="153" y="61"/>
                        </a:cubicBezTo>
                        <a:cubicBezTo>
                          <a:pt x="153" y="60"/>
                          <a:pt x="153" y="60"/>
                          <a:pt x="154" y="61"/>
                        </a:cubicBezTo>
                        <a:cubicBezTo>
                          <a:pt x="154" y="61"/>
                          <a:pt x="154" y="61"/>
                          <a:pt x="154" y="62"/>
                        </a:cubicBezTo>
                        <a:close/>
                        <a:moveTo>
                          <a:pt x="157" y="66"/>
                        </a:moveTo>
                        <a:cubicBezTo>
                          <a:pt x="157" y="67"/>
                          <a:pt x="159" y="67"/>
                          <a:pt x="158" y="68"/>
                        </a:cubicBezTo>
                        <a:cubicBezTo>
                          <a:pt x="157" y="68"/>
                          <a:pt x="156" y="66"/>
                          <a:pt x="157" y="66"/>
                        </a:cubicBezTo>
                        <a:close/>
                        <a:moveTo>
                          <a:pt x="157" y="68"/>
                        </a:moveTo>
                        <a:cubicBezTo>
                          <a:pt x="156" y="68"/>
                          <a:pt x="156" y="67"/>
                          <a:pt x="156" y="67"/>
                        </a:cubicBezTo>
                        <a:cubicBezTo>
                          <a:pt x="156" y="67"/>
                          <a:pt x="157" y="68"/>
                          <a:pt x="157" y="68"/>
                        </a:cubicBezTo>
                        <a:close/>
                        <a:moveTo>
                          <a:pt x="159" y="77"/>
                        </a:moveTo>
                        <a:cubicBezTo>
                          <a:pt x="159" y="77"/>
                          <a:pt x="158" y="77"/>
                          <a:pt x="158" y="76"/>
                        </a:cubicBezTo>
                        <a:cubicBezTo>
                          <a:pt x="158" y="76"/>
                          <a:pt x="158" y="76"/>
                          <a:pt x="159" y="75"/>
                        </a:cubicBezTo>
                        <a:cubicBezTo>
                          <a:pt x="160" y="75"/>
                          <a:pt x="161" y="75"/>
                          <a:pt x="161" y="75"/>
                        </a:cubicBezTo>
                        <a:cubicBezTo>
                          <a:pt x="161" y="76"/>
                          <a:pt x="160" y="77"/>
                          <a:pt x="159" y="77"/>
                        </a:cubicBezTo>
                        <a:close/>
                        <a:moveTo>
                          <a:pt x="161" y="100"/>
                        </a:moveTo>
                        <a:cubicBezTo>
                          <a:pt x="161" y="99"/>
                          <a:pt x="161" y="99"/>
                          <a:pt x="162" y="99"/>
                        </a:cubicBezTo>
                        <a:cubicBezTo>
                          <a:pt x="162" y="99"/>
                          <a:pt x="163" y="99"/>
                          <a:pt x="163" y="100"/>
                        </a:cubicBezTo>
                        <a:cubicBezTo>
                          <a:pt x="163" y="100"/>
                          <a:pt x="162" y="100"/>
                          <a:pt x="161" y="100"/>
                        </a:cubicBezTo>
                        <a:close/>
                        <a:moveTo>
                          <a:pt x="164" y="73"/>
                        </a:moveTo>
                        <a:cubicBezTo>
                          <a:pt x="163" y="73"/>
                          <a:pt x="163" y="74"/>
                          <a:pt x="163" y="74"/>
                        </a:cubicBezTo>
                        <a:cubicBezTo>
                          <a:pt x="162" y="74"/>
                          <a:pt x="161" y="73"/>
                          <a:pt x="160" y="73"/>
                        </a:cubicBezTo>
                        <a:cubicBezTo>
                          <a:pt x="160" y="73"/>
                          <a:pt x="160" y="72"/>
                          <a:pt x="160" y="72"/>
                        </a:cubicBezTo>
                        <a:cubicBezTo>
                          <a:pt x="160" y="72"/>
                          <a:pt x="160" y="73"/>
                          <a:pt x="159" y="73"/>
                        </a:cubicBezTo>
                        <a:cubicBezTo>
                          <a:pt x="159" y="73"/>
                          <a:pt x="159" y="72"/>
                          <a:pt x="158" y="72"/>
                        </a:cubicBezTo>
                        <a:cubicBezTo>
                          <a:pt x="158" y="73"/>
                          <a:pt x="158" y="73"/>
                          <a:pt x="157" y="73"/>
                        </a:cubicBezTo>
                        <a:cubicBezTo>
                          <a:pt x="157" y="73"/>
                          <a:pt x="156" y="74"/>
                          <a:pt x="156" y="75"/>
                        </a:cubicBezTo>
                        <a:cubicBezTo>
                          <a:pt x="155" y="75"/>
                          <a:pt x="155" y="75"/>
                          <a:pt x="155" y="74"/>
                        </a:cubicBezTo>
                        <a:cubicBezTo>
                          <a:pt x="155" y="74"/>
                          <a:pt x="155" y="73"/>
                          <a:pt x="155" y="73"/>
                        </a:cubicBezTo>
                        <a:cubicBezTo>
                          <a:pt x="154" y="73"/>
                          <a:pt x="153" y="73"/>
                          <a:pt x="153" y="73"/>
                        </a:cubicBezTo>
                        <a:cubicBezTo>
                          <a:pt x="152" y="73"/>
                          <a:pt x="152" y="73"/>
                          <a:pt x="153" y="73"/>
                        </a:cubicBezTo>
                        <a:cubicBezTo>
                          <a:pt x="153" y="73"/>
                          <a:pt x="154" y="72"/>
                          <a:pt x="154" y="72"/>
                        </a:cubicBezTo>
                        <a:cubicBezTo>
                          <a:pt x="154" y="71"/>
                          <a:pt x="154" y="71"/>
                          <a:pt x="154" y="71"/>
                        </a:cubicBezTo>
                        <a:cubicBezTo>
                          <a:pt x="154" y="70"/>
                          <a:pt x="154" y="68"/>
                          <a:pt x="154" y="68"/>
                        </a:cubicBezTo>
                        <a:cubicBezTo>
                          <a:pt x="154" y="67"/>
                          <a:pt x="155" y="67"/>
                          <a:pt x="155" y="67"/>
                        </a:cubicBezTo>
                        <a:cubicBezTo>
                          <a:pt x="155" y="67"/>
                          <a:pt x="156" y="68"/>
                          <a:pt x="156" y="68"/>
                        </a:cubicBezTo>
                        <a:cubicBezTo>
                          <a:pt x="156" y="68"/>
                          <a:pt x="156" y="69"/>
                          <a:pt x="156" y="69"/>
                        </a:cubicBezTo>
                        <a:cubicBezTo>
                          <a:pt x="156" y="68"/>
                          <a:pt x="156" y="68"/>
                          <a:pt x="157" y="68"/>
                        </a:cubicBezTo>
                        <a:cubicBezTo>
                          <a:pt x="157" y="69"/>
                          <a:pt x="158" y="69"/>
                          <a:pt x="158" y="69"/>
                        </a:cubicBezTo>
                        <a:cubicBezTo>
                          <a:pt x="158" y="69"/>
                          <a:pt x="160" y="70"/>
                          <a:pt x="160" y="70"/>
                        </a:cubicBezTo>
                        <a:cubicBezTo>
                          <a:pt x="160" y="70"/>
                          <a:pt x="161" y="71"/>
                          <a:pt x="162" y="71"/>
                        </a:cubicBezTo>
                        <a:cubicBezTo>
                          <a:pt x="162" y="72"/>
                          <a:pt x="161" y="72"/>
                          <a:pt x="162" y="72"/>
                        </a:cubicBezTo>
                        <a:cubicBezTo>
                          <a:pt x="162" y="72"/>
                          <a:pt x="163" y="72"/>
                          <a:pt x="163" y="72"/>
                        </a:cubicBezTo>
                        <a:cubicBezTo>
                          <a:pt x="163" y="73"/>
                          <a:pt x="164" y="73"/>
                          <a:pt x="164" y="73"/>
                        </a:cubicBezTo>
                        <a:close/>
                        <a:moveTo>
                          <a:pt x="164" y="77"/>
                        </a:moveTo>
                        <a:cubicBezTo>
                          <a:pt x="164" y="77"/>
                          <a:pt x="164" y="77"/>
                          <a:pt x="165" y="77"/>
                        </a:cubicBezTo>
                        <a:cubicBezTo>
                          <a:pt x="165" y="77"/>
                          <a:pt x="166" y="78"/>
                          <a:pt x="165" y="79"/>
                        </a:cubicBezTo>
                        <a:cubicBezTo>
                          <a:pt x="164" y="79"/>
                          <a:pt x="164" y="78"/>
                          <a:pt x="164" y="77"/>
                        </a:cubicBezTo>
                        <a:close/>
                        <a:moveTo>
                          <a:pt x="166" y="92"/>
                        </a:moveTo>
                        <a:cubicBezTo>
                          <a:pt x="166" y="93"/>
                          <a:pt x="166" y="93"/>
                          <a:pt x="165" y="93"/>
                        </a:cubicBezTo>
                        <a:cubicBezTo>
                          <a:pt x="165" y="92"/>
                          <a:pt x="165" y="92"/>
                          <a:pt x="165" y="92"/>
                        </a:cubicBezTo>
                        <a:cubicBezTo>
                          <a:pt x="164" y="92"/>
                          <a:pt x="164" y="92"/>
                          <a:pt x="165" y="92"/>
                        </a:cubicBezTo>
                        <a:cubicBezTo>
                          <a:pt x="166" y="92"/>
                          <a:pt x="166" y="91"/>
                          <a:pt x="166" y="92"/>
                        </a:cubicBezTo>
                        <a:cubicBezTo>
                          <a:pt x="166" y="92"/>
                          <a:pt x="167" y="92"/>
                          <a:pt x="166" y="92"/>
                        </a:cubicBezTo>
                        <a:close/>
                        <a:moveTo>
                          <a:pt x="166" y="58"/>
                        </a:moveTo>
                        <a:cubicBezTo>
                          <a:pt x="165" y="59"/>
                          <a:pt x="167" y="57"/>
                          <a:pt x="167" y="57"/>
                        </a:cubicBezTo>
                        <a:cubicBezTo>
                          <a:pt x="168" y="57"/>
                          <a:pt x="166" y="58"/>
                          <a:pt x="166" y="58"/>
                        </a:cubicBezTo>
                        <a:close/>
                        <a:moveTo>
                          <a:pt x="167" y="57"/>
                        </a:moveTo>
                        <a:cubicBezTo>
                          <a:pt x="167" y="56"/>
                          <a:pt x="167" y="56"/>
                          <a:pt x="168" y="56"/>
                        </a:cubicBezTo>
                        <a:cubicBezTo>
                          <a:pt x="168" y="56"/>
                          <a:pt x="167" y="57"/>
                          <a:pt x="167" y="57"/>
                        </a:cubicBezTo>
                        <a:close/>
                        <a:moveTo>
                          <a:pt x="168" y="75"/>
                        </a:moveTo>
                        <a:cubicBezTo>
                          <a:pt x="168" y="75"/>
                          <a:pt x="167" y="74"/>
                          <a:pt x="167" y="74"/>
                        </a:cubicBezTo>
                        <a:cubicBezTo>
                          <a:pt x="168" y="74"/>
                          <a:pt x="169" y="74"/>
                          <a:pt x="169" y="74"/>
                        </a:cubicBezTo>
                        <a:cubicBezTo>
                          <a:pt x="168" y="74"/>
                          <a:pt x="169" y="75"/>
                          <a:pt x="168" y="75"/>
                        </a:cubicBezTo>
                        <a:close/>
                        <a:moveTo>
                          <a:pt x="180" y="76"/>
                        </a:moveTo>
                        <a:cubicBezTo>
                          <a:pt x="180" y="76"/>
                          <a:pt x="181" y="76"/>
                          <a:pt x="181" y="76"/>
                        </a:cubicBezTo>
                        <a:cubicBezTo>
                          <a:pt x="181" y="77"/>
                          <a:pt x="179" y="76"/>
                          <a:pt x="180" y="76"/>
                        </a:cubicBezTo>
                        <a:close/>
                        <a:moveTo>
                          <a:pt x="184" y="82"/>
                        </a:moveTo>
                        <a:cubicBezTo>
                          <a:pt x="184" y="82"/>
                          <a:pt x="185" y="81"/>
                          <a:pt x="185" y="82"/>
                        </a:cubicBezTo>
                        <a:cubicBezTo>
                          <a:pt x="185" y="82"/>
                          <a:pt x="185" y="82"/>
                          <a:pt x="184" y="82"/>
                        </a:cubicBezTo>
                        <a:close/>
                        <a:moveTo>
                          <a:pt x="190" y="79"/>
                        </a:moveTo>
                        <a:cubicBezTo>
                          <a:pt x="189" y="78"/>
                          <a:pt x="190" y="78"/>
                          <a:pt x="190" y="78"/>
                        </a:cubicBezTo>
                        <a:cubicBezTo>
                          <a:pt x="190" y="78"/>
                          <a:pt x="190" y="78"/>
                          <a:pt x="190" y="78"/>
                        </a:cubicBezTo>
                        <a:cubicBezTo>
                          <a:pt x="189" y="78"/>
                          <a:pt x="190" y="78"/>
                          <a:pt x="190" y="78"/>
                        </a:cubicBezTo>
                        <a:cubicBezTo>
                          <a:pt x="190" y="78"/>
                          <a:pt x="191" y="79"/>
                          <a:pt x="191" y="79"/>
                        </a:cubicBezTo>
                        <a:cubicBezTo>
                          <a:pt x="190" y="80"/>
                          <a:pt x="190" y="79"/>
                          <a:pt x="190" y="79"/>
                        </a:cubicBezTo>
                        <a:close/>
                        <a:moveTo>
                          <a:pt x="196" y="65"/>
                        </a:moveTo>
                        <a:cubicBezTo>
                          <a:pt x="196" y="65"/>
                          <a:pt x="195" y="65"/>
                          <a:pt x="196" y="66"/>
                        </a:cubicBezTo>
                        <a:cubicBezTo>
                          <a:pt x="196" y="66"/>
                          <a:pt x="196" y="66"/>
                          <a:pt x="196" y="66"/>
                        </a:cubicBezTo>
                        <a:cubicBezTo>
                          <a:pt x="195" y="66"/>
                          <a:pt x="194" y="66"/>
                          <a:pt x="195" y="66"/>
                        </a:cubicBezTo>
                        <a:cubicBezTo>
                          <a:pt x="195" y="67"/>
                          <a:pt x="195" y="67"/>
                          <a:pt x="195" y="67"/>
                        </a:cubicBezTo>
                        <a:cubicBezTo>
                          <a:pt x="195" y="67"/>
                          <a:pt x="195" y="67"/>
                          <a:pt x="194" y="67"/>
                        </a:cubicBezTo>
                        <a:cubicBezTo>
                          <a:pt x="194" y="67"/>
                          <a:pt x="193" y="67"/>
                          <a:pt x="194" y="67"/>
                        </a:cubicBezTo>
                        <a:cubicBezTo>
                          <a:pt x="194" y="67"/>
                          <a:pt x="194" y="67"/>
                          <a:pt x="194" y="68"/>
                        </a:cubicBezTo>
                        <a:cubicBezTo>
                          <a:pt x="194" y="68"/>
                          <a:pt x="193" y="68"/>
                          <a:pt x="193" y="67"/>
                        </a:cubicBezTo>
                        <a:cubicBezTo>
                          <a:pt x="193" y="67"/>
                          <a:pt x="193" y="67"/>
                          <a:pt x="193" y="68"/>
                        </a:cubicBezTo>
                        <a:cubicBezTo>
                          <a:pt x="193" y="68"/>
                          <a:pt x="193" y="69"/>
                          <a:pt x="193" y="68"/>
                        </a:cubicBezTo>
                        <a:cubicBezTo>
                          <a:pt x="193" y="68"/>
                          <a:pt x="193" y="68"/>
                          <a:pt x="193" y="69"/>
                        </a:cubicBezTo>
                        <a:cubicBezTo>
                          <a:pt x="193" y="69"/>
                          <a:pt x="193" y="70"/>
                          <a:pt x="193" y="70"/>
                        </a:cubicBezTo>
                        <a:cubicBezTo>
                          <a:pt x="192" y="69"/>
                          <a:pt x="192" y="69"/>
                          <a:pt x="192" y="69"/>
                        </a:cubicBezTo>
                        <a:cubicBezTo>
                          <a:pt x="191" y="69"/>
                          <a:pt x="191" y="69"/>
                          <a:pt x="191" y="69"/>
                        </a:cubicBezTo>
                        <a:cubicBezTo>
                          <a:pt x="191" y="69"/>
                          <a:pt x="190" y="69"/>
                          <a:pt x="191" y="69"/>
                        </a:cubicBezTo>
                        <a:cubicBezTo>
                          <a:pt x="191" y="68"/>
                          <a:pt x="191" y="68"/>
                          <a:pt x="191" y="68"/>
                        </a:cubicBezTo>
                        <a:cubicBezTo>
                          <a:pt x="190" y="69"/>
                          <a:pt x="190" y="69"/>
                          <a:pt x="190" y="68"/>
                        </a:cubicBezTo>
                        <a:cubicBezTo>
                          <a:pt x="190" y="68"/>
                          <a:pt x="191" y="68"/>
                          <a:pt x="190" y="68"/>
                        </a:cubicBezTo>
                        <a:cubicBezTo>
                          <a:pt x="190" y="68"/>
                          <a:pt x="189" y="68"/>
                          <a:pt x="189" y="67"/>
                        </a:cubicBezTo>
                        <a:cubicBezTo>
                          <a:pt x="189" y="67"/>
                          <a:pt x="190" y="67"/>
                          <a:pt x="190" y="67"/>
                        </a:cubicBezTo>
                        <a:cubicBezTo>
                          <a:pt x="191" y="66"/>
                          <a:pt x="192" y="66"/>
                          <a:pt x="190" y="66"/>
                        </a:cubicBezTo>
                        <a:cubicBezTo>
                          <a:pt x="189" y="67"/>
                          <a:pt x="188" y="67"/>
                          <a:pt x="188" y="67"/>
                        </a:cubicBezTo>
                        <a:cubicBezTo>
                          <a:pt x="189" y="67"/>
                          <a:pt x="189" y="67"/>
                          <a:pt x="189" y="66"/>
                        </a:cubicBezTo>
                        <a:cubicBezTo>
                          <a:pt x="189" y="66"/>
                          <a:pt x="189" y="66"/>
                          <a:pt x="189" y="66"/>
                        </a:cubicBezTo>
                        <a:cubicBezTo>
                          <a:pt x="189" y="66"/>
                          <a:pt x="188" y="67"/>
                          <a:pt x="188" y="66"/>
                        </a:cubicBezTo>
                        <a:cubicBezTo>
                          <a:pt x="188" y="66"/>
                          <a:pt x="188" y="66"/>
                          <a:pt x="187" y="66"/>
                        </a:cubicBezTo>
                        <a:cubicBezTo>
                          <a:pt x="187" y="65"/>
                          <a:pt x="187" y="65"/>
                          <a:pt x="186" y="65"/>
                        </a:cubicBezTo>
                        <a:cubicBezTo>
                          <a:pt x="186" y="65"/>
                          <a:pt x="186" y="65"/>
                          <a:pt x="186" y="66"/>
                        </a:cubicBezTo>
                        <a:cubicBezTo>
                          <a:pt x="186" y="66"/>
                          <a:pt x="186" y="66"/>
                          <a:pt x="186" y="66"/>
                        </a:cubicBezTo>
                        <a:cubicBezTo>
                          <a:pt x="185" y="66"/>
                          <a:pt x="186" y="66"/>
                          <a:pt x="186" y="66"/>
                        </a:cubicBezTo>
                        <a:cubicBezTo>
                          <a:pt x="186" y="67"/>
                          <a:pt x="186" y="67"/>
                          <a:pt x="186" y="67"/>
                        </a:cubicBezTo>
                        <a:cubicBezTo>
                          <a:pt x="185" y="67"/>
                          <a:pt x="185" y="67"/>
                          <a:pt x="185" y="67"/>
                        </a:cubicBezTo>
                        <a:cubicBezTo>
                          <a:pt x="184" y="66"/>
                          <a:pt x="184" y="66"/>
                          <a:pt x="185" y="67"/>
                        </a:cubicBezTo>
                        <a:cubicBezTo>
                          <a:pt x="185" y="68"/>
                          <a:pt x="185" y="68"/>
                          <a:pt x="186" y="68"/>
                        </a:cubicBezTo>
                        <a:cubicBezTo>
                          <a:pt x="186" y="68"/>
                          <a:pt x="186" y="68"/>
                          <a:pt x="186" y="69"/>
                        </a:cubicBezTo>
                        <a:cubicBezTo>
                          <a:pt x="187" y="69"/>
                          <a:pt x="187" y="69"/>
                          <a:pt x="187" y="70"/>
                        </a:cubicBezTo>
                        <a:cubicBezTo>
                          <a:pt x="187" y="70"/>
                          <a:pt x="188" y="70"/>
                          <a:pt x="188" y="70"/>
                        </a:cubicBezTo>
                        <a:cubicBezTo>
                          <a:pt x="188" y="70"/>
                          <a:pt x="188" y="69"/>
                          <a:pt x="188" y="70"/>
                        </a:cubicBezTo>
                        <a:cubicBezTo>
                          <a:pt x="188" y="70"/>
                          <a:pt x="188" y="71"/>
                          <a:pt x="188" y="70"/>
                        </a:cubicBezTo>
                        <a:cubicBezTo>
                          <a:pt x="189" y="70"/>
                          <a:pt x="189" y="70"/>
                          <a:pt x="189" y="70"/>
                        </a:cubicBezTo>
                        <a:cubicBezTo>
                          <a:pt x="189" y="70"/>
                          <a:pt x="189" y="71"/>
                          <a:pt x="189" y="71"/>
                        </a:cubicBezTo>
                        <a:cubicBezTo>
                          <a:pt x="189" y="70"/>
                          <a:pt x="189" y="70"/>
                          <a:pt x="189" y="71"/>
                        </a:cubicBezTo>
                        <a:cubicBezTo>
                          <a:pt x="190" y="71"/>
                          <a:pt x="189" y="72"/>
                          <a:pt x="190" y="72"/>
                        </a:cubicBezTo>
                        <a:cubicBezTo>
                          <a:pt x="190" y="72"/>
                          <a:pt x="190" y="72"/>
                          <a:pt x="191" y="73"/>
                        </a:cubicBezTo>
                        <a:cubicBezTo>
                          <a:pt x="191" y="74"/>
                          <a:pt x="191" y="74"/>
                          <a:pt x="191" y="74"/>
                        </a:cubicBezTo>
                        <a:cubicBezTo>
                          <a:pt x="191" y="73"/>
                          <a:pt x="191" y="73"/>
                          <a:pt x="191" y="74"/>
                        </a:cubicBezTo>
                        <a:cubicBezTo>
                          <a:pt x="191" y="74"/>
                          <a:pt x="191" y="75"/>
                          <a:pt x="191" y="74"/>
                        </a:cubicBezTo>
                        <a:cubicBezTo>
                          <a:pt x="190" y="73"/>
                          <a:pt x="190" y="73"/>
                          <a:pt x="190" y="73"/>
                        </a:cubicBezTo>
                        <a:cubicBezTo>
                          <a:pt x="190" y="74"/>
                          <a:pt x="190" y="75"/>
                          <a:pt x="190" y="75"/>
                        </a:cubicBezTo>
                        <a:cubicBezTo>
                          <a:pt x="190" y="75"/>
                          <a:pt x="190" y="76"/>
                          <a:pt x="190" y="75"/>
                        </a:cubicBezTo>
                        <a:cubicBezTo>
                          <a:pt x="190" y="75"/>
                          <a:pt x="190" y="75"/>
                          <a:pt x="190" y="76"/>
                        </a:cubicBezTo>
                        <a:cubicBezTo>
                          <a:pt x="191" y="76"/>
                          <a:pt x="192" y="77"/>
                          <a:pt x="191" y="76"/>
                        </a:cubicBezTo>
                        <a:cubicBezTo>
                          <a:pt x="190" y="76"/>
                          <a:pt x="189" y="76"/>
                          <a:pt x="189" y="75"/>
                        </a:cubicBezTo>
                        <a:cubicBezTo>
                          <a:pt x="188" y="75"/>
                          <a:pt x="188" y="75"/>
                          <a:pt x="188" y="75"/>
                        </a:cubicBezTo>
                        <a:cubicBezTo>
                          <a:pt x="188" y="75"/>
                          <a:pt x="188" y="75"/>
                          <a:pt x="187" y="75"/>
                        </a:cubicBezTo>
                        <a:cubicBezTo>
                          <a:pt x="187" y="74"/>
                          <a:pt x="187" y="74"/>
                          <a:pt x="187" y="74"/>
                        </a:cubicBezTo>
                        <a:cubicBezTo>
                          <a:pt x="187" y="75"/>
                          <a:pt x="187" y="75"/>
                          <a:pt x="187" y="75"/>
                        </a:cubicBezTo>
                        <a:cubicBezTo>
                          <a:pt x="186" y="74"/>
                          <a:pt x="186" y="73"/>
                          <a:pt x="186" y="73"/>
                        </a:cubicBezTo>
                        <a:cubicBezTo>
                          <a:pt x="185" y="74"/>
                          <a:pt x="185" y="74"/>
                          <a:pt x="185" y="74"/>
                        </a:cubicBezTo>
                        <a:cubicBezTo>
                          <a:pt x="185" y="74"/>
                          <a:pt x="185" y="73"/>
                          <a:pt x="184" y="73"/>
                        </a:cubicBezTo>
                        <a:cubicBezTo>
                          <a:pt x="184" y="73"/>
                          <a:pt x="184" y="73"/>
                          <a:pt x="184" y="73"/>
                        </a:cubicBezTo>
                        <a:cubicBezTo>
                          <a:pt x="184" y="73"/>
                          <a:pt x="183" y="73"/>
                          <a:pt x="183" y="73"/>
                        </a:cubicBezTo>
                        <a:cubicBezTo>
                          <a:pt x="184" y="74"/>
                          <a:pt x="184" y="74"/>
                          <a:pt x="184" y="74"/>
                        </a:cubicBezTo>
                        <a:cubicBezTo>
                          <a:pt x="185" y="75"/>
                          <a:pt x="184" y="74"/>
                          <a:pt x="185" y="75"/>
                        </a:cubicBezTo>
                        <a:cubicBezTo>
                          <a:pt x="186" y="75"/>
                          <a:pt x="187" y="76"/>
                          <a:pt x="187" y="76"/>
                        </a:cubicBezTo>
                        <a:cubicBezTo>
                          <a:pt x="188" y="77"/>
                          <a:pt x="189" y="78"/>
                          <a:pt x="188" y="78"/>
                        </a:cubicBezTo>
                        <a:cubicBezTo>
                          <a:pt x="188" y="78"/>
                          <a:pt x="186" y="77"/>
                          <a:pt x="186" y="77"/>
                        </a:cubicBezTo>
                        <a:cubicBezTo>
                          <a:pt x="185" y="77"/>
                          <a:pt x="184" y="77"/>
                          <a:pt x="183" y="77"/>
                        </a:cubicBezTo>
                        <a:cubicBezTo>
                          <a:pt x="183" y="76"/>
                          <a:pt x="183" y="76"/>
                          <a:pt x="182" y="76"/>
                        </a:cubicBezTo>
                        <a:cubicBezTo>
                          <a:pt x="182" y="76"/>
                          <a:pt x="181" y="76"/>
                          <a:pt x="181" y="75"/>
                        </a:cubicBezTo>
                        <a:cubicBezTo>
                          <a:pt x="180" y="75"/>
                          <a:pt x="180" y="75"/>
                          <a:pt x="179" y="75"/>
                        </a:cubicBezTo>
                        <a:cubicBezTo>
                          <a:pt x="179" y="75"/>
                          <a:pt x="179" y="75"/>
                          <a:pt x="178" y="74"/>
                        </a:cubicBezTo>
                        <a:cubicBezTo>
                          <a:pt x="178" y="74"/>
                          <a:pt x="178" y="74"/>
                          <a:pt x="179" y="74"/>
                        </a:cubicBezTo>
                        <a:cubicBezTo>
                          <a:pt x="179" y="74"/>
                          <a:pt x="179" y="74"/>
                          <a:pt x="179" y="73"/>
                        </a:cubicBezTo>
                        <a:cubicBezTo>
                          <a:pt x="179" y="73"/>
                          <a:pt x="179" y="73"/>
                          <a:pt x="178" y="73"/>
                        </a:cubicBezTo>
                        <a:cubicBezTo>
                          <a:pt x="177" y="72"/>
                          <a:pt x="177" y="72"/>
                          <a:pt x="177" y="72"/>
                        </a:cubicBezTo>
                        <a:cubicBezTo>
                          <a:pt x="176" y="72"/>
                          <a:pt x="176" y="72"/>
                          <a:pt x="176" y="71"/>
                        </a:cubicBezTo>
                        <a:cubicBezTo>
                          <a:pt x="176" y="71"/>
                          <a:pt x="176" y="71"/>
                          <a:pt x="176" y="71"/>
                        </a:cubicBezTo>
                        <a:cubicBezTo>
                          <a:pt x="175" y="71"/>
                          <a:pt x="175" y="71"/>
                          <a:pt x="175" y="71"/>
                        </a:cubicBezTo>
                        <a:cubicBezTo>
                          <a:pt x="174" y="71"/>
                          <a:pt x="174" y="70"/>
                          <a:pt x="174" y="71"/>
                        </a:cubicBezTo>
                        <a:cubicBezTo>
                          <a:pt x="174" y="71"/>
                          <a:pt x="174" y="71"/>
                          <a:pt x="173" y="71"/>
                        </a:cubicBezTo>
                        <a:cubicBezTo>
                          <a:pt x="173" y="71"/>
                          <a:pt x="172" y="71"/>
                          <a:pt x="172" y="71"/>
                        </a:cubicBezTo>
                        <a:cubicBezTo>
                          <a:pt x="172" y="71"/>
                          <a:pt x="172" y="71"/>
                          <a:pt x="172" y="71"/>
                        </a:cubicBezTo>
                        <a:cubicBezTo>
                          <a:pt x="171" y="71"/>
                          <a:pt x="170" y="72"/>
                          <a:pt x="169" y="72"/>
                        </a:cubicBezTo>
                        <a:cubicBezTo>
                          <a:pt x="169" y="71"/>
                          <a:pt x="168" y="71"/>
                          <a:pt x="168" y="71"/>
                        </a:cubicBezTo>
                        <a:cubicBezTo>
                          <a:pt x="168" y="71"/>
                          <a:pt x="167" y="70"/>
                          <a:pt x="168" y="70"/>
                        </a:cubicBezTo>
                        <a:cubicBezTo>
                          <a:pt x="168" y="69"/>
                          <a:pt x="169" y="69"/>
                          <a:pt x="169" y="69"/>
                        </a:cubicBezTo>
                        <a:cubicBezTo>
                          <a:pt x="169" y="68"/>
                          <a:pt x="169" y="68"/>
                          <a:pt x="169" y="68"/>
                        </a:cubicBezTo>
                        <a:cubicBezTo>
                          <a:pt x="170" y="68"/>
                          <a:pt x="170" y="69"/>
                          <a:pt x="171" y="69"/>
                        </a:cubicBezTo>
                        <a:cubicBezTo>
                          <a:pt x="172" y="69"/>
                          <a:pt x="173" y="69"/>
                          <a:pt x="174" y="68"/>
                        </a:cubicBezTo>
                        <a:cubicBezTo>
                          <a:pt x="175" y="68"/>
                          <a:pt x="176" y="68"/>
                          <a:pt x="175" y="68"/>
                        </a:cubicBezTo>
                        <a:cubicBezTo>
                          <a:pt x="175" y="68"/>
                          <a:pt x="174" y="67"/>
                          <a:pt x="174" y="66"/>
                        </a:cubicBezTo>
                        <a:cubicBezTo>
                          <a:pt x="174" y="66"/>
                          <a:pt x="176" y="65"/>
                          <a:pt x="176" y="65"/>
                        </a:cubicBezTo>
                        <a:cubicBezTo>
                          <a:pt x="176" y="65"/>
                          <a:pt x="177" y="65"/>
                          <a:pt x="178" y="65"/>
                        </a:cubicBezTo>
                        <a:cubicBezTo>
                          <a:pt x="178" y="65"/>
                          <a:pt x="179" y="65"/>
                          <a:pt x="179" y="66"/>
                        </a:cubicBezTo>
                        <a:cubicBezTo>
                          <a:pt x="179" y="67"/>
                          <a:pt x="179" y="67"/>
                          <a:pt x="180" y="67"/>
                        </a:cubicBezTo>
                        <a:cubicBezTo>
                          <a:pt x="180" y="67"/>
                          <a:pt x="180" y="66"/>
                          <a:pt x="180" y="66"/>
                        </a:cubicBezTo>
                        <a:cubicBezTo>
                          <a:pt x="181" y="66"/>
                          <a:pt x="182" y="66"/>
                          <a:pt x="182" y="66"/>
                        </a:cubicBezTo>
                        <a:cubicBezTo>
                          <a:pt x="183" y="66"/>
                          <a:pt x="183" y="65"/>
                          <a:pt x="182" y="65"/>
                        </a:cubicBezTo>
                        <a:cubicBezTo>
                          <a:pt x="182" y="65"/>
                          <a:pt x="181" y="65"/>
                          <a:pt x="181" y="65"/>
                        </a:cubicBezTo>
                        <a:cubicBezTo>
                          <a:pt x="180" y="64"/>
                          <a:pt x="180" y="64"/>
                          <a:pt x="180" y="64"/>
                        </a:cubicBezTo>
                        <a:cubicBezTo>
                          <a:pt x="179" y="64"/>
                          <a:pt x="179" y="65"/>
                          <a:pt x="179" y="65"/>
                        </a:cubicBezTo>
                        <a:cubicBezTo>
                          <a:pt x="179" y="65"/>
                          <a:pt x="177" y="65"/>
                          <a:pt x="176" y="65"/>
                        </a:cubicBezTo>
                        <a:cubicBezTo>
                          <a:pt x="176" y="64"/>
                          <a:pt x="177" y="64"/>
                          <a:pt x="177" y="64"/>
                        </a:cubicBezTo>
                        <a:cubicBezTo>
                          <a:pt x="177" y="64"/>
                          <a:pt x="178" y="63"/>
                          <a:pt x="178" y="63"/>
                        </a:cubicBezTo>
                        <a:cubicBezTo>
                          <a:pt x="177" y="63"/>
                          <a:pt x="177" y="62"/>
                          <a:pt x="177" y="61"/>
                        </a:cubicBezTo>
                        <a:cubicBezTo>
                          <a:pt x="176" y="61"/>
                          <a:pt x="176" y="60"/>
                          <a:pt x="176" y="60"/>
                        </a:cubicBezTo>
                        <a:cubicBezTo>
                          <a:pt x="176" y="60"/>
                          <a:pt x="175" y="60"/>
                          <a:pt x="175" y="60"/>
                        </a:cubicBezTo>
                        <a:cubicBezTo>
                          <a:pt x="175" y="60"/>
                          <a:pt x="175" y="59"/>
                          <a:pt x="175" y="59"/>
                        </a:cubicBezTo>
                        <a:cubicBezTo>
                          <a:pt x="175" y="59"/>
                          <a:pt x="174" y="59"/>
                          <a:pt x="174" y="59"/>
                        </a:cubicBezTo>
                        <a:cubicBezTo>
                          <a:pt x="174" y="59"/>
                          <a:pt x="174" y="60"/>
                          <a:pt x="174" y="60"/>
                        </a:cubicBezTo>
                        <a:cubicBezTo>
                          <a:pt x="174" y="60"/>
                          <a:pt x="175" y="61"/>
                          <a:pt x="174" y="60"/>
                        </a:cubicBezTo>
                        <a:cubicBezTo>
                          <a:pt x="174" y="60"/>
                          <a:pt x="174" y="60"/>
                          <a:pt x="174" y="59"/>
                        </a:cubicBezTo>
                        <a:cubicBezTo>
                          <a:pt x="174" y="59"/>
                          <a:pt x="173" y="59"/>
                          <a:pt x="173" y="59"/>
                        </a:cubicBezTo>
                        <a:cubicBezTo>
                          <a:pt x="173" y="58"/>
                          <a:pt x="173" y="58"/>
                          <a:pt x="173" y="58"/>
                        </a:cubicBezTo>
                        <a:cubicBezTo>
                          <a:pt x="173" y="58"/>
                          <a:pt x="172" y="58"/>
                          <a:pt x="172" y="58"/>
                        </a:cubicBezTo>
                        <a:cubicBezTo>
                          <a:pt x="172" y="59"/>
                          <a:pt x="170" y="59"/>
                          <a:pt x="170" y="59"/>
                        </a:cubicBezTo>
                        <a:cubicBezTo>
                          <a:pt x="170" y="59"/>
                          <a:pt x="170" y="58"/>
                          <a:pt x="170" y="58"/>
                        </a:cubicBezTo>
                        <a:cubicBezTo>
                          <a:pt x="171" y="58"/>
                          <a:pt x="171" y="58"/>
                          <a:pt x="172" y="58"/>
                        </a:cubicBezTo>
                        <a:cubicBezTo>
                          <a:pt x="172" y="57"/>
                          <a:pt x="172" y="57"/>
                          <a:pt x="172" y="57"/>
                        </a:cubicBezTo>
                        <a:cubicBezTo>
                          <a:pt x="171" y="57"/>
                          <a:pt x="171" y="57"/>
                          <a:pt x="170" y="56"/>
                        </a:cubicBezTo>
                        <a:cubicBezTo>
                          <a:pt x="170" y="56"/>
                          <a:pt x="170" y="56"/>
                          <a:pt x="170" y="56"/>
                        </a:cubicBezTo>
                        <a:cubicBezTo>
                          <a:pt x="170" y="56"/>
                          <a:pt x="169" y="55"/>
                          <a:pt x="169" y="55"/>
                        </a:cubicBezTo>
                        <a:cubicBezTo>
                          <a:pt x="169" y="56"/>
                          <a:pt x="168" y="56"/>
                          <a:pt x="168" y="56"/>
                        </a:cubicBezTo>
                        <a:cubicBezTo>
                          <a:pt x="169" y="55"/>
                          <a:pt x="168" y="54"/>
                          <a:pt x="168" y="54"/>
                        </a:cubicBezTo>
                        <a:cubicBezTo>
                          <a:pt x="168" y="54"/>
                          <a:pt x="168" y="55"/>
                          <a:pt x="167" y="54"/>
                        </a:cubicBezTo>
                        <a:cubicBezTo>
                          <a:pt x="167" y="54"/>
                          <a:pt x="167" y="54"/>
                          <a:pt x="166" y="53"/>
                        </a:cubicBezTo>
                        <a:cubicBezTo>
                          <a:pt x="166" y="53"/>
                          <a:pt x="166" y="53"/>
                          <a:pt x="166" y="54"/>
                        </a:cubicBezTo>
                        <a:cubicBezTo>
                          <a:pt x="166" y="54"/>
                          <a:pt x="166" y="54"/>
                          <a:pt x="166" y="54"/>
                        </a:cubicBezTo>
                        <a:cubicBezTo>
                          <a:pt x="165" y="54"/>
                          <a:pt x="165" y="54"/>
                          <a:pt x="166" y="54"/>
                        </a:cubicBezTo>
                        <a:cubicBezTo>
                          <a:pt x="166" y="54"/>
                          <a:pt x="167" y="55"/>
                          <a:pt x="167" y="55"/>
                        </a:cubicBezTo>
                        <a:cubicBezTo>
                          <a:pt x="166" y="55"/>
                          <a:pt x="166" y="55"/>
                          <a:pt x="166" y="55"/>
                        </a:cubicBezTo>
                        <a:cubicBezTo>
                          <a:pt x="165" y="56"/>
                          <a:pt x="164" y="55"/>
                          <a:pt x="164" y="55"/>
                        </a:cubicBezTo>
                        <a:cubicBezTo>
                          <a:pt x="163" y="55"/>
                          <a:pt x="162" y="55"/>
                          <a:pt x="163" y="55"/>
                        </a:cubicBezTo>
                        <a:cubicBezTo>
                          <a:pt x="163" y="55"/>
                          <a:pt x="163" y="56"/>
                          <a:pt x="164" y="56"/>
                        </a:cubicBezTo>
                        <a:cubicBezTo>
                          <a:pt x="164" y="56"/>
                          <a:pt x="165" y="56"/>
                          <a:pt x="165" y="56"/>
                        </a:cubicBezTo>
                        <a:cubicBezTo>
                          <a:pt x="165" y="56"/>
                          <a:pt x="165" y="56"/>
                          <a:pt x="165" y="56"/>
                        </a:cubicBezTo>
                        <a:cubicBezTo>
                          <a:pt x="165" y="56"/>
                          <a:pt x="165" y="57"/>
                          <a:pt x="164" y="57"/>
                        </a:cubicBezTo>
                        <a:cubicBezTo>
                          <a:pt x="164" y="56"/>
                          <a:pt x="163" y="56"/>
                          <a:pt x="162" y="55"/>
                        </a:cubicBezTo>
                        <a:cubicBezTo>
                          <a:pt x="161" y="55"/>
                          <a:pt x="161" y="55"/>
                          <a:pt x="160" y="55"/>
                        </a:cubicBezTo>
                        <a:cubicBezTo>
                          <a:pt x="160" y="55"/>
                          <a:pt x="161" y="55"/>
                          <a:pt x="161" y="55"/>
                        </a:cubicBezTo>
                        <a:cubicBezTo>
                          <a:pt x="161" y="55"/>
                          <a:pt x="161" y="55"/>
                          <a:pt x="161" y="55"/>
                        </a:cubicBezTo>
                        <a:cubicBezTo>
                          <a:pt x="161" y="56"/>
                          <a:pt x="161" y="56"/>
                          <a:pt x="160" y="55"/>
                        </a:cubicBezTo>
                        <a:cubicBezTo>
                          <a:pt x="159" y="55"/>
                          <a:pt x="158" y="55"/>
                          <a:pt x="157" y="55"/>
                        </a:cubicBezTo>
                        <a:cubicBezTo>
                          <a:pt x="156" y="55"/>
                          <a:pt x="156" y="55"/>
                          <a:pt x="156" y="55"/>
                        </a:cubicBezTo>
                        <a:cubicBezTo>
                          <a:pt x="156" y="55"/>
                          <a:pt x="155" y="55"/>
                          <a:pt x="155" y="55"/>
                        </a:cubicBezTo>
                        <a:cubicBezTo>
                          <a:pt x="154" y="55"/>
                          <a:pt x="154" y="54"/>
                          <a:pt x="153" y="54"/>
                        </a:cubicBezTo>
                        <a:cubicBezTo>
                          <a:pt x="153" y="54"/>
                          <a:pt x="153" y="54"/>
                          <a:pt x="152" y="54"/>
                        </a:cubicBezTo>
                        <a:cubicBezTo>
                          <a:pt x="152" y="54"/>
                          <a:pt x="152" y="54"/>
                          <a:pt x="151" y="54"/>
                        </a:cubicBezTo>
                        <a:cubicBezTo>
                          <a:pt x="150" y="54"/>
                          <a:pt x="151" y="54"/>
                          <a:pt x="150" y="54"/>
                        </a:cubicBezTo>
                        <a:cubicBezTo>
                          <a:pt x="150" y="53"/>
                          <a:pt x="149" y="53"/>
                          <a:pt x="149" y="53"/>
                        </a:cubicBezTo>
                        <a:cubicBezTo>
                          <a:pt x="149" y="52"/>
                          <a:pt x="148" y="52"/>
                          <a:pt x="149" y="52"/>
                        </a:cubicBezTo>
                        <a:cubicBezTo>
                          <a:pt x="149" y="52"/>
                          <a:pt x="150" y="52"/>
                          <a:pt x="151" y="52"/>
                        </a:cubicBezTo>
                        <a:cubicBezTo>
                          <a:pt x="152" y="52"/>
                          <a:pt x="153" y="52"/>
                          <a:pt x="152" y="52"/>
                        </a:cubicBezTo>
                        <a:cubicBezTo>
                          <a:pt x="152" y="52"/>
                          <a:pt x="152" y="51"/>
                          <a:pt x="151" y="51"/>
                        </a:cubicBezTo>
                        <a:cubicBezTo>
                          <a:pt x="150" y="51"/>
                          <a:pt x="148" y="51"/>
                          <a:pt x="148" y="51"/>
                        </a:cubicBezTo>
                        <a:cubicBezTo>
                          <a:pt x="148" y="50"/>
                          <a:pt x="147" y="48"/>
                          <a:pt x="148" y="48"/>
                        </a:cubicBezTo>
                        <a:cubicBezTo>
                          <a:pt x="148" y="47"/>
                          <a:pt x="148" y="46"/>
                          <a:pt x="149" y="45"/>
                        </a:cubicBezTo>
                        <a:cubicBezTo>
                          <a:pt x="149" y="45"/>
                          <a:pt x="151" y="44"/>
                          <a:pt x="151" y="44"/>
                        </a:cubicBezTo>
                        <a:cubicBezTo>
                          <a:pt x="151" y="43"/>
                          <a:pt x="154" y="43"/>
                          <a:pt x="155" y="43"/>
                        </a:cubicBezTo>
                        <a:cubicBezTo>
                          <a:pt x="155" y="43"/>
                          <a:pt x="156" y="43"/>
                          <a:pt x="156" y="43"/>
                        </a:cubicBezTo>
                        <a:cubicBezTo>
                          <a:pt x="156" y="44"/>
                          <a:pt x="155" y="44"/>
                          <a:pt x="155" y="44"/>
                        </a:cubicBezTo>
                        <a:cubicBezTo>
                          <a:pt x="155" y="44"/>
                          <a:pt x="153" y="46"/>
                          <a:pt x="153" y="46"/>
                        </a:cubicBezTo>
                        <a:cubicBezTo>
                          <a:pt x="153" y="47"/>
                          <a:pt x="153" y="47"/>
                          <a:pt x="154" y="47"/>
                        </a:cubicBezTo>
                        <a:cubicBezTo>
                          <a:pt x="154" y="47"/>
                          <a:pt x="153" y="48"/>
                          <a:pt x="153" y="48"/>
                        </a:cubicBezTo>
                        <a:cubicBezTo>
                          <a:pt x="153" y="49"/>
                          <a:pt x="154" y="49"/>
                          <a:pt x="154" y="49"/>
                        </a:cubicBezTo>
                        <a:cubicBezTo>
                          <a:pt x="154" y="50"/>
                          <a:pt x="156" y="51"/>
                          <a:pt x="156" y="51"/>
                        </a:cubicBezTo>
                        <a:cubicBezTo>
                          <a:pt x="156" y="51"/>
                          <a:pt x="156" y="51"/>
                          <a:pt x="156" y="51"/>
                        </a:cubicBezTo>
                        <a:cubicBezTo>
                          <a:pt x="155" y="51"/>
                          <a:pt x="155" y="51"/>
                          <a:pt x="155" y="52"/>
                        </a:cubicBezTo>
                        <a:cubicBezTo>
                          <a:pt x="155" y="52"/>
                          <a:pt x="156" y="52"/>
                          <a:pt x="156" y="52"/>
                        </a:cubicBezTo>
                        <a:cubicBezTo>
                          <a:pt x="156" y="52"/>
                          <a:pt x="156" y="52"/>
                          <a:pt x="156" y="52"/>
                        </a:cubicBezTo>
                        <a:cubicBezTo>
                          <a:pt x="157" y="51"/>
                          <a:pt x="156" y="51"/>
                          <a:pt x="156" y="51"/>
                        </a:cubicBezTo>
                        <a:cubicBezTo>
                          <a:pt x="156" y="51"/>
                          <a:pt x="157" y="51"/>
                          <a:pt x="157" y="51"/>
                        </a:cubicBezTo>
                        <a:cubicBezTo>
                          <a:pt x="157" y="50"/>
                          <a:pt x="157" y="50"/>
                          <a:pt x="156" y="50"/>
                        </a:cubicBezTo>
                        <a:cubicBezTo>
                          <a:pt x="156" y="50"/>
                          <a:pt x="154" y="49"/>
                          <a:pt x="154" y="49"/>
                        </a:cubicBezTo>
                        <a:cubicBezTo>
                          <a:pt x="155" y="49"/>
                          <a:pt x="155" y="49"/>
                          <a:pt x="155" y="48"/>
                        </a:cubicBezTo>
                        <a:cubicBezTo>
                          <a:pt x="155" y="48"/>
                          <a:pt x="156" y="48"/>
                          <a:pt x="156" y="48"/>
                        </a:cubicBezTo>
                        <a:cubicBezTo>
                          <a:pt x="156" y="48"/>
                          <a:pt x="158" y="49"/>
                          <a:pt x="157" y="49"/>
                        </a:cubicBezTo>
                        <a:cubicBezTo>
                          <a:pt x="157" y="49"/>
                          <a:pt x="156" y="48"/>
                          <a:pt x="157" y="48"/>
                        </a:cubicBezTo>
                        <a:cubicBezTo>
                          <a:pt x="157" y="48"/>
                          <a:pt x="157" y="48"/>
                          <a:pt x="156" y="48"/>
                        </a:cubicBezTo>
                        <a:cubicBezTo>
                          <a:pt x="156" y="48"/>
                          <a:pt x="155" y="47"/>
                          <a:pt x="155" y="47"/>
                        </a:cubicBezTo>
                        <a:cubicBezTo>
                          <a:pt x="155" y="47"/>
                          <a:pt x="155" y="47"/>
                          <a:pt x="155" y="46"/>
                        </a:cubicBezTo>
                        <a:cubicBezTo>
                          <a:pt x="155" y="46"/>
                          <a:pt x="155" y="46"/>
                          <a:pt x="156" y="46"/>
                        </a:cubicBezTo>
                        <a:cubicBezTo>
                          <a:pt x="156" y="46"/>
                          <a:pt x="158" y="47"/>
                          <a:pt x="157" y="46"/>
                        </a:cubicBezTo>
                        <a:cubicBezTo>
                          <a:pt x="156" y="46"/>
                          <a:pt x="155" y="45"/>
                          <a:pt x="156" y="45"/>
                        </a:cubicBezTo>
                        <a:cubicBezTo>
                          <a:pt x="156" y="45"/>
                          <a:pt x="158" y="46"/>
                          <a:pt x="157" y="45"/>
                        </a:cubicBezTo>
                        <a:cubicBezTo>
                          <a:pt x="156" y="45"/>
                          <a:pt x="156" y="45"/>
                          <a:pt x="156" y="44"/>
                        </a:cubicBezTo>
                        <a:cubicBezTo>
                          <a:pt x="156" y="44"/>
                          <a:pt x="156" y="45"/>
                          <a:pt x="157" y="45"/>
                        </a:cubicBezTo>
                        <a:cubicBezTo>
                          <a:pt x="157" y="45"/>
                          <a:pt x="157" y="45"/>
                          <a:pt x="157" y="44"/>
                        </a:cubicBezTo>
                        <a:cubicBezTo>
                          <a:pt x="158" y="44"/>
                          <a:pt x="158" y="44"/>
                          <a:pt x="158" y="44"/>
                        </a:cubicBezTo>
                        <a:cubicBezTo>
                          <a:pt x="158" y="44"/>
                          <a:pt x="158" y="45"/>
                          <a:pt x="158" y="44"/>
                        </a:cubicBezTo>
                        <a:cubicBezTo>
                          <a:pt x="158" y="44"/>
                          <a:pt x="158" y="44"/>
                          <a:pt x="158" y="44"/>
                        </a:cubicBezTo>
                        <a:cubicBezTo>
                          <a:pt x="159" y="44"/>
                          <a:pt x="159" y="43"/>
                          <a:pt x="160" y="43"/>
                        </a:cubicBezTo>
                        <a:cubicBezTo>
                          <a:pt x="161" y="43"/>
                          <a:pt x="162" y="43"/>
                          <a:pt x="162" y="44"/>
                        </a:cubicBezTo>
                        <a:cubicBezTo>
                          <a:pt x="162" y="45"/>
                          <a:pt x="163" y="45"/>
                          <a:pt x="163" y="45"/>
                        </a:cubicBezTo>
                        <a:cubicBezTo>
                          <a:pt x="163" y="45"/>
                          <a:pt x="164" y="46"/>
                          <a:pt x="164" y="46"/>
                        </a:cubicBezTo>
                        <a:cubicBezTo>
                          <a:pt x="164" y="47"/>
                          <a:pt x="163" y="47"/>
                          <a:pt x="163" y="47"/>
                        </a:cubicBezTo>
                        <a:cubicBezTo>
                          <a:pt x="162" y="48"/>
                          <a:pt x="162" y="48"/>
                          <a:pt x="163" y="48"/>
                        </a:cubicBezTo>
                        <a:cubicBezTo>
                          <a:pt x="163" y="48"/>
                          <a:pt x="164" y="47"/>
                          <a:pt x="163" y="47"/>
                        </a:cubicBezTo>
                        <a:cubicBezTo>
                          <a:pt x="163" y="48"/>
                          <a:pt x="163" y="49"/>
                          <a:pt x="163" y="49"/>
                        </a:cubicBezTo>
                        <a:cubicBezTo>
                          <a:pt x="164" y="49"/>
                          <a:pt x="164" y="48"/>
                          <a:pt x="164" y="48"/>
                        </a:cubicBezTo>
                        <a:cubicBezTo>
                          <a:pt x="164" y="48"/>
                          <a:pt x="165" y="48"/>
                          <a:pt x="165" y="48"/>
                        </a:cubicBezTo>
                        <a:cubicBezTo>
                          <a:pt x="165" y="48"/>
                          <a:pt x="165" y="47"/>
                          <a:pt x="166" y="48"/>
                        </a:cubicBezTo>
                        <a:cubicBezTo>
                          <a:pt x="166" y="48"/>
                          <a:pt x="166" y="48"/>
                          <a:pt x="166" y="49"/>
                        </a:cubicBezTo>
                        <a:cubicBezTo>
                          <a:pt x="166" y="49"/>
                          <a:pt x="166" y="49"/>
                          <a:pt x="166" y="49"/>
                        </a:cubicBezTo>
                        <a:cubicBezTo>
                          <a:pt x="167" y="49"/>
                          <a:pt x="168" y="50"/>
                          <a:pt x="168" y="49"/>
                        </a:cubicBezTo>
                        <a:cubicBezTo>
                          <a:pt x="168" y="49"/>
                          <a:pt x="167" y="49"/>
                          <a:pt x="167" y="48"/>
                        </a:cubicBezTo>
                        <a:cubicBezTo>
                          <a:pt x="166" y="48"/>
                          <a:pt x="166" y="48"/>
                          <a:pt x="166" y="48"/>
                        </a:cubicBezTo>
                        <a:cubicBezTo>
                          <a:pt x="166" y="48"/>
                          <a:pt x="167" y="48"/>
                          <a:pt x="168" y="48"/>
                        </a:cubicBezTo>
                        <a:cubicBezTo>
                          <a:pt x="168" y="48"/>
                          <a:pt x="168" y="48"/>
                          <a:pt x="169" y="48"/>
                        </a:cubicBezTo>
                        <a:cubicBezTo>
                          <a:pt x="169" y="48"/>
                          <a:pt x="169" y="48"/>
                          <a:pt x="169" y="48"/>
                        </a:cubicBezTo>
                        <a:cubicBezTo>
                          <a:pt x="169" y="48"/>
                          <a:pt x="167" y="48"/>
                          <a:pt x="167" y="47"/>
                        </a:cubicBezTo>
                        <a:cubicBezTo>
                          <a:pt x="167" y="47"/>
                          <a:pt x="167" y="47"/>
                          <a:pt x="167" y="47"/>
                        </a:cubicBezTo>
                        <a:cubicBezTo>
                          <a:pt x="168" y="47"/>
                          <a:pt x="168" y="46"/>
                          <a:pt x="169" y="46"/>
                        </a:cubicBezTo>
                        <a:cubicBezTo>
                          <a:pt x="170" y="47"/>
                          <a:pt x="170" y="47"/>
                          <a:pt x="171" y="47"/>
                        </a:cubicBezTo>
                        <a:cubicBezTo>
                          <a:pt x="171" y="47"/>
                          <a:pt x="172" y="47"/>
                          <a:pt x="172" y="47"/>
                        </a:cubicBezTo>
                        <a:cubicBezTo>
                          <a:pt x="173" y="47"/>
                          <a:pt x="173" y="48"/>
                          <a:pt x="173" y="48"/>
                        </a:cubicBezTo>
                        <a:cubicBezTo>
                          <a:pt x="173" y="48"/>
                          <a:pt x="172" y="48"/>
                          <a:pt x="172" y="48"/>
                        </a:cubicBezTo>
                        <a:cubicBezTo>
                          <a:pt x="171" y="48"/>
                          <a:pt x="170" y="49"/>
                          <a:pt x="171" y="49"/>
                        </a:cubicBezTo>
                        <a:cubicBezTo>
                          <a:pt x="171" y="49"/>
                          <a:pt x="172" y="49"/>
                          <a:pt x="172" y="49"/>
                        </a:cubicBezTo>
                        <a:cubicBezTo>
                          <a:pt x="172" y="49"/>
                          <a:pt x="172" y="49"/>
                          <a:pt x="172" y="49"/>
                        </a:cubicBezTo>
                        <a:cubicBezTo>
                          <a:pt x="171" y="50"/>
                          <a:pt x="172" y="50"/>
                          <a:pt x="172" y="49"/>
                        </a:cubicBezTo>
                        <a:cubicBezTo>
                          <a:pt x="173" y="49"/>
                          <a:pt x="172" y="49"/>
                          <a:pt x="173" y="49"/>
                        </a:cubicBezTo>
                        <a:cubicBezTo>
                          <a:pt x="174" y="49"/>
                          <a:pt x="175" y="49"/>
                          <a:pt x="174" y="49"/>
                        </a:cubicBezTo>
                        <a:cubicBezTo>
                          <a:pt x="174" y="49"/>
                          <a:pt x="174" y="49"/>
                          <a:pt x="174" y="50"/>
                        </a:cubicBezTo>
                        <a:cubicBezTo>
                          <a:pt x="173" y="50"/>
                          <a:pt x="173" y="50"/>
                          <a:pt x="173" y="50"/>
                        </a:cubicBezTo>
                        <a:cubicBezTo>
                          <a:pt x="173" y="50"/>
                          <a:pt x="173" y="50"/>
                          <a:pt x="173" y="50"/>
                        </a:cubicBezTo>
                        <a:cubicBezTo>
                          <a:pt x="173" y="50"/>
                          <a:pt x="174" y="50"/>
                          <a:pt x="173" y="50"/>
                        </a:cubicBezTo>
                        <a:cubicBezTo>
                          <a:pt x="173" y="51"/>
                          <a:pt x="173" y="51"/>
                          <a:pt x="173" y="51"/>
                        </a:cubicBezTo>
                        <a:cubicBezTo>
                          <a:pt x="173" y="51"/>
                          <a:pt x="173" y="50"/>
                          <a:pt x="174" y="50"/>
                        </a:cubicBezTo>
                        <a:cubicBezTo>
                          <a:pt x="174" y="50"/>
                          <a:pt x="174" y="50"/>
                          <a:pt x="174" y="50"/>
                        </a:cubicBezTo>
                        <a:cubicBezTo>
                          <a:pt x="174" y="50"/>
                          <a:pt x="175" y="50"/>
                          <a:pt x="174" y="51"/>
                        </a:cubicBezTo>
                        <a:cubicBezTo>
                          <a:pt x="174" y="51"/>
                          <a:pt x="174" y="52"/>
                          <a:pt x="175" y="51"/>
                        </a:cubicBezTo>
                        <a:cubicBezTo>
                          <a:pt x="175" y="50"/>
                          <a:pt x="175" y="50"/>
                          <a:pt x="175" y="50"/>
                        </a:cubicBezTo>
                        <a:cubicBezTo>
                          <a:pt x="175" y="51"/>
                          <a:pt x="175" y="51"/>
                          <a:pt x="175" y="51"/>
                        </a:cubicBezTo>
                        <a:cubicBezTo>
                          <a:pt x="175" y="51"/>
                          <a:pt x="175" y="53"/>
                          <a:pt x="175" y="52"/>
                        </a:cubicBezTo>
                        <a:cubicBezTo>
                          <a:pt x="175" y="51"/>
                          <a:pt x="176" y="51"/>
                          <a:pt x="176" y="51"/>
                        </a:cubicBezTo>
                        <a:cubicBezTo>
                          <a:pt x="176" y="51"/>
                          <a:pt x="175" y="53"/>
                          <a:pt x="176" y="52"/>
                        </a:cubicBezTo>
                        <a:cubicBezTo>
                          <a:pt x="176" y="51"/>
                          <a:pt x="176" y="51"/>
                          <a:pt x="176" y="51"/>
                        </a:cubicBezTo>
                        <a:cubicBezTo>
                          <a:pt x="176" y="50"/>
                          <a:pt x="177" y="50"/>
                          <a:pt x="177" y="50"/>
                        </a:cubicBezTo>
                        <a:cubicBezTo>
                          <a:pt x="178" y="50"/>
                          <a:pt x="179" y="51"/>
                          <a:pt x="179" y="51"/>
                        </a:cubicBezTo>
                        <a:cubicBezTo>
                          <a:pt x="179" y="52"/>
                          <a:pt x="179" y="52"/>
                          <a:pt x="179" y="52"/>
                        </a:cubicBezTo>
                        <a:cubicBezTo>
                          <a:pt x="178" y="52"/>
                          <a:pt x="178" y="52"/>
                          <a:pt x="177" y="52"/>
                        </a:cubicBezTo>
                        <a:cubicBezTo>
                          <a:pt x="177" y="52"/>
                          <a:pt x="177" y="53"/>
                          <a:pt x="177" y="52"/>
                        </a:cubicBezTo>
                        <a:cubicBezTo>
                          <a:pt x="178" y="52"/>
                          <a:pt x="178" y="52"/>
                          <a:pt x="179" y="52"/>
                        </a:cubicBezTo>
                        <a:cubicBezTo>
                          <a:pt x="179" y="52"/>
                          <a:pt x="179" y="52"/>
                          <a:pt x="178" y="52"/>
                        </a:cubicBezTo>
                        <a:cubicBezTo>
                          <a:pt x="178" y="52"/>
                          <a:pt x="177" y="53"/>
                          <a:pt x="178" y="53"/>
                        </a:cubicBezTo>
                        <a:cubicBezTo>
                          <a:pt x="178" y="52"/>
                          <a:pt x="179" y="53"/>
                          <a:pt x="179" y="52"/>
                        </a:cubicBezTo>
                        <a:cubicBezTo>
                          <a:pt x="180" y="52"/>
                          <a:pt x="180" y="51"/>
                          <a:pt x="180" y="52"/>
                        </a:cubicBezTo>
                        <a:cubicBezTo>
                          <a:pt x="180" y="52"/>
                          <a:pt x="181" y="52"/>
                          <a:pt x="180" y="53"/>
                        </a:cubicBezTo>
                        <a:cubicBezTo>
                          <a:pt x="180" y="53"/>
                          <a:pt x="180" y="53"/>
                          <a:pt x="179" y="53"/>
                        </a:cubicBezTo>
                        <a:cubicBezTo>
                          <a:pt x="179" y="54"/>
                          <a:pt x="178" y="54"/>
                          <a:pt x="179" y="54"/>
                        </a:cubicBezTo>
                        <a:cubicBezTo>
                          <a:pt x="179" y="53"/>
                          <a:pt x="180" y="53"/>
                          <a:pt x="179" y="53"/>
                        </a:cubicBezTo>
                        <a:cubicBezTo>
                          <a:pt x="179" y="54"/>
                          <a:pt x="179" y="55"/>
                          <a:pt x="179" y="54"/>
                        </a:cubicBezTo>
                        <a:cubicBezTo>
                          <a:pt x="180" y="53"/>
                          <a:pt x="180" y="53"/>
                          <a:pt x="181" y="53"/>
                        </a:cubicBezTo>
                        <a:cubicBezTo>
                          <a:pt x="181" y="52"/>
                          <a:pt x="182" y="52"/>
                          <a:pt x="182" y="52"/>
                        </a:cubicBezTo>
                        <a:cubicBezTo>
                          <a:pt x="182" y="53"/>
                          <a:pt x="180" y="53"/>
                          <a:pt x="182" y="53"/>
                        </a:cubicBezTo>
                        <a:cubicBezTo>
                          <a:pt x="183" y="53"/>
                          <a:pt x="184" y="53"/>
                          <a:pt x="184" y="53"/>
                        </a:cubicBezTo>
                        <a:cubicBezTo>
                          <a:pt x="184" y="54"/>
                          <a:pt x="184" y="54"/>
                          <a:pt x="183" y="54"/>
                        </a:cubicBezTo>
                        <a:cubicBezTo>
                          <a:pt x="183" y="54"/>
                          <a:pt x="182" y="54"/>
                          <a:pt x="182" y="55"/>
                        </a:cubicBezTo>
                        <a:cubicBezTo>
                          <a:pt x="181" y="55"/>
                          <a:pt x="181" y="56"/>
                          <a:pt x="182" y="55"/>
                        </a:cubicBezTo>
                        <a:cubicBezTo>
                          <a:pt x="183" y="54"/>
                          <a:pt x="184" y="55"/>
                          <a:pt x="184" y="55"/>
                        </a:cubicBezTo>
                        <a:cubicBezTo>
                          <a:pt x="184" y="55"/>
                          <a:pt x="183" y="55"/>
                          <a:pt x="183" y="55"/>
                        </a:cubicBezTo>
                        <a:cubicBezTo>
                          <a:pt x="183" y="55"/>
                          <a:pt x="181" y="56"/>
                          <a:pt x="183" y="56"/>
                        </a:cubicBezTo>
                        <a:cubicBezTo>
                          <a:pt x="184" y="55"/>
                          <a:pt x="185" y="55"/>
                          <a:pt x="185" y="55"/>
                        </a:cubicBezTo>
                        <a:cubicBezTo>
                          <a:pt x="185" y="54"/>
                          <a:pt x="185" y="54"/>
                          <a:pt x="185" y="54"/>
                        </a:cubicBezTo>
                        <a:cubicBezTo>
                          <a:pt x="185" y="54"/>
                          <a:pt x="187" y="56"/>
                          <a:pt x="186" y="56"/>
                        </a:cubicBezTo>
                        <a:cubicBezTo>
                          <a:pt x="186" y="56"/>
                          <a:pt x="186" y="56"/>
                          <a:pt x="185" y="56"/>
                        </a:cubicBezTo>
                        <a:cubicBezTo>
                          <a:pt x="185" y="56"/>
                          <a:pt x="185" y="56"/>
                          <a:pt x="184" y="56"/>
                        </a:cubicBezTo>
                        <a:cubicBezTo>
                          <a:pt x="184" y="56"/>
                          <a:pt x="182" y="57"/>
                          <a:pt x="183" y="57"/>
                        </a:cubicBezTo>
                        <a:cubicBezTo>
                          <a:pt x="184" y="57"/>
                          <a:pt x="184" y="57"/>
                          <a:pt x="185" y="57"/>
                        </a:cubicBezTo>
                        <a:cubicBezTo>
                          <a:pt x="185" y="57"/>
                          <a:pt x="186" y="57"/>
                          <a:pt x="187" y="57"/>
                        </a:cubicBezTo>
                        <a:cubicBezTo>
                          <a:pt x="187" y="57"/>
                          <a:pt x="188" y="57"/>
                          <a:pt x="187" y="58"/>
                        </a:cubicBezTo>
                        <a:cubicBezTo>
                          <a:pt x="187" y="58"/>
                          <a:pt x="186" y="58"/>
                          <a:pt x="185" y="58"/>
                        </a:cubicBezTo>
                        <a:cubicBezTo>
                          <a:pt x="184" y="57"/>
                          <a:pt x="184" y="58"/>
                          <a:pt x="184" y="58"/>
                        </a:cubicBezTo>
                        <a:cubicBezTo>
                          <a:pt x="184" y="58"/>
                          <a:pt x="184" y="58"/>
                          <a:pt x="184" y="58"/>
                        </a:cubicBezTo>
                        <a:cubicBezTo>
                          <a:pt x="185" y="58"/>
                          <a:pt x="185" y="58"/>
                          <a:pt x="185" y="58"/>
                        </a:cubicBezTo>
                        <a:cubicBezTo>
                          <a:pt x="185" y="58"/>
                          <a:pt x="184" y="59"/>
                          <a:pt x="184" y="59"/>
                        </a:cubicBezTo>
                        <a:cubicBezTo>
                          <a:pt x="184" y="59"/>
                          <a:pt x="184" y="59"/>
                          <a:pt x="184" y="59"/>
                        </a:cubicBezTo>
                        <a:cubicBezTo>
                          <a:pt x="185" y="59"/>
                          <a:pt x="185" y="60"/>
                          <a:pt x="186" y="60"/>
                        </a:cubicBezTo>
                        <a:cubicBezTo>
                          <a:pt x="187" y="60"/>
                          <a:pt x="187" y="60"/>
                          <a:pt x="188" y="60"/>
                        </a:cubicBezTo>
                        <a:cubicBezTo>
                          <a:pt x="188" y="61"/>
                          <a:pt x="188" y="62"/>
                          <a:pt x="188" y="61"/>
                        </a:cubicBezTo>
                        <a:cubicBezTo>
                          <a:pt x="189" y="61"/>
                          <a:pt x="189" y="61"/>
                          <a:pt x="189" y="61"/>
                        </a:cubicBezTo>
                        <a:cubicBezTo>
                          <a:pt x="189" y="61"/>
                          <a:pt x="189" y="62"/>
                          <a:pt x="189" y="62"/>
                        </a:cubicBezTo>
                        <a:cubicBezTo>
                          <a:pt x="190" y="61"/>
                          <a:pt x="190" y="61"/>
                          <a:pt x="190" y="61"/>
                        </a:cubicBezTo>
                        <a:cubicBezTo>
                          <a:pt x="190" y="62"/>
                          <a:pt x="190" y="62"/>
                          <a:pt x="190" y="62"/>
                        </a:cubicBezTo>
                        <a:cubicBezTo>
                          <a:pt x="191" y="62"/>
                          <a:pt x="191" y="62"/>
                          <a:pt x="191" y="62"/>
                        </a:cubicBezTo>
                        <a:cubicBezTo>
                          <a:pt x="192" y="62"/>
                          <a:pt x="192" y="62"/>
                          <a:pt x="191" y="63"/>
                        </a:cubicBezTo>
                        <a:cubicBezTo>
                          <a:pt x="191" y="63"/>
                          <a:pt x="191" y="63"/>
                          <a:pt x="192" y="63"/>
                        </a:cubicBezTo>
                        <a:cubicBezTo>
                          <a:pt x="193" y="63"/>
                          <a:pt x="193" y="63"/>
                          <a:pt x="193" y="63"/>
                        </a:cubicBezTo>
                        <a:cubicBezTo>
                          <a:pt x="194" y="63"/>
                          <a:pt x="194" y="64"/>
                          <a:pt x="194" y="64"/>
                        </a:cubicBezTo>
                        <a:cubicBezTo>
                          <a:pt x="195" y="63"/>
                          <a:pt x="195" y="64"/>
                          <a:pt x="194" y="64"/>
                        </a:cubicBezTo>
                        <a:cubicBezTo>
                          <a:pt x="194" y="64"/>
                          <a:pt x="194" y="64"/>
                          <a:pt x="195" y="64"/>
                        </a:cubicBezTo>
                        <a:cubicBezTo>
                          <a:pt x="195" y="64"/>
                          <a:pt x="195" y="63"/>
                          <a:pt x="195" y="64"/>
                        </a:cubicBezTo>
                        <a:cubicBezTo>
                          <a:pt x="196" y="64"/>
                          <a:pt x="196" y="64"/>
                          <a:pt x="196" y="65"/>
                        </a:cubicBezTo>
                        <a:cubicBezTo>
                          <a:pt x="196" y="65"/>
                          <a:pt x="196" y="65"/>
                          <a:pt x="196" y="65"/>
                        </a:cubicBezTo>
                        <a:close/>
                        <a:moveTo>
                          <a:pt x="170" y="60"/>
                        </a:moveTo>
                        <a:cubicBezTo>
                          <a:pt x="171" y="60"/>
                          <a:pt x="172" y="60"/>
                          <a:pt x="173" y="60"/>
                        </a:cubicBezTo>
                        <a:cubicBezTo>
                          <a:pt x="173" y="61"/>
                          <a:pt x="173" y="62"/>
                          <a:pt x="173" y="62"/>
                        </a:cubicBezTo>
                        <a:cubicBezTo>
                          <a:pt x="172" y="63"/>
                          <a:pt x="172" y="63"/>
                          <a:pt x="171" y="63"/>
                        </a:cubicBezTo>
                        <a:cubicBezTo>
                          <a:pt x="170" y="63"/>
                          <a:pt x="169" y="63"/>
                          <a:pt x="169" y="62"/>
                        </a:cubicBezTo>
                        <a:cubicBezTo>
                          <a:pt x="169" y="61"/>
                          <a:pt x="170" y="60"/>
                          <a:pt x="170" y="60"/>
                        </a:cubicBezTo>
                        <a:close/>
                        <a:moveTo>
                          <a:pt x="169" y="57"/>
                        </a:moveTo>
                        <a:cubicBezTo>
                          <a:pt x="170" y="57"/>
                          <a:pt x="171" y="58"/>
                          <a:pt x="169" y="58"/>
                        </a:cubicBezTo>
                        <a:cubicBezTo>
                          <a:pt x="169" y="58"/>
                          <a:pt x="169" y="57"/>
                          <a:pt x="169" y="57"/>
                        </a:cubicBezTo>
                        <a:close/>
                        <a:moveTo>
                          <a:pt x="174" y="61"/>
                        </a:moveTo>
                        <a:cubicBezTo>
                          <a:pt x="174" y="61"/>
                          <a:pt x="175" y="61"/>
                          <a:pt x="176" y="61"/>
                        </a:cubicBezTo>
                        <a:cubicBezTo>
                          <a:pt x="176" y="62"/>
                          <a:pt x="174" y="62"/>
                          <a:pt x="174" y="61"/>
                        </a:cubicBezTo>
                        <a:cubicBezTo>
                          <a:pt x="173" y="61"/>
                          <a:pt x="173" y="61"/>
                          <a:pt x="174" y="61"/>
                        </a:cubicBezTo>
                        <a:close/>
                        <a:moveTo>
                          <a:pt x="194" y="115"/>
                        </a:moveTo>
                        <a:cubicBezTo>
                          <a:pt x="193" y="115"/>
                          <a:pt x="194" y="115"/>
                          <a:pt x="193" y="115"/>
                        </a:cubicBezTo>
                        <a:cubicBezTo>
                          <a:pt x="193" y="115"/>
                          <a:pt x="193" y="115"/>
                          <a:pt x="193" y="115"/>
                        </a:cubicBezTo>
                        <a:cubicBezTo>
                          <a:pt x="193" y="115"/>
                          <a:pt x="193" y="115"/>
                          <a:pt x="192" y="115"/>
                        </a:cubicBezTo>
                        <a:cubicBezTo>
                          <a:pt x="192" y="114"/>
                          <a:pt x="192" y="114"/>
                          <a:pt x="192" y="114"/>
                        </a:cubicBezTo>
                        <a:cubicBezTo>
                          <a:pt x="192" y="114"/>
                          <a:pt x="191" y="114"/>
                          <a:pt x="191" y="114"/>
                        </a:cubicBezTo>
                        <a:cubicBezTo>
                          <a:pt x="191" y="114"/>
                          <a:pt x="191" y="113"/>
                          <a:pt x="191" y="113"/>
                        </a:cubicBezTo>
                        <a:cubicBezTo>
                          <a:pt x="192" y="113"/>
                          <a:pt x="192" y="114"/>
                          <a:pt x="192" y="114"/>
                        </a:cubicBezTo>
                        <a:cubicBezTo>
                          <a:pt x="192" y="114"/>
                          <a:pt x="192" y="114"/>
                          <a:pt x="193" y="114"/>
                        </a:cubicBezTo>
                        <a:cubicBezTo>
                          <a:pt x="193" y="114"/>
                          <a:pt x="193" y="114"/>
                          <a:pt x="193" y="114"/>
                        </a:cubicBezTo>
                        <a:cubicBezTo>
                          <a:pt x="194" y="114"/>
                          <a:pt x="195" y="114"/>
                          <a:pt x="195" y="114"/>
                        </a:cubicBezTo>
                        <a:cubicBezTo>
                          <a:pt x="195" y="114"/>
                          <a:pt x="194" y="115"/>
                          <a:pt x="194" y="115"/>
                        </a:cubicBezTo>
                        <a:close/>
                        <a:moveTo>
                          <a:pt x="195" y="109"/>
                        </a:moveTo>
                        <a:cubicBezTo>
                          <a:pt x="195" y="109"/>
                          <a:pt x="193" y="108"/>
                          <a:pt x="193" y="108"/>
                        </a:cubicBezTo>
                        <a:cubicBezTo>
                          <a:pt x="192" y="108"/>
                          <a:pt x="191" y="107"/>
                          <a:pt x="191" y="107"/>
                        </a:cubicBezTo>
                        <a:cubicBezTo>
                          <a:pt x="192" y="107"/>
                          <a:pt x="193" y="107"/>
                          <a:pt x="194" y="107"/>
                        </a:cubicBezTo>
                        <a:cubicBezTo>
                          <a:pt x="195" y="108"/>
                          <a:pt x="196" y="108"/>
                          <a:pt x="195" y="109"/>
                        </a:cubicBezTo>
                        <a:close/>
                        <a:moveTo>
                          <a:pt x="176" y="163"/>
                        </a:moveTo>
                        <a:cubicBezTo>
                          <a:pt x="176" y="164"/>
                          <a:pt x="175" y="163"/>
                          <a:pt x="175" y="163"/>
                        </a:cubicBezTo>
                        <a:cubicBezTo>
                          <a:pt x="175" y="163"/>
                          <a:pt x="176" y="163"/>
                          <a:pt x="176" y="163"/>
                        </a:cubicBezTo>
                        <a:close/>
                        <a:moveTo>
                          <a:pt x="167" y="157"/>
                        </a:moveTo>
                        <a:cubicBezTo>
                          <a:pt x="167" y="156"/>
                          <a:pt x="167" y="156"/>
                          <a:pt x="168" y="156"/>
                        </a:cubicBezTo>
                        <a:cubicBezTo>
                          <a:pt x="168" y="156"/>
                          <a:pt x="168" y="157"/>
                          <a:pt x="168" y="157"/>
                        </a:cubicBezTo>
                        <a:cubicBezTo>
                          <a:pt x="167" y="157"/>
                          <a:pt x="167" y="157"/>
                          <a:pt x="167" y="157"/>
                        </a:cubicBezTo>
                        <a:close/>
                        <a:moveTo>
                          <a:pt x="170" y="169"/>
                        </a:moveTo>
                        <a:cubicBezTo>
                          <a:pt x="170" y="169"/>
                          <a:pt x="170" y="169"/>
                          <a:pt x="169" y="169"/>
                        </a:cubicBezTo>
                        <a:cubicBezTo>
                          <a:pt x="168" y="169"/>
                          <a:pt x="168" y="169"/>
                          <a:pt x="167" y="168"/>
                        </a:cubicBezTo>
                        <a:cubicBezTo>
                          <a:pt x="166" y="168"/>
                          <a:pt x="168" y="168"/>
                          <a:pt x="169" y="168"/>
                        </a:cubicBezTo>
                        <a:cubicBezTo>
                          <a:pt x="169" y="168"/>
                          <a:pt x="170" y="168"/>
                          <a:pt x="171" y="169"/>
                        </a:cubicBezTo>
                        <a:cubicBezTo>
                          <a:pt x="171" y="169"/>
                          <a:pt x="170" y="169"/>
                          <a:pt x="170" y="169"/>
                        </a:cubicBezTo>
                        <a:close/>
                        <a:moveTo>
                          <a:pt x="173" y="165"/>
                        </a:moveTo>
                        <a:cubicBezTo>
                          <a:pt x="172" y="165"/>
                          <a:pt x="172" y="165"/>
                          <a:pt x="172" y="165"/>
                        </a:cubicBezTo>
                        <a:cubicBezTo>
                          <a:pt x="172" y="165"/>
                          <a:pt x="171" y="165"/>
                          <a:pt x="171" y="165"/>
                        </a:cubicBezTo>
                        <a:cubicBezTo>
                          <a:pt x="171" y="165"/>
                          <a:pt x="169" y="165"/>
                          <a:pt x="169" y="165"/>
                        </a:cubicBezTo>
                        <a:cubicBezTo>
                          <a:pt x="168" y="165"/>
                          <a:pt x="168" y="165"/>
                          <a:pt x="169" y="165"/>
                        </a:cubicBezTo>
                        <a:cubicBezTo>
                          <a:pt x="169" y="165"/>
                          <a:pt x="170" y="164"/>
                          <a:pt x="169" y="164"/>
                        </a:cubicBezTo>
                        <a:cubicBezTo>
                          <a:pt x="169" y="164"/>
                          <a:pt x="169" y="164"/>
                          <a:pt x="168" y="164"/>
                        </a:cubicBezTo>
                        <a:cubicBezTo>
                          <a:pt x="167" y="164"/>
                          <a:pt x="167" y="164"/>
                          <a:pt x="167" y="163"/>
                        </a:cubicBezTo>
                        <a:cubicBezTo>
                          <a:pt x="167" y="163"/>
                          <a:pt x="167" y="162"/>
                          <a:pt x="167" y="162"/>
                        </a:cubicBezTo>
                        <a:cubicBezTo>
                          <a:pt x="166" y="162"/>
                          <a:pt x="165" y="162"/>
                          <a:pt x="165" y="162"/>
                        </a:cubicBezTo>
                        <a:cubicBezTo>
                          <a:pt x="164" y="162"/>
                          <a:pt x="164" y="161"/>
                          <a:pt x="163" y="161"/>
                        </a:cubicBezTo>
                        <a:cubicBezTo>
                          <a:pt x="162" y="161"/>
                          <a:pt x="161" y="161"/>
                          <a:pt x="161" y="161"/>
                        </a:cubicBezTo>
                        <a:cubicBezTo>
                          <a:pt x="161" y="161"/>
                          <a:pt x="162" y="161"/>
                          <a:pt x="162" y="161"/>
                        </a:cubicBezTo>
                        <a:cubicBezTo>
                          <a:pt x="161" y="160"/>
                          <a:pt x="160" y="160"/>
                          <a:pt x="160" y="160"/>
                        </a:cubicBezTo>
                        <a:cubicBezTo>
                          <a:pt x="159" y="161"/>
                          <a:pt x="158" y="161"/>
                          <a:pt x="157" y="161"/>
                        </a:cubicBezTo>
                        <a:cubicBezTo>
                          <a:pt x="156" y="161"/>
                          <a:pt x="156" y="162"/>
                          <a:pt x="156" y="161"/>
                        </a:cubicBezTo>
                        <a:cubicBezTo>
                          <a:pt x="157" y="161"/>
                          <a:pt x="157" y="160"/>
                          <a:pt x="158" y="160"/>
                        </a:cubicBezTo>
                        <a:cubicBezTo>
                          <a:pt x="159" y="160"/>
                          <a:pt x="160" y="159"/>
                          <a:pt x="161" y="160"/>
                        </a:cubicBezTo>
                        <a:cubicBezTo>
                          <a:pt x="162" y="160"/>
                          <a:pt x="164" y="160"/>
                          <a:pt x="165" y="160"/>
                        </a:cubicBezTo>
                        <a:cubicBezTo>
                          <a:pt x="165" y="160"/>
                          <a:pt x="167" y="161"/>
                          <a:pt x="167" y="161"/>
                        </a:cubicBezTo>
                        <a:cubicBezTo>
                          <a:pt x="167" y="161"/>
                          <a:pt x="167" y="160"/>
                          <a:pt x="167" y="161"/>
                        </a:cubicBezTo>
                        <a:cubicBezTo>
                          <a:pt x="168" y="161"/>
                          <a:pt x="168" y="161"/>
                          <a:pt x="169" y="162"/>
                        </a:cubicBezTo>
                        <a:cubicBezTo>
                          <a:pt x="170" y="162"/>
                          <a:pt x="169" y="162"/>
                          <a:pt x="170" y="162"/>
                        </a:cubicBezTo>
                        <a:cubicBezTo>
                          <a:pt x="170" y="163"/>
                          <a:pt x="171" y="163"/>
                          <a:pt x="172" y="163"/>
                        </a:cubicBezTo>
                        <a:cubicBezTo>
                          <a:pt x="172" y="163"/>
                          <a:pt x="172" y="164"/>
                          <a:pt x="173" y="164"/>
                        </a:cubicBezTo>
                        <a:cubicBezTo>
                          <a:pt x="173" y="164"/>
                          <a:pt x="174" y="164"/>
                          <a:pt x="174" y="165"/>
                        </a:cubicBezTo>
                        <a:cubicBezTo>
                          <a:pt x="174" y="165"/>
                          <a:pt x="173" y="165"/>
                          <a:pt x="173" y="165"/>
                        </a:cubicBezTo>
                        <a:close/>
                        <a:moveTo>
                          <a:pt x="182" y="179"/>
                        </a:moveTo>
                        <a:cubicBezTo>
                          <a:pt x="181" y="180"/>
                          <a:pt x="181" y="180"/>
                          <a:pt x="181" y="179"/>
                        </a:cubicBezTo>
                        <a:cubicBezTo>
                          <a:pt x="181" y="179"/>
                          <a:pt x="181" y="179"/>
                          <a:pt x="181" y="179"/>
                        </a:cubicBezTo>
                        <a:cubicBezTo>
                          <a:pt x="181" y="179"/>
                          <a:pt x="182" y="179"/>
                          <a:pt x="182" y="179"/>
                        </a:cubicBezTo>
                        <a:close/>
                        <a:moveTo>
                          <a:pt x="184" y="168"/>
                        </a:moveTo>
                        <a:cubicBezTo>
                          <a:pt x="184" y="168"/>
                          <a:pt x="184" y="168"/>
                          <a:pt x="183" y="168"/>
                        </a:cubicBezTo>
                        <a:cubicBezTo>
                          <a:pt x="183" y="168"/>
                          <a:pt x="183" y="168"/>
                          <a:pt x="182" y="168"/>
                        </a:cubicBezTo>
                        <a:cubicBezTo>
                          <a:pt x="182" y="168"/>
                          <a:pt x="181" y="168"/>
                          <a:pt x="181" y="168"/>
                        </a:cubicBezTo>
                        <a:cubicBezTo>
                          <a:pt x="181" y="168"/>
                          <a:pt x="180" y="168"/>
                          <a:pt x="179" y="168"/>
                        </a:cubicBezTo>
                        <a:cubicBezTo>
                          <a:pt x="179" y="169"/>
                          <a:pt x="179" y="169"/>
                          <a:pt x="179" y="169"/>
                        </a:cubicBezTo>
                        <a:cubicBezTo>
                          <a:pt x="179" y="169"/>
                          <a:pt x="179" y="168"/>
                          <a:pt x="178" y="168"/>
                        </a:cubicBezTo>
                        <a:cubicBezTo>
                          <a:pt x="178" y="168"/>
                          <a:pt x="178" y="168"/>
                          <a:pt x="178" y="168"/>
                        </a:cubicBezTo>
                        <a:cubicBezTo>
                          <a:pt x="177" y="168"/>
                          <a:pt x="175" y="168"/>
                          <a:pt x="175" y="168"/>
                        </a:cubicBezTo>
                        <a:cubicBezTo>
                          <a:pt x="175" y="168"/>
                          <a:pt x="174" y="168"/>
                          <a:pt x="174" y="168"/>
                        </a:cubicBezTo>
                        <a:cubicBezTo>
                          <a:pt x="174" y="168"/>
                          <a:pt x="174" y="168"/>
                          <a:pt x="174" y="168"/>
                        </a:cubicBezTo>
                        <a:cubicBezTo>
                          <a:pt x="175" y="168"/>
                          <a:pt x="175" y="167"/>
                          <a:pt x="176" y="167"/>
                        </a:cubicBezTo>
                        <a:cubicBezTo>
                          <a:pt x="176" y="167"/>
                          <a:pt x="176" y="168"/>
                          <a:pt x="176" y="168"/>
                        </a:cubicBezTo>
                        <a:cubicBezTo>
                          <a:pt x="176" y="168"/>
                          <a:pt x="176" y="168"/>
                          <a:pt x="177" y="168"/>
                        </a:cubicBezTo>
                        <a:cubicBezTo>
                          <a:pt x="177" y="168"/>
                          <a:pt x="177" y="167"/>
                          <a:pt x="177" y="167"/>
                        </a:cubicBezTo>
                        <a:cubicBezTo>
                          <a:pt x="177" y="167"/>
                          <a:pt x="177" y="167"/>
                          <a:pt x="177" y="166"/>
                        </a:cubicBezTo>
                        <a:cubicBezTo>
                          <a:pt x="177" y="166"/>
                          <a:pt x="177" y="166"/>
                          <a:pt x="176" y="166"/>
                        </a:cubicBezTo>
                        <a:cubicBezTo>
                          <a:pt x="176" y="166"/>
                          <a:pt x="176" y="165"/>
                          <a:pt x="176" y="165"/>
                        </a:cubicBezTo>
                        <a:cubicBezTo>
                          <a:pt x="176" y="165"/>
                          <a:pt x="176" y="165"/>
                          <a:pt x="177" y="165"/>
                        </a:cubicBezTo>
                        <a:cubicBezTo>
                          <a:pt x="177" y="165"/>
                          <a:pt x="178" y="165"/>
                          <a:pt x="178" y="166"/>
                        </a:cubicBezTo>
                        <a:cubicBezTo>
                          <a:pt x="178" y="166"/>
                          <a:pt x="179" y="166"/>
                          <a:pt x="179" y="165"/>
                        </a:cubicBezTo>
                        <a:cubicBezTo>
                          <a:pt x="179" y="165"/>
                          <a:pt x="179" y="165"/>
                          <a:pt x="179" y="165"/>
                        </a:cubicBezTo>
                        <a:cubicBezTo>
                          <a:pt x="178" y="165"/>
                          <a:pt x="179" y="165"/>
                          <a:pt x="179" y="165"/>
                        </a:cubicBezTo>
                        <a:cubicBezTo>
                          <a:pt x="180" y="165"/>
                          <a:pt x="181" y="165"/>
                          <a:pt x="181" y="166"/>
                        </a:cubicBezTo>
                        <a:cubicBezTo>
                          <a:pt x="182" y="166"/>
                          <a:pt x="182" y="167"/>
                          <a:pt x="183" y="167"/>
                        </a:cubicBezTo>
                        <a:cubicBezTo>
                          <a:pt x="184" y="167"/>
                          <a:pt x="185" y="167"/>
                          <a:pt x="184" y="168"/>
                        </a:cubicBezTo>
                        <a:close/>
                        <a:moveTo>
                          <a:pt x="187" y="169"/>
                        </a:moveTo>
                        <a:cubicBezTo>
                          <a:pt x="186" y="169"/>
                          <a:pt x="187" y="168"/>
                          <a:pt x="187" y="168"/>
                        </a:cubicBezTo>
                        <a:cubicBezTo>
                          <a:pt x="188" y="168"/>
                          <a:pt x="188" y="168"/>
                          <a:pt x="189" y="168"/>
                        </a:cubicBezTo>
                        <a:cubicBezTo>
                          <a:pt x="190" y="169"/>
                          <a:pt x="188" y="169"/>
                          <a:pt x="187" y="169"/>
                        </a:cubicBezTo>
                        <a:close/>
                        <a:moveTo>
                          <a:pt x="208" y="55"/>
                        </a:moveTo>
                        <a:cubicBezTo>
                          <a:pt x="208" y="55"/>
                          <a:pt x="208" y="55"/>
                          <a:pt x="208" y="55"/>
                        </a:cubicBezTo>
                        <a:cubicBezTo>
                          <a:pt x="207" y="54"/>
                          <a:pt x="209" y="54"/>
                          <a:pt x="210" y="54"/>
                        </a:cubicBezTo>
                        <a:cubicBezTo>
                          <a:pt x="210" y="55"/>
                          <a:pt x="211" y="55"/>
                          <a:pt x="211" y="55"/>
                        </a:cubicBezTo>
                        <a:cubicBezTo>
                          <a:pt x="212" y="56"/>
                          <a:pt x="212" y="56"/>
                          <a:pt x="213" y="56"/>
                        </a:cubicBezTo>
                        <a:cubicBezTo>
                          <a:pt x="213" y="56"/>
                          <a:pt x="212" y="57"/>
                          <a:pt x="211" y="57"/>
                        </a:cubicBezTo>
                        <a:cubicBezTo>
                          <a:pt x="210" y="57"/>
                          <a:pt x="209" y="57"/>
                          <a:pt x="209" y="57"/>
                        </a:cubicBezTo>
                        <a:cubicBezTo>
                          <a:pt x="209" y="57"/>
                          <a:pt x="209" y="57"/>
                          <a:pt x="209" y="56"/>
                        </a:cubicBezTo>
                        <a:cubicBezTo>
                          <a:pt x="209" y="56"/>
                          <a:pt x="208" y="56"/>
                          <a:pt x="208" y="56"/>
                        </a:cubicBezTo>
                        <a:cubicBezTo>
                          <a:pt x="207" y="56"/>
                          <a:pt x="208" y="56"/>
                          <a:pt x="208" y="56"/>
                        </a:cubicBezTo>
                        <a:cubicBezTo>
                          <a:pt x="207" y="56"/>
                          <a:pt x="208" y="55"/>
                          <a:pt x="208" y="55"/>
                        </a:cubicBezTo>
                        <a:close/>
                        <a:moveTo>
                          <a:pt x="197" y="182"/>
                        </a:moveTo>
                        <a:cubicBezTo>
                          <a:pt x="196" y="183"/>
                          <a:pt x="196" y="183"/>
                          <a:pt x="196" y="182"/>
                        </a:cubicBezTo>
                        <a:cubicBezTo>
                          <a:pt x="195" y="182"/>
                          <a:pt x="196" y="182"/>
                          <a:pt x="196" y="182"/>
                        </a:cubicBezTo>
                        <a:cubicBezTo>
                          <a:pt x="196" y="181"/>
                          <a:pt x="196" y="181"/>
                          <a:pt x="196" y="181"/>
                        </a:cubicBezTo>
                        <a:cubicBezTo>
                          <a:pt x="197" y="181"/>
                          <a:pt x="197" y="182"/>
                          <a:pt x="197" y="182"/>
                        </a:cubicBezTo>
                        <a:close/>
                        <a:moveTo>
                          <a:pt x="197" y="116"/>
                        </a:moveTo>
                        <a:cubicBezTo>
                          <a:pt x="197" y="116"/>
                          <a:pt x="196" y="116"/>
                          <a:pt x="196" y="116"/>
                        </a:cubicBezTo>
                        <a:cubicBezTo>
                          <a:pt x="196" y="115"/>
                          <a:pt x="196" y="115"/>
                          <a:pt x="196" y="115"/>
                        </a:cubicBezTo>
                        <a:cubicBezTo>
                          <a:pt x="197" y="115"/>
                          <a:pt x="197" y="114"/>
                          <a:pt x="197" y="114"/>
                        </a:cubicBezTo>
                        <a:cubicBezTo>
                          <a:pt x="198" y="114"/>
                          <a:pt x="198" y="113"/>
                          <a:pt x="198" y="114"/>
                        </a:cubicBezTo>
                        <a:cubicBezTo>
                          <a:pt x="198" y="114"/>
                          <a:pt x="198" y="114"/>
                          <a:pt x="198" y="115"/>
                        </a:cubicBezTo>
                        <a:cubicBezTo>
                          <a:pt x="198" y="115"/>
                          <a:pt x="197" y="115"/>
                          <a:pt x="197" y="116"/>
                        </a:cubicBezTo>
                        <a:close/>
                        <a:moveTo>
                          <a:pt x="199" y="115"/>
                        </a:moveTo>
                        <a:cubicBezTo>
                          <a:pt x="198" y="116"/>
                          <a:pt x="198" y="116"/>
                          <a:pt x="198" y="116"/>
                        </a:cubicBezTo>
                        <a:cubicBezTo>
                          <a:pt x="198" y="116"/>
                          <a:pt x="198" y="115"/>
                          <a:pt x="198" y="115"/>
                        </a:cubicBezTo>
                        <a:cubicBezTo>
                          <a:pt x="198" y="115"/>
                          <a:pt x="198" y="115"/>
                          <a:pt x="199" y="115"/>
                        </a:cubicBezTo>
                        <a:cubicBezTo>
                          <a:pt x="199" y="115"/>
                          <a:pt x="199" y="115"/>
                          <a:pt x="199" y="115"/>
                        </a:cubicBezTo>
                        <a:close/>
                        <a:moveTo>
                          <a:pt x="206" y="113"/>
                        </a:moveTo>
                        <a:cubicBezTo>
                          <a:pt x="206" y="113"/>
                          <a:pt x="207" y="113"/>
                          <a:pt x="207" y="112"/>
                        </a:cubicBezTo>
                        <a:cubicBezTo>
                          <a:pt x="207" y="112"/>
                          <a:pt x="207" y="112"/>
                          <a:pt x="207" y="112"/>
                        </a:cubicBezTo>
                        <a:cubicBezTo>
                          <a:pt x="207" y="112"/>
                          <a:pt x="207" y="112"/>
                          <a:pt x="206" y="112"/>
                        </a:cubicBezTo>
                        <a:cubicBezTo>
                          <a:pt x="206" y="112"/>
                          <a:pt x="206" y="112"/>
                          <a:pt x="206" y="112"/>
                        </a:cubicBezTo>
                        <a:cubicBezTo>
                          <a:pt x="205" y="112"/>
                          <a:pt x="204" y="112"/>
                          <a:pt x="203" y="112"/>
                        </a:cubicBezTo>
                        <a:cubicBezTo>
                          <a:pt x="202" y="112"/>
                          <a:pt x="201" y="111"/>
                          <a:pt x="201" y="112"/>
                        </a:cubicBezTo>
                        <a:cubicBezTo>
                          <a:pt x="201" y="112"/>
                          <a:pt x="200" y="112"/>
                          <a:pt x="200" y="112"/>
                        </a:cubicBezTo>
                        <a:cubicBezTo>
                          <a:pt x="200" y="111"/>
                          <a:pt x="200" y="111"/>
                          <a:pt x="200" y="111"/>
                        </a:cubicBezTo>
                        <a:cubicBezTo>
                          <a:pt x="201" y="111"/>
                          <a:pt x="201" y="110"/>
                          <a:pt x="201" y="110"/>
                        </a:cubicBezTo>
                        <a:cubicBezTo>
                          <a:pt x="201" y="110"/>
                          <a:pt x="201" y="110"/>
                          <a:pt x="200" y="110"/>
                        </a:cubicBezTo>
                        <a:cubicBezTo>
                          <a:pt x="200" y="110"/>
                          <a:pt x="201" y="110"/>
                          <a:pt x="201" y="109"/>
                        </a:cubicBezTo>
                        <a:cubicBezTo>
                          <a:pt x="201" y="109"/>
                          <a:pt x="202" y="108"/>
                          <a:pt x="202" y="108"/>
                        </a:cubicBezTo>
                        <a:cubicBezTo>
                          <a:pt x="202" y="108"/>
                          <a:pt x="203" y="106"/>
                          <a:pt x="203" y="106"/>
                        </a:cubicBezTo>
                        <a:cubicBezTo>
                          <a:pt x="203" y="105"/>
                          <a:pt x="203" y="105"/>
                          <a:pt x="203" y="105"/>
                        </a:cubicBezTo>
                        <a:cubicBezTo>
                          <a:pt x="203" y="105"/>
                          <a:pt x="204" y="104"/>
                          <a:pt x="205" y="103"/>
                        </a:cubicBezTo>
                        <a:cubicBezTo>
                          <a:pt x="205" y="103"/>
                          <a:pt x="205" y="103"/>
                          <a:pt x="206" y="103"/>
                        </a:cubicBezTo>
                        <a:cubicBezTo>
                          <a:pt x="206" y="103"/>
                          <a:pt x="207" y="103"/>
                          <a:pt x="206" y="103"/>
                        </a:cubicBezTo>
                        <a:cubicBezTo>
                          <a:pt x="206" y="103"/>
                          <a:pt x="206" y="104"/>
                          <a:pt x="206" y="104"/>
                        </a:cubicBezTo>
                        <a:cubicBezTo>
                          <a:pt x="206" y="104"/>
                          <a:pt x="206" y="104"/>
                          <a:pt x="206" y="104"/>
                        </a:cubicBezTo>
                        <a:cubicBezTo>
                          <a:pt x="205" y="105"/>
                          <a:pt x="205" y="105"/>
                          <a:pt x="205" y="106"/>
                        </a:cubicBezTo>
                        <a:cubicBezTo>
                          <a:pt x="204" y="106"/>
                          <a:pt x="204" y="107"/>
                          <a:pt x="204" y="107"/>
                        </a:cubicBezTo>
                        <a:cubicBezTo>
                          <a:pt x="204" y="108"/>
                          <a:pt x="205" y="107"/>
                          <a:pt x="205" y="106"/>
                        </a:cubicBezTo>
                        <a:cubicBezTo>
                          <a:pt x="206" y="106"/>
                          <a:pt x="205" y="107"/>
                          <a:pt x="206" y="107"/>
                        </a:cubicBezTo>
                        <a:cubicBezTo>
                          <a:pt x="207" y="107"/>
                          <a:pt x="206" y="107"/>
                          <a:pt x="206" y="107"/>
                        </a:cubicBezTo>
                        <a:cubicBezTo>
                          <a:pt x="205" y="107"/>
                          <a:pt x="206" y="108"/>
                          <a:pt x="206" y="108"/>
                        </a:cubicBezTo>
                        <a:cubicBezTo>
                          <a:pt x="207" y="108"/>
                          <a:pt x="207" y="108"/>
                          <a:pt x="207" y="109"/>
                        </a:cubicBezTo>
                        <a:cubicBezTo>
                          <a:pt x="207" y="109"/>
                          <a:pt x="208" y="108"/>
                          <a:pt x="208" y="107"/>
                        </a:cubicBezTo>
                        <a:cubicBezTo>
                          <a:pt x="208" y="107"/>
                          <a:pt x="208" y="108"/>
                          <a:pt x="208" y="108"/>
                        </a:cubicBezTo>
                        <a:cubicBezTo>
                          <a:pt x="209" y="108"/>
                          <a:pt x="209" y="108"/>
                          <a:pt x="210" y="108"/>
                        </a:cubicBezTo>
                        <a:cubicBezTo>
                          <a:pt x="210" y="108"/>
                          <a:pt x="209" y="109"/>
                          <a:pt x="209" y="109"/>
                        </a:cubicBezTo>
                        <a:cubicBezTo>
                          <a:pt x="208" y="109"/>
                          <a:pt x="209" y="109"/>
                          <a:pt x="209" y="109"/>
                        </a:cubicBezTo>
                        <a:cubicBezTo>
                          <a:pt x="210" y="110"/>
                          <a:pt x="210" y="110"/>
                          <a:pt x="210" y="110"/>
                        </a:cubicBezTo>
                        <a:cubicBezTo>
                          <a:pt x="211" y="110"/>
                          <a:pt x="211" y="110"/>
                          <a:pt x="210" y="110"/>
                        </a:cubicBezTo>
                        <a:cubicBezTo>
                          <a:pt x="210" y="110"/>
                          <a:pt x="209" y="111"/>
                          <a:pt x="209" y="111"/>
                        </a:cubicBezTo>
                        <a:cubicBezTo>
                          <a:pt x="209" y="111"/>
                          <a:pt x="209" y="111"/>
                          <a:pt x="209" y="112"/>
                        </a:cubicBezTo>
                        <a:cubicBezTo>
                          <a:pt x="209" y="112"/>
                          <a:pt x="208" y="112"/>
                          <a:pt x="208" y="112"/>
                        </a:cubicBezTo>
                        <a:cubicBezTo>
                          <a:pt x="207" y="113"/>
                          <a:pt x="207" y="113"/>
                          <a:pt x="206" y="113"/>
                        </a:cubicBezTo>
                        <a:close/>
                        <a:moveTo>
                          <a:pt x="211" y="112"/>
                        </a:moveTo>
                        <a:cubicBezTo>
                          <a:pt x="211" y="113"/>
                          <a:pt x="211" y="113"/>
                          <a:pt x="211" y="114"/>
                        </a:cubicBezTo>
                        <a:cubicBezTo>
                          <a:pt x="210" y="114"/>
                          <a:pt x="210" y="113"/>
                          <a:pt x="210" y="114"/>
                        </a:cubicBezTo>
                        <a:cubicBezTo>
                          <a:pt x="209" y="114"/>
                          <a:pt x="210" y="113"/>
                          <a:pt x="210" y="113"/>
                        </a:cubicBezTo>
                        <a:cubicBezTo>
                          <a:pt x="210" y="112"/>
                          <a:pt x="209" y="113"/>
                          <a:pt x="209" y="113"/>
                        </a:cubicBezTo>
                        <a:cubicBezTo>
                          <a:pt x="209" y="114"/>
                          <a:pt x="209" y="112"/>
                          <a:pt x="210" y="112"/>
                        </a:cubicBezTo>
                        <a:cubicBezTo>
                          <a:pt x="210" y="111"/>
                          <a:pt x="210" y="111"/>
                          <a:pt x="211" y="111"/>
                        </a:cubicBezTo>
                        <a:cubicBezTo>
                          <a:pt x="211" y="110"/>
                          <a:pt x="211" y="112"/>
                          <a:pt x="210" y="112"/>
                        </a:cubicBezTo>
                        <a:cubicBezTo>
                          <a:pt x="210" y="112"/>
                          <a:pt x="211" y="112"/>
                          <a:pt x="211" y="112"/>
                        </a:cubicBezTo>
                        <a:cubicBezTo>
                          <a:pt x="211" y="111"/>
                          <a:pt x="211" y="112"/>
                          <a:pt x="211" y="112"/>
                        </a:cubicBezTo>
                        <a:close/>
                        <a:moveTo>
                          <a:pt x="217" y="202"/>
                        </a:moveTo>
                        <a:cubicBezTo>
                          <a:pt x="217" y="203"/>
                          <a:pt x="217" y="203"/>
                          <a:pt x="217" y="203"/>
                        </a:cubicBezTo>
                        <a:cubicBezTo>
                          <a:pt x="217" y="203"/>
                          <a:pt x="217" y="203"/>
                          <a:pt x="216" y="203"/>
                        </a:cubicBezTo>
                        <a:cubicBezTo>
                          <a:pt x="216" y="203"/>
                          <a:pt x="216" y="203"/>
                          <a:pt x="216" y="202"/>
                        </a:cubicBezTo>
                        <a:cubicBezTo>
                          <a:pt x="215" y="202"/>
                          <a:pt x="215" y="202"/>
                          <a:pt x="215" y="203"/>
                        </a:cubicBezTo>
                        <a:cubicBezTo>
                          <a:pt x="215" y="203"/>
                          <a:pt x="215" y="202"/>
                          <a:pt x="215" y="202"/>
                        </a:cubicBezTo>
                        <a:cubicBezTo>
                          <a:pt x="214" y="202"/>
                          <a:pt x="214" y="202"/>
                          <a:pt x="214" y="201"/>
                        </a:cubicBezTo>
                        <a:cubicBezTo>
                          <a:pt x="214" y="201"/>
                          <a:pt x="214" y="201"/>
                          <a:pt x="215" y="200"/>
                        </a:cubicBezTo>
                        <a:cubicBezTo>
                          <a:pt x="215" y="200"/>
                          <a:pt x="215" y="200"/>
                          <a:pt x="214" y="200"/>
                        </a:cubicBezTo>
                        <a:cubicBezTo>
                          <a:pt x="214" y="200"/>
                          <a:pt x="215" y="200"/>
                          <a:pt x="215" y="199"/>
                        </a:cubicBezTo>
                        <a:cubicBezTo>
                          <a:pt x="215" y="199"/>
                          <a:pt x="215" y="199"/>
                          <a:pt x="215" y="199"/>
                        </a:cubicBezTo>
                        <a:cubicBezTo>
                          <a:pt x="216" y="199"/>
                          <a:pt x="216" y="199"/>
                          <a:pt x="216" y="199"/>
                        </a:cubicBezTo>
                        <a:cubicBezTo>
                          <a:pt x="216" y="199"/>
                          <a:pt x="217" y="199"/>
                          <a:pt x="217" y="200"/>
                        </a:cubicBezTo>
                        <a:cubicBezTo>
                          <a:pt x="217" y="200"/>
                          <a:pt x="218" y="200"/>
                          <a:pt x="218" y="200"/>
                        </a:cubicBezTo>
                        <a:cubicBezTo>
                          <a:pt x="219" y="202"/>
                          <a:pt x="218" y="202"/>
                          <a:pt x="217" y="202"/>
                        </a:cubicBezTo>
                        <a:close/>
                        <a:moveTo>
                          <a:pt x="174" y="275"/>
                        </a:moveTo>
                        <a:cubicBezTo>
                          <a:pt x="174" y="275"/>
                          <a:pt x="174" y="275"/>
                          <a:pt x="175" y="275"/>
                        </a:cubicBezTo>
                        <a:cubicBezTo>
                          <a:pt x="175" y="275"/>
                          <a:pt x="175" y="275"/>
                          <a:pt x="175" y="275"/>
                        </a:cubicBezTo>
                        <a:cubicBezTo>
                          <a:pt x="175" y="276"/>
                          <a:pt x="175" y="276"/>
                          <a:pt x="175" y="276"/>
                        </a:cubicBezTo>
                        <a:cubicBezTo>
                          <a:pt x="175" y="277"/>
                          <a:pt x="175" y="277"/>
                          <a:pt x="175" y="277"/>
                        </a:cubicBezTo>
                        <a:cubicBezTo>
                          <a:pt x="175" y="277"/>
                          <a:pt x="175" y="278"/>
                          <a:pt x="175" y="278"/>
                        </a:cubicBezTo>
                        <a:cubicBezTo>
                          <a:pt x="175" y="278"/>
                          <a:pt x="174" y="278"/>
                          <a:pt x="174" y="278"/>
                        </a:cubicBezTo>
                        <a:cubicBezTo>
                          <a:pt x="174" y="278"/>
                          <a:pt x="174" y="276"/>
                          <a:pt x="174" y="275"/>
                        </a:cubicBezTo>
                        <a:close/>
                        <a:moveTo>
                          <a:pt x="174" y="281"/>
                        </a:moveTo>
                        <a:cubicBezTo>
                          <a:pt x="175" y="281"/>
                          <a:pt x="174" y="281"/>
                          <a:pt x="174" y="281"/>
                        </a:cubicBezTo>
                        <a:cubicBezTo>
                          <a:pt x="174" y="281"/>
                          <a:pt x="175" y="281"/>
                          <a:pt x="175" y="282"/>
                        </a:cubicBezTo>
                        <a:cubicBezTo>
                          <a:pt x="175" y="282"/>
                          <a:pt x="175" y="282"/>
                          <a:pt x="175" y="282"/>
                        </a:cubicBezTo>
                        <a:cubicBezTo>
                          <a:pt x="174" y="283"/>
                          <a:pt x="174" y="282"/>
                          <a:pt x="174" y="282"/>
                        </a:cubicBezTo>
                        <a:cubicBezTo>
                          <a:pt x="174" y="282"/>
                          <a:pt x="174" y="282"/>
                          <a:pt x="174" y="281"/>
                        </a:cubicBezTo>
                        <a:cubicBezTo>
                          <a:pt x="174" y="281"/>
                          <a:pt x="174" y="281"/>
                          <a:pt x="174" y="281"/>
                        </a:cubicBezTo>
                        <a:cubicBezTo>
                          <a:pt x="173" y="281"/>
                          <a:pt x="174" y="281"/>
                          <a:pt x="174" y="281"/>
                        </a:cubicBezTo>
                        <a:close/>
                        <a:moveTo>
                          <a:pt x="17" y="99"/>
                        </a:moveTo>
                        <a:cubicBezTo>
                          <a:pt x="17" y="99"/>
                          <a:pt x="16" y="99"/>
                          <a:pt x="16" y="99"/>
                        </a:cubicBezTo>
                        <a:cubicBezTo>
                          <a:pt x="15" y="99"/>
                          <a:pt x="16" y="99"/>
                          <a:pt x="16" y="99"/>
                        </a:cubicBezTo>
                        <a:cubicBezTo>
                          <a:pt x="17" y="99"/>
                          <a:pt x="16" y="98"/>
                          <a:pt x="17" y="98"/>
                        </a:cubicBezTo>
                        <a:cubicBezTo>
                          <a:pt x="17" y="98"/>
                          <a:pt x="18" y="98"/>
                          <a:pt x="18" y="98"/>
                        </a:cubicBezTo>
                        <a:cubicBezTo>
                          <a:pt x="18" y="98"/>
                          <a:pt x="17" y="99"/>
                          <a:pt x="17" y="99"/>
                        </a:cubicBezTo>
                        <a:close/>
                        <a:moveTo>
                          <a:pt x="23" y="96"/>
                        </a:moveTo>
                        <a:cubicBezTo>
                          <a:pt x="22" y="96"/>
                          <a:pt x="21" y="97"/>
                          <a:pt x="20" y="97"/>
                        </a:cubicBezTo>
                        <a:cubicBezTo>
                          <a:pt x="19" y="96"/>
                          <a:pt x="21" y="96"/>
                          <a:pt x="22" y="96"/>
                        </a:cubicBezTo>
                        <a:cubicBezTo>
                          <a:pt x="22" y="96"/>
                          <a:pt x="23" y="96"/>
                          <a:pt x="23" y="96"/>
                        </a:cubicBezTo>
                        <a:close/>
                        <a:moveTo>
                          <a:pt x="37" y="166"/>
                        </a:moveTo>
                        <a:cubicBezTo>
                          <a:pt x="37" y="167"/>
                          <a:pt x="36" y="167"/>
                          <a:pt x="36" y="167"/>
                        </a:cubicBezTo>
                        <a:cubicBezTo>
                          <a:pt x="36" y="167"/>
                          <a:pt x="36" y="167"/>
                          <a:pt x="36" y="166"/>
                        </a:cubicBezTo>
                        <a:cubicBezTo>
                          <a:pt x="36" y="166"/>
                          <a:pt x="35" y="166"/>
                          <a:pt x="36" y="165"/>
                        </a:cubicBezTo>
                        <a:cubicBezTo>
                          <a:pt x="36" y="165"/>
                          <a:pt x="36" y="165"/>
                          <a:pt x="36" y="165"/>
                        </a:cubicBezTo>
                        <a:cubicBezTo>
                          <a:pt x="37" y="165"/>
                          <a:pt x="38" y="166"/>
                          <a:pt x="37" y="166"/>
                        </a:cubicBezTo>
                        <a:close/>
                        <a:moveTo>
                          <a:pt x="41" y="89"/>
                        </a:moveTo>
                        <a:cubicBezTo>
                          <a:pt x="41" y="89"/>
                          <a:pt x="40" y="89"/>
                          <a:pt x="41" y="89"/>
                        </a:cubicBezTo>
                        <a:cubicBezTo>
                          <a:pt x="41" y="90"/>
                          <a:pt x="41" y="90"/>
                          <a:pt x="41" y="90"/>
                        </a:cubicBezTo>
                        <a:cubicBezTo>
                          <a:pt x="40" y="90"/>
                          <a:pt x="40" y="90"/>
                          <a:pt x="40" y="90"/>
                        </a:cubicBezTo>
                        <a:cubicBezTo>
                          <a:pt x="40" y="90"/>
                          <a:pt x="39" y="90"/>
                          <a:pt x="39" y="90"/>
                        </a:cubicBezTo>
                        <a:cubicBezTo>
                          <a:pt x="38" y="90"/>
                          <a:pt x="38" y="91"/>
                          <a:pt x="38" y="91"/>
                        </a:cubicBezTo>
                        <a:cubicBezTo>
                          <a:pt x="38" y="91"/>
                          <a:pt x="37" y="90"/>
                          <a:pt x="37" y="90"/>
                        </a:cubicBezTo>
                        <a:cubicBezTo>
                          <a:pt x="37" y="89"/>
                          <a:pt x="38" y="89"/>
                          <a:pt x="38" y="89"/>
                        </a:cubicBezTo>
                        <a:cubicBezTo>
                          <a:pt x="38" y="89"/>
                          <a:pt x="39" y="89"/>
                          <a:pt x="39" y="90"/>
                        </a:cubicBezTo>
                        <a:cubicBezTo>
                          <a:pt x="39" y="90"/>
                          <a:pt x="39" y="89"/>
                          <a:pt x="39" y="89"/>
                        </a:cubicBezTo>
                        <a:cubicBezTo>
                          <a:pt x="38" y="89"/>
                          <a:pt x="39" y="89"/>
                          <a:pt x="39" y="89"/>
                        </a:cubicBezTo>
                        <a:cubicBezTo>
                          <a:pt x="39" y="89"/>
                          <a:pt x="39" y="89"/>
                          <a:pt x="40" y="89"/>
                        </a:cubicBezTo>
                        <a:cubicBezTo>
                          <a:pt x="40" y="89"/>
                          <a:pt x="40" y="89"/>
                          <a:pt x="41" y="89"/>
                        </a:cubicBezTo>
                        <a:cubicBezTo>
                          <a:pt x="41" y="88"/>
                          <a:pt x="41" y="89"/>
                          <a:pt x="41" y="89"/>
                        </a:cubicBezTo>
                        <a:cubicBezTo>
                          <a:pt x="42" y="89"/>
                          <a:pt x="41" y="89"/>
                          <a:pt x="41" y="89"/>
                        </a:cubicBezTo>
                        <a:close/>
                        <a:moveTo>
                          <a:pt x="41" y="88"/>
                        </a:moveTo>
                        <a:cubicBezTo>
                          <a:pt x="41" y="88"/>
                          <a:pt x="40" y="88"/>
                          <a:pt x="40" y="88"/>
                        </a:cubicBezTo>
                        <a:cubicBezTo>
                          <a:pt x="39" y="89"/>
                          <a:pt x="41" y="87"/>
                          <a:pt x="41" y="87"/>
                        </a:cubicBezTo>
                        <a:cubicBezTo>
                          <a:pt x="41" y="86"/>
                          <a:pt x="42" y="87"/>
                          <a:pt x="42" y="88"/>
                        </a:cubicBezTo>
                        <a:cubicBezTo>
                          <a:pt x="42" y="88"/>
                          <a:pt x="41" y="88"/>
                          <a:pt x="41" y="88"/>
                        </a:cubicBezTo>
                        <a:close/>
                        <a:moveTo>
                          <a:pt x="49" y="84"/>
                        </a:moveTo>
                        <a:cubicBezTo>
                          <a:pt x="49" y="83"/>
                          <a:pt x="50" y="82"/>
                          <a:pt x="50" y="82"/>
                        </a:cubicBezTo>
                        <a:cubicBezTo>
                          <a:pt x="50" y="83"/>
                          <a:pt x="49" y="84"/>
                          <a:pt x="49" y="84"/>
                        </a:cubicBezTo>
                        <a:close/>
                        <a:moveTo>
                          <a:pt x="51" y="82"/>
                        </a:moveTo>
                        <a:cubicBezTo>
                          <a:pt x="51" y="82"/>
                          <a:pt x="52" y="82"/>
                          <a:pt x="52" y="82"/>
                        </a:cubicBezTo>
                        <a:cubicBezTo>
                          <a:pt x="52" y="82"/>
                          <a:pt x="51" y="82"/>
                          <a:pt x="51" y="82"/>
                        </a:cubicBezTo>
                        <a:close/>
                        <a:moveTo>
                          <a:pt x="75" y="92"/>
                        </a:moveTo>
                        <a:cubicBezTo>
                          <a:pt x="75" y="92"/>
                          <a:pt x="75" y="92"/>
                          <a:pt x="75" y="92"/>
                        </a:cubicBezTo>
                        <a:cubicBezTo>
                          <a:pt x="76" y="92"/>
                          <a:pt x="76" y="93"/>
                          <a:pt x="75" y="93"/>
                        </a:cubicBezTo>
                        <a:cubicBezTo>
                          <a:pt x="75" y="93"/>
                          <a:pt x="75" y="92"/>
                          <a:pt x="75" y="92"/>
                        </a:cubicBezTo>
                        <a:close/>
                        <a:moveTo>
                          <a:pt x="70" y="88"/>
                        </a:moveTo>
                        <a:cubicBezTo>
                          <a:pt x="71" y="88"/>
                          <a:pt x="71" y="88"/>
                          <a:pt x="71" y="88"/>
                        </a:cubicBezTo>
                        <a:cubicBezTo>
                          <a:pt x="71" y="88"/>
                          <a:pt x="71" y="88"/>
                          <a:pt x="71" y="88"/>
                        </a:cubicBezTo>
                        <a:cubicBezTo>
                          <a:pt x="70" y="88"/>
                          <a:pt x="70" y="88"/>
                          <a:pt x="70" y="88"/>
                        </a:cubicBezTo>
                        <a:close/>
                        <a:moveTo>
                          <a:pt x="70" y="89"/>
                        </a:moveTo>
                        <a:cubicBezTo>
                          <a:pt x="70" y="89"/>
                          <a:pt x="70" y="89"/>
                          <a:pt x="70" y="89"/>
                        </a:cubicBezTo>
                        <a:cubicBezTo>
                          <a:pt x="69" y="89"/>
                          <a:pt x="69" y="89"/>
                          <a:pt x="69" y="88"/>
                        </a:cubicBezTo>
                        <a:cubicBezTo>
                          <a:pt x="69" y="88"/>
                          <a:pt x="69" y="88"/>
                          <a:pt x="69" y="88"/>
                        </a:cubicBezTo>
                        <a:cubicBezTo>
                          <a:pt x="69" y="88"/>
                          <a:pt x="68" y="88"/>
                          <a:pt x="69" y="88"/>
                        </a:cubicBezTo>
                        <a:cubicBezTo>
                          <a:pt x="69" y="88"/>
                          <a:pt x="69" y="87"/>
                          <a:pt x="70" y="88"/>
                        </a:cubicBezTo>
                        <a:cubicBezTo>
                          <a:pt x="70" y="88"/>
                          <a:pt x="70" y="88"/>
                          <a:pt x="70" y="88"/>
                        </a:cubicBezTo>
                        <a:cubicBezTo>
                          <a:pt x="70" y="88"/>
                          <a:pt x="69" y="88"/>
                          <a:pt x="70" y="88"/>
                        </a:cubicBezTo>
                        <a:cubicBezTo>
                          <a:pt x="70" y="88"/>
                          <a:pt x="71" y="89"/>
                          <a:pt x="71" y="89"/>
                        </a:cubicBezTo>
                        <a:cubicBezTo>
                          <a:pt x="70" y="89"/>
                          <a:pt x="70" y="89"/>
                          <a:pt x="70" y="89"/>
                        </a:cubicBezTo>
                        <a:cubicBezTo>
                          <a:pt x="70" y="89"/>
                          <a:pt x="70" y="89"/>
                          <a:pt x="70" y="89"/>
                        </a:cubicBezTo>
                        <a:close/>
                        <a:moveTo>
                          <a:pt x="71" y="92"/>
                        </a:moveTo>
                        <a:cubicBezTo>
                          <a:pt x="71" y="92"/>
                          <a:pt x="71" y="91"/>
                          <a:pt x="71" y="91"/>
                        </a:cubicBezTo>
                        <a:cubicBezTo>
                          <a:pt x="71" y="91"/>
                          <a:pt x="70" y="91"/>
                          <a:pt x="71" y="91"/>
                        </a:cubicBezTo>
                        <a:cubicBezTo>
                          <a:pt x="71" y="90"/>
                          <a:pt x="71" y="90"/>
                          <a:pt x="71" y="90"/>
                        </a:cubicBezTo>
                        <a:cubicBezTo>
                          <a:pt x="70" y="90"/>
                          <a:pt x="70" y="90"/>
                          <a:pt x="70" y="90"/>
                        </a:cubicBezTo>
                        <a:cubicBezTo>
                          <a:pt x="70" y="90"/>
                          <a:pt x="70" y="89"/>
                          <a:pt x="70" y="89"/>
                        </a:cubicBezTo>
                        <a:cubicBezTo>
                          <a:pt x="71" y="90"/>
                          <a:pt x="71" y="90"/>
                          <a:pt x="71" y="90"/>
                        </a:cubicBezTo>
                        <a:cubicBezTo>
                          <a:pt x="71" y="91"/>
                          <a:pt x="72" y="91"/>
                          <a:pt x="72" y="91"/>
                        </a:cubicBezTo>
                        <a:cubicBezTo>
                          <a:pt x="71" y="91"/>
                          <a:pt x="72" y="92"/>
                          <a:pt x="71" y="92"/>
                        </a:cubicBezTo>
                        <a:close/>
                        <a:moveTo>
                          <a:pt x="72" y="89"/>
                        </a:moveTo>
                        <a:cubicBezTo>
                          <a:pt x="72" y="89"/>
                          <a:pt x="72" y="89"/>
                          <a:pt x="72" y="89"/>
                        </a:cubicBezTo>
                        <a:cubicBezTo>
                          <a:pt x="71" y="89"/>
                          <a:pt x="72" y="89"/>
                          <a:pt x="72" y="88"/>
                        </a:cubicBezTo>
                        <a:cubicBezTo>
                          <a:pt x="71" y="88"/>
                          <a:pt x="71" y="88"/>
                          <a:pt x="71" y="88"/>
                        </a:cubicBezTo>
                        <a:cubicBezTo>
                          <a:pt x="72" y="88"/>
                          <a:pt x="72" y="88"/>
                          <a:pt x="72" y="88"/>
                        </a:cubicBezTo>
                        <a:cubicBezTo>
                          <a:pt x="73" y="88"/>
                          <a:pt x="73" y="88"/>
                          <a:pt x="73" y="88"/>
                        </a:cubicBezTo>
                        <a:cubicBezTo>
                          <a:pt x="72" y="89"/>
                          <a:pt x="73" y="89"/>
                          <a:pt x="73" y="89"/>
                        </a:cubicBezTo>
                        <a:cubicBezTo>
                          <a:pt x="73" y="89"/>
                          <a:pt x="73" y="89"/>
                          <a:pt x="73" y="90"/>
                        </a:cubicBezTo>
                        <a:cubicBezTo>
                          <a:pt x="72" y="90"/>
                          <a:pt x="72" y="90"/>
                          <a:pt x="72" y="90"/>
                        </a:cubicBezTo>
                        <a:cubicBezTo>
                          <a:pt x="72" y="90"/>
                          <a:pt x="72" y="90"/>
                          <a:pt x="72" y="89"/>
                        </a:cubicBezTo>
                        <a:close/>
                        <a:moveTo>
                          <a:pt x="73" y="92"/>
                        </a:moveTo>
                        <a:cubicBezTo>
                          <a:pt x="73" y="92"/>
                          <a:pt x="73" y="92"/>
                          <a:pt x="72" y="93"/>
                        </a:cubicBezTo>
                        <a:cubicBezTo>
                          <a:pt x="72" y="93"/>
                          <a:pt x="72" y="92"/>
                          <a:pt x="72" y="92"/>
                        </a:cubicBezTo>
                        <a:cubicBezTo>
                          <a:pt x="73" y="91"/>
                          <a:pt x="72" y="91"/>
                          <a:pt x="72" y="91"/>
                        </a:cubicBezTo>
                        <a:cubicBezTo>
                          <a:pt x="72" y="91"/>
                          <a:pt x="72" y="91"/>
                          <a:pt x="72" y="91"/>
                        </a:cubicBezTo>
                        <a:cubicBezTo>
                          <a:pt x="73" y="91"/>
                          <a:pt x="73" y="91"/>
                          <a:pt x="73" y="91"/>
                        </a:cubicBezTo>
                        <a:cubicBezTo>
                          <a:pt x="73" y="91"/>
                          <a:pt x="73" y="92"/>
                          <a:pt x="73" y="92"/>
                        </a:cubicBezTo>
                        <a:close/>
                        <a:moveTo>
                          <a:pt x="73" y="90"/>
                        </a:moveTo>
                        <a:cubicBezTo>
                          <a:pt x="73" y="90"/>
                          <a:pt x="73" y="90"/>
                          <a:pt x="74" y="91"/>
                        </a:cubicBezTo>
                        <a:cubicBezTo>
                          <a:pt x="74" y="91"/>
                          <a:pt x="74" y="91"/>
                          <a:pt x="74" y="91"/>
                        </a:cubicBezTo>
                        <a:cubicBezTo>
                          <a:pt x="75" y="91"/>
                          <a:pt x="74" y="91"/>
                          <a:pt x="74" y="91"/>
                        </a:cubicBezTo>
                        <a:cubicBezTo>
                          <a:pt x="74" y="91"/>
                          <a:pt x="74" y="91"/>
                          <a:pt x="74" y="91"/>
                        </a:cubicBezTo>
                        <a:cubicBezTo>
                          <a:pt x="75" y="92"/>
                          <a:pt x="74" y="92"/>
                          <a:pt x="74" y="92"/>
                        </a:cubicBezTo>
                        <a:cubicBezTo>
                          <a:pt x="74" y="91"/>
                          <a:pt x="74" y="92"/>
                          <a:pt x="73" y="92"/>
                        </a:cubicBezTo>
                        <a:cubicBezTo>
                          <a:pt x="73" y="92"/>
                          <a:pt x="73" y="92"/>
                          <a:pt x="73" y="91"/>
                        </a:cubicBezTo>
                        <a:cubicBezTo>
                          <a:pt x="73" y="91"/>
                          <a:pt x="73" y="91"/>
                          <a:pt x="73" y="91"/>
                        </a:cubicBezTo>
                        <a:cubicBezTo>
                          <a:pt x="73" y="91"/>
                          <a:pt x="73" y="91"/>
                          <a:pt x="73" y="91"/>
                        </a:cubicBezTo>
                        <a:cubicBezTo>
                          <a:pt x="73" y="91"/>
                          <a:pt x="73" y="91"/>
                          <a:pt x="73" y="90"/>
                        </a:cubicBezTo>
                        <a:close/>
                        <a:moveTo>
                          <a:pt x="75" y="95"/>
                        </a:moveTo>
                        <a:cubicBezTo>
                          <a:pt x="75" y="95"/>
                          <a:pt x="74" y="94"/>
                          <a:pt x="74" y="95"/>
                        </a:cubicBezTo>
                        <a:cubicBezTo>
                          <a:pt x="74" y="95"/>
                          <a:pt x="74" y="94"/>
                          <a:pt x="74" y="94"/>
                        </a:cubicBezTo>
                        <a:cubicBezTo>
                          <a:pt x="74" y="93"/>
                          <a:pt x="74" y="93"/>
                          <a:pt x="73" y="93"/>
                        </a:cubicBezTo>
                        <a:cubicBezTo>
                          <a:pt x="73" y="93"/>
                          <a:pt x="73" y="93"/>
                          <a:pt x="74" y="93"/>
                        </a:cubicBezTo>
                        <a:cubicBezTo>
                          <a:pt x="74" y="93"/>
                          <a:pt x="74" y="93"/>
                          <a:pt x="74" y="93"/>
                        </a:cubicBezTo>
                        <a:cubicBezTo>
                          <a:pt x="74" y="92"/>
                          <a:pt x="74" y="92"/>
                          <a:pt x="75" y="93"/>
                        </a:cubicBezTo>
                        <a:cubicBezTo>
                          <a:pt x="75" y="93"/>
                          <a:pt x="76" y="94"/>
                          <a:pt x="76" y="94"/>
                        </a:cubicBezTo>
                        <a:cubicBezTo>
                          <a:pt x="76" y="95"/>
                          <a:pt x="76" y="95"/>
                          <a:pt x="76" y="96"/>
                        </a:cubicBezTo>
                        <a:cubicBezTo>
                          <a:pt x="76" y="96"/>
                          <a:pt x="76" y="96"/>
                          <a:pt x="76" y="95"/>
                        </a:cubicBezTo>
                        <a:cubicBezTo>
                          <a:pt x="75" y="95"/>
                          <a:pt x="75" y="95"/>
                          <a:pt x="75" y="95"/>
                        </a:cubicBezTo>
                        <a:cubicBezTo>
                          <a:pt x="74" y="95"/>
                          <a:pt x="75" y="95"/>
                          <a:pt x="75" y="96"/>
                        </a:cubicBezTo>
                        <a:cubicBezTo>
                          <a:pt x="75" y="96"/>
                          <a:pt x="75" y="96"/>
                          <a:pt x="74" y="95"/>
                        </a:cubicBezTo>
                        <a:cubicBezTo>
                          <a:pt x="74" y="95"/>
                          <a:pt x="74" y="95"/>
                          <a:pt x="75" y="95"/>
                        </a:cubicBezTo>
                        <a:close/>
                        <a:moveTo>
                          <a:pt x="78" y="102"/>
                        </a:moveTo>
                        <a:cubicBezTo>
                          <a:pt x="77" y="102"/>
                          <a:pt x="76" y="100"/>
                          <a:pt x="75" y="99"/>
                        </a:cubicBezTo>
                        <a:cubicBezTo>
                          <a:pt x="75" y="99"/>
                          <a:pt x="75" y="98"/>
                          <a:pt x="74" y="98"/>
                        </a:cubicBezTo>
                        <a:cubicBezTo>
                          <a:pt x="74" y="97"/>
                          <a:pt x="75" y="97"/>
                          <a:pt x="76" y="97"/>
                        </a:cubicBezTo>
                        <a:cubicBezTo>
                          <a:pt x="76" y="97"/>
                          <a:pt x="76" y="98"/>
                          <a:pt x="75" y="98"/>
                        </a:cubicBezTo>
                        <a:cubicBezTo>
                          <a:pt x="75" y="99"/>
                          <a:pt x="76" y="98"/>
                          <a:pt x="76" y="98"/>
                        </a:cubicBezTo>
                        <a:cubicBezTo>
                          <a:pt x="76" y="98"/>
                          <a:pt x="76" y="98"/>
                          <a:pt x="76" y="98"/>
                        </a:cubicBezTo>
                        <a:cubicBezTo>
                          <a:pt x="77" y="97"/>
                          <a:pt x="77" y="98"/>
                          <a:pt x="76" y="98"/>
                        </a:cubicBezTo>
                        <a:cubicBezTo>
                          <a:pt x="76" y="99"/>
                          <a:pt x="76" y="99"/>
                          <a:pt x="76" y="99"/>
                        </a:cubicBezTo>
                        <a:cubicBezTo>
                          <a:pt x="76" y="99"/>
                          <a:pt x="76" y="99"/>
                          <a:pt x="77" y="100"/>
                        </a:cubicBezTo>
                        <a:cubicBezTo>
                          <a:pt x="77" y="100"/>
                          <a:pt x="77" y="100"/>
                          <a:pt x="77" y="100"/>
                        </a:cubicBezTo>
                        <a:cubicBezTo>
                          <a:pt x="76" y="100"/>
                          <a:pt x="77" y="100"/>
                          <a:pt x="77" y="101"/>
                        </a:cubicBezTo>
                        <a:cubicBezTo>
                          <a:pt x="77" y="101"/>
                          <a:pt x="79" y="102"/>
                          <a:pt x="78" y="102"/>
                        </a:cubicBezTo>
                        <a:close/>
                        <a:moveTo>
                          <a:pt x="88" y="109"/>
                        </a:moveTo>
                        <a:cubicBezTo>
                          <a:pt x="88" y="109"/>
                          <a:pt x="88" y="109"/>
                          <a:pt x="88" y="109"/>
                        </a:cubicBezTo>
                        <a:cubicBezTo>
                          <a:pt x="88" y="109"/>
                          <a:pt x="88" y="109"/>
                          <a:pt x="87" y="109"/>
                        </a:cubicBezTo>
                        <a:cubicBezTo>
                          <a:pt x="87" y="109"/>
                          <a:pt x="87" y="109"/>
                          <a:pt x="87" y="108"/>
                        </a:cubicBezTo>
                        <a:cubicBezTo>
                          <a:pt x="87" y="108"/>
                          <a:pt x="87" y="108"/>
                          <a:pt x="86" y="108"/>
                        </a:cubicBezTo>
                        <a:cubicBezTo>
                          <a:pt x="85" y="108"/>
                          <a:pt x="86" y="108"/>
                          <a:pt x="86" y="108"/>
                        </a:cubicBezTo>
                        <a:cubicBezTo>
                          <a:pt x="86" y="108"/>
                          <a:pt x="86" y="108"/>
                          <a:pt x="86" y="108"/>
                        </a:cubicBezTo>
                        <a:cubicBezTo>
                          <a:pt x="85" y="108"/>
                          <a:pt x="85" y="107"/>
                          <a:pt x="85" y="107"/>
                        </a:cubicBezTo>
                        <a:cubicBezTo>
                          <a:pt x="84" y="107"/>
                          <a:pt x="84" y="107"/>
                          <a:pt x="84" y="107"/>
                        </a:cubicBezTo>
                        <a:cubicBezTo>
                          <a:pt x="83" y="106"/>
                          <a:pt x="83" y="106"/>
                          <a:pt x="83" y="106"/>
                        </a:cubicBezTo>
                        <a:cubicBezTo>
                          <a:pt x="83" y="105"/>
                          <a:pt x="83" y="106"/>
                          <a:pt x="84" y="106"/>
                        </a:cubicBezTo>
                        <a:cubicBezTo>
                          <a:pt x="84" y="106"/>
                          <a:pt x="84" y="106"/>
                          <a:pt x="84" y="106"/>
                        </a:cubicBezTo>
                        <a:cubicBezTo>
                          <a:pt x="83" y="105"/>
                          <a:pt x="83" y="106"/>
                          <a:pt x="83" y="105"/>
                        </a:cubicBezTo>
                        <a:cubicBezTo>
                          <a:pt x="82" y="105"/>
                          <a:pt x="82" y="105"/>
                          <a:pt x="83" y="105"/>
                        </a:cubicBezTo>
                        <a:cubicBezTo>
                          <a:pt x="83" y="105"/>
                          <a:pt x="84" y="105"/>
                          <a:pt x="84" y="105"/>
                        </a:cubicBezTo>
                        <a:cubicBezTo>
                          <a:pt x="85" y="105"/>
                          <a:pt x="86" y="106"/>
                          <a:pt x="87" y="106"/>
                        </a:cubicBezTo>
                        <a:cubicBezTo>
                          <a:pt x="87" y="106"/>
                          <a:pt x="87" y="106"/>
                          <a:pt x="88" y="106"/>
                        </a:cubicBezTo>
                        <a:cubicBezTo>
                          <a:pt x="88" y="107"/>
                          <a:pt x="88" y="107"/>
                          <a:pt x="88" y="108"/>
                        </a:cubicBezTo>
                        <a:cubicBezTo>
                          <a:pt x="89" y="108"/>
                          <a:pt x="90" y="108"/>
                          <a:pt x="90" y="109"/>
                        </a:cubicBezTo>
                        <a:cubicBezTo>
                          <a:pt x="91" y="109"/>
                          <a:pt x="91" y="110"/>
                          <a:pt x="91" y="110"/>
                        </a:cubicBezTo>
                        <a:cubicBezTo>
                          <a:pt x="92" y="111"/>
                          <a:pt x="90" y="110"/>
                          <a:pt x="90" y="110"/>
                        </a:cubicBezTo>
                        <a:cubicBezTo>
                          <a:pt x="89" y="110"/>
                          <a:pt x="88" y="109"/>
                          <a:pt x="88" y="109"/>
                        </a:cubicBezTo>
                        <a:close/>
                        <a:moveTo>
                          <a:pt x="175" y="297"/>
                        </a:moveTo>
                        <a:cubicBezTo>
                          <a:pt x="175" y="297"/>
                          <a:pt x="175" y="297"/>
                          <a:pt x="175" y="297"/>
                        </a:cubicBezTo>
                        <a:cubicBezTo>
                          <a:pt x="176" y="298"/>
                          <a:pt x="176" y="297"/>
                          <a:pt x="176" y="297"/>
                        </a:cubicBezTo>
                        <a:cubicBezTo>
                          <a:pt x="176" y="297"/>
                          <a:pt x="176" y="297"/>
                          <a:pt x="177" y="297"/>
                        </a:cubicBezTo>
                        <a:cubicBezTo>
                          <a:pt x="177" y="297"/>
                          <a:pt x="176" y="298"/>
                          <a:pt x="176" y="298"/>
                        </a:cubicBezTo>
                        <a:cubicBezTo>
                          <a:pt x="176" y="298"/>
                          <a:pt x="176" y="298"/>
                          <a:pt x="176" y="298"/>
                        </a:cubicBezTo>
                        <a:cubicBezTo>
                          <a:pt x="175" y="299"/>
                          <a:pt x="175" y="298"/>
                          <a:pt x="175" y="298"/>
                        </a:cubicBezTo>
                        <a:cubicBezTo>
                          <a:pt x="174" y="298"/>
                          <a:pt x="174" y="298"/>
                          <a:pt x="175" y="298"/>
                        </a:cubicBezTo>
                        <a:cubicBezTo>
                          <a:pt x="175" y="298"/>
                          <a:pt x="175" y="298"/>
                          <a:pt x="174" y="298"/>
                        </a:cubicBezTo>
                        <a:cubicBezTo>
                          <a:pt x="174" y="298"/>
                          <a:pt x="175" y="298"/>
                          <a:pt x="175" y="297"/>
                        </a:cubicBezTo>
                        <a:close/>
                        <a:moveTo>
                          <a:pt x="174" y="290"/>
                        </a:moveTo>
                        <a:cubicBezTo>
                          <a:pt x="174" y="290"/>
                          <a:pt x="174" y="290"/>
                          <a:pt x="174" y="291"/>
                        </a:cubicBezTo>
                        <a:cubicBezTo>
                          <a:pt x="174" y="291"/>
                          <a:pt x="174" y="291"/>
                          <a:pt x="174" y="291"/>
                        </a:cubicBezTo>
                        <a:cubicBezTo>
                          <a:pt x="174" y="292"/>
                          <a:pt x="174" y="292"/>
                          <a:pt x="173" y="292"/>
                        </a:cubicBezTo>
                        <a:cubicBezTo>
                          <a:pt x="173" y="292"/>
                          <a:pt x="173" y="292"/>
                          <a:pt x="173" y="291"/>
                        </a:cubicBezTo>
                        <a:cubicBezTo>
                          <a:pt x="173" y="291"/>
                          <a:pt x="173" y="292"/>
                          <a:pt x="172" y="292"/>
                        </a:cubicBezTo>
                        <a:cubicBezTo>
                          <a:pt x="172" y="292"/>
                          <a:pt x="172" y="292"/>
                          <a:pt x="172" y="291"/>
                        </a:cubicBezTo>
                        <a:cubicBezTo>
                          <a:pt x="172" y="291"/>
                          <a:pt x="172" y="291"/>
                          <a:pt x="173" y="291"/>
                        </a:cubicBezTo>
                        <a:cubicBezTo>
                          <a:pt x="173" y="291"/>
                          <a:pt x="173" y="291"/>
                          <a:pt x="173" y="290"/>
                        </a:cubicBezTo>
                        <a:cubicBezTo>
                          <a:pt x="173" y="290"/>
                          <a:pt x="173" y="290"/>
                          <a:pt x="173" y="290"/>
                        </a:cubicBezTo>
                        <a:cubicBezTo>
                          <a:pt x="173" y="290"/>
                          <a:pt x="173" y="290"/>
                          <a:pt x="174" y="290"/>
                        </a:cubicBezTo>
                        <a:close/>
                        <a:moveTo>
                          <a:pt x="172" y="289"/>
                        </a:moveTo>
                        <a:cubicBezTo>
                          <a:pt x="172" y="289"/>
                          <a:pt x="172" y="289"/>
                          <a:pt x="172" y="288"/>
                        </a:cubicBezTo>
                        <a:cubicBezTo>
                          <a:pt x="172" y="288"/>
                          <a:pt x="172" y="288"/>
                          <a:pt x="172" y="289"/>
                        </a:cubicBezTo>
                        <a:cubicBezTo>
                          <a:pt x="173" y="289"/>
                          <a:pt x="173" y="289"/>
                          <a:pt x="173" y="289"/>
                        </a:cubicBezTo>
                        <a:cubicBezTo>
                          <a:pt x="173" y="288"/>
                          <a:pt x="173" y="288"/>
                          <a:pt x="173" y="288"/>
                        </a:cubicBezTo>
                        <a:cubicBezTo>
                          <a:pt x="173" y="288"/>
                          <a:pt x="173" y="289"/>
                          <a:pt x="173" y="288"/>
                        </a:cubicBezTo>
                        <a:cubicBezTo>
                          <a:pt x="173" y="288"/>
                          <a:pt x="173" y="289"/>
                          <a:pt x="173" y="289"/>
                        </a:cubicBezTo>
                        <a:cubicBezTo>
                          <a:pt x="173" y="289"/>
                          <a:pt x="173" y="289"/>
                          <a:pt x="173" y="290"/>
                        </a:cubicBezTo>
                        <a:cubicBezTo>
                          <a:pt x="173" y="290"/>
                          <a:pt x="173" y="290"/>
                          <a:pt x="172" y="290"/>
                        </a:cubicBezTo>
                        <a:cubicBezTo>
                          <a:pt x="172" y="290"/>
                          <a:pt x="172" y="290"/>
                          <a:pt x="172" y="289"/>
                        </a:cubicBezTo>
                        <a:cubicBezTo>
                          <a:pt x="172" y="289"/>
                          <a:pt x="172" y="289"/>
                          <a:pt x="172" y="289"/>
                        </a:cubicBezTo>
                        <a:cubicBezTo>
                          <a:pt x="172" y="290"/>
                          <a:pt x="172" y="289"/>
                          <a:pt x="172" y="289"/>
                        </a:cubicBezTo>
                        <a:close/>
                        <a:moveTo>
                          <a:pt x="172" y="293"/>
                        </a:moveTo>
                        <a:cubicBezTo>
                          <a:pt x="173" y="292"/>
                          <a:pt x="173" y="293"/>
                          <a:pt x="173" y="293"/>
                        </a:cubicBezTo>
                        <a:cubicBezTo>
                          <a:pt x="173" y="293"/>
                          <a:pt x="172" y="294"/>
                          <a:pt x="172" y="294"/>
                        </a:cubicBezTo>
                        <a:cubicBezTo>
                          <a:pt x="172" y="294"/>
                          <a:pt x="172" y="293"/>
                          <a:pt x="172" y="293"/>
                        </a:cubicBezTo>
                        <a:close/>
                        <a:moveTo>
                          <a:pt x="173" y="297"/>
                        </a:moveTo>
                        <a:cubicBezTo>
                          <a:pt x="172" y="296"/>
                          <a:pt x="173" y="296"/>
                          <a:pt x="173" y="296"/>
                        </a:cubicBezTo>
                        <a:cubicBezTo>
                          <a:pt x="173" y="297"/>
                          <a:pt x="173" y="297"/>
                          <a:pt x="173" y="297"/>
                        </a:cubicBezTo>
                        <a:cubicBezTo>
                          <a:pt x="173" y="297"/>
                          <a:pt x="173" y="297"/>
                          <a:pt x="173" y="297"/>
                        </a:cubicBezTo>
                        <a:close/>
                        <a:moveTo>
                          <a:pt x="174" y="295"/>
                        </a:moveTo>
                        <a:cubicBezTo>
                          <a:pt x="174" y="296"/>
                          <a:pt x="173" y="296"/>
                          <a:pt x="173" y="296"/>
                        </a:cubicBezTo>
                        <a:cubicBezTo>
                          <a:pt x="173" y="296"/>
                          <a:pt x="172" y="296"/>
                          <a:pt x="173" y="295"/>
                        </a:cubicBezTo>
                        <a:cubicBezTo>
                          <a:pt x="173" y="295"/>
                          <a:pt x="173" y="295"/>
                          <a:pt x="173" y="295"/>
                        </a:cubicBezTo>
                        <a:cubicBezTo>
                          <a:pt x="173" y="295"/>
                          <a:pt x="173" y="295"/>
                          <a:pt x="173" y="295"/>
                        </a:cubicBezTo>
                        <a:cubicBezTo>
                          <a:pt x="173" y="294"/>
                          <a:pt x="173" y="294"/>
                          <a:pt x="173" y="294"/>
                        </a:cubicBezTo>
                        <a:cubicBezTo>
                          <a:pt x="172" y="294"/>
                          <a:pt x="172" y="294"/>
                          <a:pt x="173" y="294"/>
                        </a:cubicBezTo>
                        <a:cubicBezTo>
                          <a:pt x="173" y="294"/>
                          <a:pt x="173" y="294"/>
                          <a:pt x="173" y="294"/>
                        </a:cubicBezTo>
                        <a:cubicBezTo>
                          <a:pt x="174" y="294"/>
                          <a:pt x="173" y="294"/>
                          <a:pt x="173" y="294"/>
                        </a:cubicBezTo>
                        <a:cubicBezTo>
                          <a:pt x="173" y="294"/>
                          <a:pt x="173" y="293"/>
                          <a:pt x="173" y="293"/>
                        </a:cubicBezTo>
                        <a:cubicBezTo>
                          <a:pt x="174" y="293"/>
                          <a:pt x="174" y="294"/>
                          <a:pt x="174" y="294"/>
                        </a:cubicBezTo>
                        <a:cubicBezTo>
                          <a:pt x="175" y="294"/>
                          <a:pt x="174" y="294"/>
                          <a:pt x="174" y="295"/>
                        </a:cubicBezTo>
                        <a:cubicBezTo>
                          <a:pt x="174" y="295"/>
                          <a:pt x="174" y="295"/>
                          <a:pt x="174" y="294"/>
                        </a:cubicBezTo>
                        <a:cubicBezTo>
                          <a:pt x="174" y="294"/>
                          <a:pt x="174" y="294"/>
                          <a:pt x="174" y="295"/>
                        </a:cubicBezTo>
                        <a:cubicBezTo>
                          <a:pt x="174" y="295"/>
                          <a:pt x="174" y="295"/>
                          <a:pt x="174" y="295"/>
                        </a:cubicBezTo>
                        <a:cubicBezTo>
                          <a:pt x="173" y="295"/>
                          <a:pt x="174" y="295"/>
                          <a:pt x="174" y="295"/>
                        </a:cubicBezTo>
                        <a:close/>
                        <a:moveTo>
                          <a:pt x="174" y="299"/>
                        </a:moveTo>
                        <a:cubicBezTo>
                          <a:pt x="173" y="299"/>
                          <a:pt x="175" y="300"/>
                          <a:pt x="176" y="300"/>
                        </a:cubicBezTo>
                        <a:cubicBezTo>
                          <a:pt x="176" y="300"/>
                          <a:pt x="174" y="299"/>
                          <a:pt x="174" y="299"/>
                        </a:cubicBezTo>
                        <a:close/>
                        <a:moveTo>
                          <a:pt x="176" y="300"/>
                        </a:moveTo>
                        <a:cubicBezTo>
                          <a:pt x="176" y="300"/>
                          <a:pt x="176" y="300"/>
                          <a:pt x="176" y="299"/>
                        </a:cubicBezTo>
                        <a:cubicBezTo>
                          <a:pt x="176" y="299"/>
                          <a:pt x="176" y="299"/>
                          <a:pt x="175" y="299"/>
                        </a:cubicBezTo>
                        <a:cubicBezTo>
                          <a:pt x="175" y="299"/>
                          <a:pt x="175" y="299"/>
                          <a:pt x="176" y="299"/>
                        </a:cubicBezTo>
                        <a:cubicBezTo>
                          <a:pt x="176" y="299"/>
                          <a:pt x="176" y="299"/>
                          <a:pt x="176" y="298"/>
                        </a:cubicBezTo>
                        <a:cubicBezTo>
                          <a:pt x="176" y="298"/>
                          <a:pt x="177" y="298"/>
                          <a:pt x="177" y="299"/>
                        </a:cubicBezTo>
                        <a:cubicBezTo>
                          <a:pt x="177" y="299"/>
                          <a:pt x="177" y="299"/>
                          <a:pt x="177" y="299"/>
                        </a:cubicBezTo>
                        <a:cubicBezTo>
                          <a:pt x="177" y="299"/>
                          <a:pt x="178" y="299"/>
                          <a:pt x="178" y="299"/>
                        </a:cubicBezTo>
                        <a:cubicBezTo>
                          <a:pt x="179" y="299"/>
                          <a:pt x="178" y="299"/>
                          <a:pt x="179" y="299"/>
                        </a:cubicBezTo>
                        <a:cubicBezTo>
                          <a:pt x="179" y="299"/>
                          <a:pt x="178" y="300"/>
                          <a:pt x="177" y="300"/>
                        </a:cubicBezTo>
                        <a:cubicBezTo>
                          <a:pt x="177" y="300"/>
                          <a:pt x="177" y="300"/>
                          <a:pt x="176" y="300"/>
                        </a:cubicBezTo>
                        <a:close/>
                        <a:moveTo>
                          <a:pt x="181" y="300"/>
                        </a:moveTo>
                        <a:cubicBezTo>
                          <a:pt x="180" y="300"/>
                          <a:pt x="181" y="299"/>
                          <a:pt x="181" y="299"/>
                        </a:cubicBezTo>
                        <a:cubicBezTo>
                          <a:pt x="181" y="299"/>
                          <a:pt x="181" y="299"/>
                          <a:pt x="181" y="299"/>
                        </a:cubicBezTo>
                        <a:cubicBezTo>
                          <a:pt x="181" y="299"/>
                          <a:pt x="181" y="299"/>
                          <a:pt x="181" y="299"/>
                        </a:cubicBezTo>
                        <a:cubicBezTo>
                          <a:pt x="182" y="299"/>
                          <a:pt x="182" y="298"/>
                          <a:pt x="182" y="298"/>
                        </a:cubicBezTo>
                        <a:cubicBezTo>
                          <a:pt x="182" y="298"/>
                          <a:pt x="182" y="298"/>
                          <a:pt x="183" y="298"/>
                        </a:cubicBezTo>
                        <a:cubicBezTo>
                          <a:pt x="183" y="298"/>
                          <a:pt x="183" y="299"/>
                          <a:pt x="183" y="299"/>
                        </a:cubicBezTo>
                        <a:cubicBezTo>
                          <a:pt x="184" y="299"/>
                          <a:pt x="184" y="299"/>
                          <a:pt x="184" y="299"/>
                        </a:cubicBezTo>
                        <a:cubicBezTo>
                          <a:pt x="184" y="299"/>
                          <a:pt x="184" y="299"/>
                          <a:pt x="184" y="299"/>
                        </a:cubicBezTo>
                        <a:cubicBezTo>
                          <a:pt x="183" y="300"/>
                          <a:pt x="182" y="300"/>
                          <a:pt x="181" y="300"/>
                        </a:cubicBezTo>
                        <a:close/>
                        <a:moveTo>
                          <a:pt x="269" y="74"/>
                        </a:moveTo>
                        <a:cubicBezTo>
                          <a:pt x="269" y="74"/>
                          <a:pt x="267" y="73"/>
                          <a:pt x="267" y="73"/>
                        </a:cubicBezTo>
                        <a:cubicBezTo>
                          <a:pt x="266" y="73"/>
                          <a:pt x="266" y="73"/>
                          <a:pt x="266" y="73"/>
                        </a:cubicBezTo>
                        <a:cubicBezTo>
                          <a:pt x="267" y="73"/>
                          <a:pt x="266" y="73"/>
                          <a:pt x="265" y="73"/>
                        </a:cubicBezTo>
                        <a:cubicBezTo>
                          <a:pt x="265" y="72"/>
                          <a:pt x="264" y="73"/>
                          <a:pt x="263" y="73"/>
                        </a:cubicBezTo>
                        <a:cubicBezTo>
                          <a:pt x="263" y="73"/>
                          <a:pt x="263" y="73"/>
                          <a:pt x="263" y="72"/>
                        </a:cubicBezTo>
                        <a:cubicBezTo>
                          <a:pt x="263" y="72"/>
                          <a:pt x="263" y="72"/>
                          <a:pt x="263" y="72"/>
                        </a:cubicBezTo>
                        <a:cubicBezTo>
                          <a:pt x="264" y="72"/>
                          <a:pt x="264" y="72"/>
                          <a:pt x="265" y="71"/>
                        </a:cubicBezTo>
                        <a:cubicBezTo>
                          <a:pt x="265" y="71"/>
                          <a:pt x="264" y="71"/>
                          <a:pt x="264" y="71"/>
                        </a:cubicBezTo>
                        <a:cubicBezTo>
                          <a:pt x="263" y="71"/>
                          <a:pt x="264" y="71"/>
                          <a:pt x="264" y="71"/>
                        </a:cubicBezTo>
                        <a:cubicBezTo>
                          <a:pt x="265" y="70"/>
                          <a:pt x="264" y="71"/>
                          <a:pt x="263" y="71"/>
                        </a:cubicBezTo>
                        <a:cubicBezTo>
                          <a:pt x="263" y="71"/>
                          <a:pt x="263" y="71"/>
                          <a:pt x="263" y="71"/>
                        </a:cubicBezTo>
                        <a:cubicBezTo>
                          <a:pt x="263" y="70"/>
                          <a:pt x="261" y="70"/>
                          <a:pt x="261" y="70"/>
                        </a:cubicBezTo>
                        <a:cubicBezTo>
                          <a:pt x="260" y="70"/>
                          <a:pt x="261" y="70"/>
                          <a:pt x="262" y="70"/>
                        </a:cubicBezTo>
                        <a:cubicBezTo>
                          <a:pt x="262" y="70"/>
                          <a:pt x="262" y="70"/>
                          <a:pt x="263" y="69"/>
                        </a:cubicBezTo>
                        <a:cubicBezTo>
                          <a:pt x="264" y="69"/>
                          <a:pt x="264" y="69"/>
                          <a:pt x="263" y="69"/>
                        </a:cubicBezTo>
                        <a:cubicBezTo>
                          <a:pt x="263" y="69"/>
                          <a:pt x="263" y="69"/>
                          <a:pt x="264" y="69"/>
                        </a:cubicBezTo>
                        <a:cubicBezTo>
                          <a:pt x="264" y="68"/>
                          <a:pt x="263" y="68"/>
                          <a:pt x="263" y="68"/>
                        </a:cubicBezTo>
                        <a:cubicBezTo>
                          <a:pt x="263" y="68"/>
                          <a:pt x="263" y="68"/>
                          <a:pt x="263" y="68"/>
                        </a:cubicBezTo>
                        <a:cubicBezTo>
                          <a:pt x="262" y="68"/>
                          <a:pt x="262" y="68"/>
                          <a:pt x="261" y="68"/>
                        </a:cubicBezTo>
                        <a:cubicBezTo>
                          <a:pt x="261" y="68"/>
                          <a:pt x="261" y="68"/>
                          <a:pt x="260" y="68"/>
                        </a:cubicBezTo>
                        <a:cubicBezTo>
                          <a:pt x="260" y="68"/>
                          <a:pt x="259" y="68"/>
                          <a:pt x="260" y="68"/>
                        </a:cubicBezTo>
                        <a:cubicBezTo>
                          <a:pt x="260" y="68"/>
                          <a:pt x="260" y="67"/>
                          <a:pt x="260" y="67"/>
                        </a:cubicBezTo>
                        <a:cubicBezTo>
                          <a:pt x="261" y="67"/>
                          <a:pt x="261" y="67"/>
                          <a:pt x="261" y="68"/>
                        </a:cubicBezTo>
                        <a:cubicBezTo>
                          <a:pt x="261" y="68"/>
                          <a:pt x="261" y="67"/>
                          <a:pt x="261" y="67"/>
                        </a:cubicBezTo>
                        <a:cubicBezTo>
                          <a:pt x="262" y="67"/>
                          <a:pt x="261" y="67"/>
                          <a:pt x="261" y="67"/>
                        </a:cubicBezTo>
                        <a:cubicBezTo>
                          <a:pt x="260" y="67"/>
                          <a:pt x="261" y="67"/>
                          <a:pt x="261" y="67"/>
                        </a:cubicBezTo>
                        <a:cubicBezTo>
                          <a:pt x="261" y="67"/>
                          <a:pt x="261" y="67"/>
                          <a:pt x="261" y="67"/>
                        </a:cubicBezTo>
                        <a:cubicBezTo>
                          <a:pt x="261" y="66"/>
                          <a:pt x="261" y="66"/>
                          <a:pt x="261" y="66"/>
                        </a:cubicBezTo>
                        <a:cubicBezTo>
                          <a:pt x="262" y="66"/>
                          <a:pt x="262" y="67"/>
                          <a:pt x="262" y="67"/>
                        </a:cubicBezTo>
                        <a:cubicBezTo>
                          <a:pt x="262" y="67"/>
                          <a:pt x="262" y="67"/>
                          <a:pt x="263" y="67"/>
                        </a:cubicBezTo>
                        <a:cubicBezTo>
                          <a:pt x="263" y="68"/>
                          <a:pt x="263" y="67"/>
                          <a:pt x="263" y="67"/>
                        </a:cubicBezTo>
                        <a:cubicBezTo>
                          <a:pt x="263" y="67"/>
                          <a:pt x="263" y="66"/>
                          <a:pt x="263" y="66"/>
                        </a:cubicBezTo>
                        <a:cubicBezTo>
                          <a:pt x="262" y="66"/>
                          <a:pt x="262" y="66"/>
                          <a:pt x="262" y="66"/>
                        </a:cubicBezTo>
                        <a:cubicBezTo>
                          <a:pt x="263" y="66"/>
                          <a:pt x="263" y="66"/>
                          <a:pt x="263" y="66"/>
                        </a:cubicBezTo>
                        <a:cubicBezTo>
                          <a:pt x="262" y="66"/>
                          <a:pt x="262" y="66"/>
                          <a:pt x="262" y="66"/>
                        </a:cubicBezTo>
                        <a:cubicBezTo>
                          <a:pt x="262" y="65"/>
                          <a:pt x="262" y="65"/>
                          <a:pt x="263" y="65"/>
                        </a:cubicBezTo>
                        <a:cubicBezTo>
                          <a:pt x="263" y="66"/>
                          <a:pt x="264" y="67"/>
                          <a:pt x="265" y="67"/>
                        </a:cubicBezTo>
                        <a:cubicBezTo>
                          <a:pt x="265" y="68"/>
                          <a:pt x="264" y="68"/>
                          <a:pt x="264" y="68"/>
                        </a:cubicBezTo>
                        <a:cubicBezTo>
                          <a:pt x="264" y="68"/>
                          <a:pt x="264" y="68"/>
                          <a:pt x="265" y="68"/>
                        </a:cubicBezTo>
                        <a:cubicBezTo>
                          <a:pt x="265" y="69"/>
                          <a:pt x="265" y="69"/>
                          <a:pt x="265" y="69"/>
                        </a:cubicBezTo>
                        <a:cubicBezTo>
                          <a:pt x="265" y="68"/>
                          <a:pt x="266" y="68"/>
                          <a:pt x="266" y="68"/>
                        </a:cubicBezTo>
                        <a:cubicBezTo>
                          <a:pt x="266" y="68"/>
                          <a:pt x="266" y="68"/>
                          <a:pt x="267" y="68"/>
                        </a:cubicBezTo>
                        <a:cubicBezTo>
                          <a:pt x="267" y="68"/>
                          <a:pt x="267" y="67"/>
                          <a:pt x="267" y="67"/>
                        </a:cubicBezTo>
                        <a:cubicBezTo>
                          <a:pt x="267" y="67"/>
                          <a:pt x="266" y="67"/>
                          <a:pt x="267" y="67"/>
                        </a:cubicBezTo>
                        <a:cubicBezTo>
                          <a:pt x="267" y="67"/>
                          <a:pt x="267" y="67"/>
                          <a:pt x="267" y="67"/>
                        </a:cubicBezTo>
                        <a:cubicBezTo>
                          <a:pt x="267" y="67"/>
                          <a:pt x="268" y="68"/>
                          <a:pt x="268" y="68"/>
                        </a:cubicBezTo>
                        <a:cubicBezTo>
                          <a:pt x="268" y="68"/>
                          <a:pt x="268" y="67"/>
                          <a:pt x="268" y="67"/>
                        </a:cubicBezTo>
                        <a:cubicBezTo>
                          <a:pt x="268" y="67"/>
                          <a:pt x="268" y="67"/>
                          <a:pt x="268" y="66"/>
                        </a:cubicBezTo>
                        <a:cubicBezTo>
                          <a:pt x="269" y="66"/>
                          <a:pt x="270" y="67"/>
                          <a:pt x="270" y="68"/>
                        </a:cubicBezTo>
                        <a:cubicBezTo>
                          <a:pt x="271" y="68"/>
                          <a:pt x="270" y="67"/>
                          <a:pt x="270" y="66"/>
                        </a:cubicBezTo>
                        <a:cubicBezTo>
                          <a:pt x="270" y="66"/>
                          <a:pt x="271" y="67"/>
                          <a:pt x="271" y="67"/>
                        </a:cubicBezTo>
                        <a:cubicBezTo>
                          <a:pt x="271" y="67"/>
                          <a:pt x="272" y="67"/>
                          <a:pt x="272" y="66"/>
                        </a:cubicBezTo>
                        <a:cubicBezTo>
                          <a:pt x="272" y="66"/>
                          <a:pt x="272" y="66"/>
                          <a:pt x="272" y="66"/>
                        </a:cubicBezTo>
                        <a:cubicBezTo>
                          <a:pt x="272" y="67"/>
                          <a:pt x="273" y="66"/>
                          <a:pt x="273" y="66"/>
                        </a:cubicBezTo>
                        <a:cubicBezTo>
                          <a:pt x="273" y="66"/>
                          <a:pt x="273" y="66"/>
                          <a:pt x="273" y="66"/>
                        </a:cubicBezTo>
                        <a:cubicBezTo>
                          <a:pt x="273" y="65"/>
                          <a:pt x="273" y="65"/>
                          <a:pt x="274" y="65"/>
                        </a:cubicBezTo>
                        <a:cubicBezTo>
                          <a:pt x="274" y="66"/>
                          <a:pt x="274" y="66"/>
                          <a:pt x="274" y="66"/>
                        </a:cubicBezTo>
                        <a:cubicBezTo>
                          <a:pt x="274" y="66"/>
                          <a:pt x="275" y="66"/>
                          <a:pt x="276" y="66"/>
                        </a:cubicBezTo>
                        <a:cubicBezTo>
                          <a:pt x="276" y="66"/>
                          <a:pt x="276" y="66"/>
                          <a:pt x="275" y="66"/>
                        </a:cubicBezTo>
                        <a:cubicBezTo>
                          <a:pt x="275" y="67"/>
                          <a:pt x="275" y="66"/>
                          <a:pt x="276" y="67"/>
                        </a:cubicBezTo>
                        <a:cubicBezTo>
                          <a:pt x="276" y="67"/>
                          <a:pt x="276" y="67"/>
                          <a:pt x="276" y="67"/>
                        </a:cubicBezTo>
                        <a:cubicBezTo>
                          <a:pt x="276" y="67"/>
                          <a:pt x="276" y="68"/>
                          <a:pt x="276" y="68"/>
                        </a:cubicBezTo>
                        <a:cubicBezTo>
                          <a:pt x="276" y="68"/>
                          <a:pt x="276" y="68"/>
                          <a:pt x="276" y="68"/>
                        </a:cubicBezTo>
                        <a:cubicBezTo>
                          <a:pt x="276" y="68"/>
                          <a:pt x="276" y="68"/>
                          <a:pt x="276" y="68"/>
                        </a:cubicBezTo>
                        <a:cubicBezTo>
                          <a:pt x="277" y="68"/>
                          <a:pt x="277" y="68"/>
                          <a:pt x="278" y="68"/>
                        </a:cubicBezTo>
                        <a:cubicBezTo>
                          <a:pt x="278" y="68"/>
                          <a:pt x="277" y="68"/>
                          <a:pt x="277" y="69"/>
                        </a:cubicBezTo>
                        <a:cubicBezTo>
                          <a:pt x="277" y="69"/>
                          <a:pt x="277" y="69"/>
                          <a:pt x="277" y="69"/>
                        </a:cubicBezTo>
                        <a:cubicBezTo>
                          <a:pt x="278" y="69"/>
                          <a:pt x="278" y="69"/>
                          <a:pt x="277" y="69"/>
                        </a:cubicBezTo>
                        <a:cubicBezTo>
                          <a:pt x="277" y="69"/>
                          <a:pt x="277" y="69"/>
                          <a:pt x="277" y="70"/>
                        </a:cubicBezTo>
                        <a:cubicBezTo>
                          <a:pt x="277" y="70"/>
                          <a:pt x="277" y="70"/>
                          <a:pt x="277" y="70"/>
                        </a:cubicBezTo>
                        <a:cubicBezTo>
                          <a:pt x="277" y="70"/>
                          <a:pt x="276" y="70"/>
                          <a:pt x="276" y="71"/>
                        </a:cubicBezTo>
                        <a:cubicBezTo>
                          <a:pt x="276" y="71"/>
                          <a:pt x="275" y="71"/>
                          <a:pt x="275" y="71"/>
                        </a:cubicBezTo>
                        <a:cubicBezTo>
                          <a:pt x="274" y="72"/>
                          <a:pt x="274" y="72"/>
                          <a:pt x="273" y="73"/>
                        </a:cubicBezTo>
                        <a:cubicBezTo>
                          <a:pt x="272" y="73"/>
                          <a:pt x="271" y="73"/>
                          <a:pt x="270" y="73"/>
                        </a:cubicBezTo>
                        <a:cubicBezTo>
                          <a:pt x="270" y="73"/>
                          <a:pt x="270" y="74"/>
                          <a:pt x="26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17" name="Freeform 72" descr="" title=""/>
                  <p:cNvSpPr>
                    <a:spLocks/>
                  </p:cNvSpPr>
                  <p:nvPr/>
                </p:nvSpPr>
                <p:spPr bwMode="auto">
                  <a:xfrm>
                    <a:off x="3090" y="1093"/>
                    <a:ext cx="156" cy="73"/>
                  </a:xfrm>
                  <a:custGeom>
                    <a:avLst/>
                    <a:gdLst>
                      <a:gd name="T0" fmla="*/ 9 w 13"/>
                      <a:gd name="T1" fmla="*/ 1 h 6"/>
                      <a:gd name="T2" fmla="*/ 10 w 13"/>
                      <a:gd name="T3" fmla="*/ 0 h 6"/>
                      <a:gd name="T4" fmla="*/ 8 w 13"/>
                      <a:gd name="T5" fmla="*/ 0 h 6"/>
                      <a:gd name="T6" fmla="*/ 5 w 13"/>
                      <a:gd name="T7" fmla="*/ 1 h 6"/>
                      <a:gd name="T8" fmla="*/ 3 w 13"/>
                      <a:gd name="T9" fmla="*/ 2 h 6"/>
                      <a:gd name="T10" fmla="*/ 2 w 13"/>
                      <a:gd name="T11" fmla="*/ 2 h 6"/>
                      <a:gd name="T12" fmla="*/ 0 w 13"/>
                      <a:gd name="T13" fmla="*/ 2 h 6"/>
                      <a:gd name="T14" fmla="*/ 0 w 13"/>
                      <a:gd name="T15" fmla="*/ 3 h 6"/>
                      <a:gd name="T16" fmla="*/ 1 w 13"/>
                      <a:gd name="T17" fmla="*/ 2 h 6"/>
                      <a:gd name="T18" fmla="*/ 4 w 13"/>
                      <a:gd name="T19" fmla="*/ 2 h 6"/>
                      <a:gd name="T20" fmla="*/ 5 w 13"/>
                      <a:gd name="T21" fmla="*/ 2 h 6"/>
                      <a:gd name="T22" fmla="*/ 6 w 13"/>
                      <a:gd name="T23" fmla="*/ 3 h 6"/>
                      <a:gd name="T24" fmla="*/ 4 w 13"/>
                      <a:gd name="T25" fmla="*/ 3 h 6"/>
                      <a:gd name="T26" fmla="*/ 5 w 13"/>
                      <a:gd name="T27" fmla="*/ 4 h 6"/>
                      <a:gd name="T28" fmla="*/ 4 w 13"/>
                      <a:gd name="T29" fmla="*/ 5 h 6"/>
                      <a:gd name="T30" fmla="*/ 4 w 13"/>
                      <a:gd name="T31" fmla="*/ 5 h 6"/>
                      <a:gd name="T32" fmla="*/ 3 w 13"/>
                      <a:gd name="T33" fmla="*/ 5 h 6"/>
                      <a:gd name="T34" fmla="*/ 6 w 13"/>
                      <a:gd name="T35" fmla="*/ 5 h 6"/>
                      <a:gd name="T36" fmla="*/ 6 w 13"/>
                      <a:gd name="T37" fmla="*/ 4 h 6"/>
                      <a:gd name="T38" fmla="*/ 8 w 13"/>
                      <a:gd name="T39" fmla="*/ 4 h 6"/>
                      <a:gd name="T40" fmla="*/ 7 w 13"/>
                      <a:gd name="T41" fmla="*/ 5 h 6"/>
                      <a:gd name="T42" fmla="*/ 7 w 13"/>
                      <a:gd name="T43" fmla="*/ 6 h 6"/>
                      <a:gd name="T44" fmla="*/ 9 w 13"/>
                      <a:gd name="T45" fmla="*/ 5 h 6"/>
                      <a:gd name="T46" fmla="*/ 10 w 13"/>
                      <a:gd name="T47" fmla="*/ 5 h 6"/>
                      <a:gd name="T48" fmla="*/ 9 w 13"/>
                      <a:gd name="T49" fmla="*/ 4 h 6"/>
                      <a:gd name="T50" fmla="*/ 10 w 13"/>
                      <a:gd name="T51" fmla="*/ 3 h 6"/>
                      <a:gd name="T52" fmla="*/ 11 w 13"/>
                      <a:gd name="T53" fmla="*/ 4 h 6"/>
                      <a:gd name="T54" fmla="*/ 13 w 13"/>
                      <a:gd name="T55" fmla="*/ 1 h 6"/>
                      <a:gd name="T56" fmla="*/ 11 w 13"/>
                      <a:gd name="T57" fmla="*/ 2 h 6"/>
                      <a:gd name="T58" fmla="*/ 8 w 13"/>
                      <a:gd name="T59" fmla="*/ 2 h 6"/>
                      <a:gd name="T60" fmla="*/ 9 w 13"/>
                      <a:gd name="T6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 h="6">
                        <a:moveTo>
                          <a:pt x="9" y="1"/>
                        </a:moveTo>
                        <a:cubicBezTo>
                          <a:pt x="9" y="1"/>
                          <a:pt x="10" y="1"/>
                          <a:pt x="10" y="0"/>
                        </a:cubicBezTo>
                        <a:cubicBezTo>
                          <a:pt x="10" y="0"/>
                          <a:pt x="9" y="0"/>
                          <a:pt x="8" y="0"/>
                        </a:cubicBezTo>
                        <a:cubicBezTo>
                          <a:pt x="7" y="1"/>
                          <a:pt x="5" y="1"/>
                          <a:pt x="5" y="1"/>
                        </a:cubicBezTo>
                        <a:cubicBezTo>
                          <a:pt x="4" y="1"/>
                          <a:pt x="4" y="1"/>
                          <a:pt x="3" y="2"/>
                        </a:cubicBezTo>
                        <a:cubicBezTo>
                          <a:pt x="2" y="2"/>
                          <a:pt x="2" y="2"/>
                          <a:pt x="2" y="2"/>
                        </a:cubicBezTo>
                        <a:cubicBezTo>
                          <a:pt x="1" y="2"/>
                          <a:pt x="0" y="2"/>
                          <a:pt x="0" y="2"/>
                        </a:cubicBezTo>
                        <a:cubicBezTo>
                          <a:pt x="0" y="3"/>
                          <a:pt x="0" y="3"/>
                          <a:pt x="0" y="3"/>
                        </a:cubicBezTo>
                        <a:cubicBezTo>
                          <a:pt x="1" y="3"/>
                          <a:pt x="0" y="2"/>
                          <a:pt x="1" y="2"/>
                        </a:cubicBezTo>
                        <a:cubicBezTo>
                          <a:pt x="2" y="2"/>
                          <a:pt x="3" y="3"/>
                          <a:pt x="4" y="2"/>
                        </a:cubicBezTo>
                        <a:cubicBezTo>
                          <a:pt x="4" y="2"/>
                          <a:pt x="4" y="2"/>
                          <a:pt x="5" y="2"/>
                        </a:cubicBezTo>
                        <a:cubicBezTo>
                          <a:pt x="6" y="3"/>
                          <a:pt x="7" y="3"/>
                          <a:pt x="6" y="3"/>
                        </a:cubicBezTo>
                        <a:cubicBezTo>
                          <a:pt x="6" y="3"/>
                          <a:pt x="4" y="3"/>
                          <a:pt x="4" y="3"/>
                        </a:cubicBezTo>
                        <a:cubicBezTo>
                          <a:pt x="5" y="3"/>
                          <a:pt x="5" y="3"/>
                          <a:pt x="5" y="4"/>
                        </a:cubicBezTo>
                        <a:cubicBezTo>
                          <a:pt x="5" y="4"/>
                          <a:pt x="4" y="4"/>
                          <a:pt x="4" y="5"/>
                        </a:cubicBezTo>
                        <a:cubicBezTo>
                          <a:pt x="4" y="5"/>
                          <a:pt x="4" y="5"/>
                          <a:pt x="4" y="5"/>
                        </a:cubicBezTo>
                        <a:cubicBezTo>
                          <a:pt x="3" y="5"/>
                          <a:pt x="3" y="5"/>
                          <a:pt x="3" y="5"/>
                        </a:cubicBezTo>
                        <a:cubicBezTo>
                          <a:pt x="4" y="6"/>
                          <a:pt x="5" y="6"/>
                          <a:pt x="6" y="5"/>
                        </a:cubicBezTo>
                        <a:cubicBezTo>
                          <a:pt x="6" y="5"/>
                          <a:pt x="6" y="5"/>
                          <a:pt x="6" y="4"/>
                        </a:cubicBezTo>
                        <a:cubicBezTo>
                          <a:pt x="7" y="4"/>
                          <a:pt x="8" y="4"/>
                          <a:pt x="8" y="4"/>
                        </a:cubicBezTo>
                        <a:cubicBezTo>
                          <a:pt x="8" y="4"/>
                          <a:pt x="7" y="5"/>
                          <a:pt x="7" y="5"/>
                        </a:cubicBezTo>
                        <a:cubicBezTo>
                          <a:pt x="7" y="6"/>
                          <a:pt x="7" y="6"/>
                          <a:pt x="7" y="6"/>
                        </a:cubicBezTo>
                        <a:cubicBezTo>
                          <a:pt x="8" y="5"/>
                          <a:pt x="8" y="5"/>
                          <a:pt x="9" y="5"/>
                        </a:cubicBezTo>
                        <a:cubicBezTo>
                          <a:pt x="10" y="5"/>
                          <a:pt x="10" y="5"/>
                          <a:pt x="10" y="5"/>
                        </a:cubicBezTo>
                        <a:cubicBezTo>
                          <a:pt x="9" y="4"/>
                          <a:pt x="9" y="4"/>
                          <a:pt x="9" y="4"/>
                        </a:cubicBezTo>
                        <a:cubicBezTo>
                          <a:pt x="9" y="4"/>
                          <a:pt x="9" y="4"/>
                          <a:pt x="10" y="3"/>
                        </a:cubicBezTo>
                        <a:cubicBezTo>
                          <a:pt x="10" y="3"/>
                          <a:pt x="10" y="4"/>
                          <a:pt x="11" y="4"/>
                        </a:cubicBezTo>
                        <a:cubicBezTo>
                          <a:pt x="12" y="3"/>
                          <a:pt x="13" y="1"/>
                          <a:pt x="13" y="1"/>
                        </a:cubicBezTo>
                        <a:cubicBezTo>
                          <a:pt x="12" y="1"/>
                          <a:pt x="12" y="2"/>
                          <a:pt x="11" y="2"/>
                        </a:cubicBezTo>
                        <a:cubicBezTo>
                          <a:pt x="11" y="2"/>
                          <a:pt x="8" y="2"/>
                          <a:pt x="8" y="2"/>
                        </a:cubicBezTo>
                        <a:cubicBezTo>
                          <a:pt x="8" y="1"/>
                          <a:pt x="8"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18" name="Freeform 73" descr="" title=""/>
                  <p:cNvSpPr>
                    <a:spLocks/>
                  </p:cNvSpPr>
                  <p:nvPr/>
                </p:nvSpPr>
                <p:spPr bwMode="auto">
                  <a:xfrm>
                    <a:off x="4529" y="269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19" name="Freeform 74" descr="" title=""/>
                  <p:cNvSpPr>
                    <a:spLocks/>
                  </p:cNvSpPr>
                  <p:nvPr/>
                </p:nvSpPr>
                <p:spPr bwMode="auto">
                  <a:xfrm>
                    <a:off x="2358" y="1105"/>
                    <a:ext cx="12" cy="12"/>
                  </a:xfrm>
                  <a:custGeom>
                    <a:avLst/>
                    <a:gdLst>
                      <a:gd name="T0" fmla="*/ 1 w 1"/>
                      <a:gd name="T1" fmla="*/ 1 h 1"/>
                      <a:gd name="T2" fmla="*/ 1 w 1"/>
                      <a:gd name="T3" fmla="*/ 0 h 1"/>
                      <a:gd name="T4" fmla="*/ 1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1" y="0"/>
                          <a:pt x="1" y="0"/>
                          <a:pt x="1" y="0"/>
                        </a:cubicBezTo>
                        <a:cubicBezTo>
                          <a:pt x="1" y="1"/>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20" name="Freeform 75" descr="" title=""/>
                  <p:cNvSpPr>
                    <a:spLocks noEditPoints="1"/>
                  </p:cNvSpPr>
                  <p:nvPr/>
                </p:nvSpPr>
                <p:spPr bwMode="auto">
                  <a:xfrm>
                    <a:off x="3762" y="1639"/>
                    <a:ext cx="252" cy="182"/>
                  </a:xfrm>
                  <a:custGeom>
                    <a:avLst/>
                    <a:gdLst>
                      <a:gd name="T0" fmla="*/ 18 w 21"/>
                      <a:gd name="T1" fmla="*/ 6 h 15"/>
                      <a:gd name="T2" fmla="*/ 14 w 21"/>
                      <a:gd name="T3" fmla="*/ 6 h 15"/>
                      <a:gd name="T4" fmla="*/ 13 w 21"/>
                      <a:gd name="T5" fmla="*/ 4 h 15"/>
                      <a:gd name="T6" fmla="*/ 12 w 21"/>
                      <a:gd name="T7" fmla="*/ 2 h 15"/>
                      <a:gd name="T8" fmla="*/ 11 w 21"/>
                      <a:gd name="T9" fmla="*/ 2 h 15"/>
                      <a:gd name="T10" fmla="*/ 10 w 21"/>
                      <a:gd name="T11" fmla="*/ 1 h 15"/>
                      <a:gd name="T12" fmla="*/ 8 w 21"/>
                      <a:gd name="T13" fmla="*/ 0 h 15"/>
                      <a:gd name="T14" fmla="*/ 7 w 21"/>
                      <a:gd name="T15" fmla="*/ 0 h 15"/>
                      <a:gd name="T16" fmla="*/ 6 w 21"/>
                      <a:gd name="T17" fmla="*/ 1 h 15"/>
                      <a:gd name="T18" fmla="*/ 5 w 21"/>
                      <a:gd name="T19" fmla="*/ 1 h 15"/>
                      <a:gd name="T20" fmla="*/ 4 w 21"/>
                      <a:gd name="T21" fmla="*/ 2 h 15"/>
                      <a:gd name="T22" fmla="*/ 3 w 21"/>
                      <a:gd name="T23" fmla="*/ 3 h 15"/>
                      <a:gd name="T24" fmla="*/ 0 w 21"/>
                      <a:gd name="T25" fmla="*/ 5 h 15"/>
                      <a:gd name="T26" fmla="*/ 2 w 21"/>
                      <a:gd name="T27" fmla="*/ 4 h 15"/>
                      <a:gd name="T28" fmla="*/ 3 w 21"/>
                      <a:gd name="T29" fmla="*/ 5 h 15"/>
                      <a:gd name="T30" fmla="*/ 4 w 21"/>
                      <a:gd name="T31" fmla="*/ 4 h 15"/>
                      <a:gd name="T32" fmla="*/ 5 w 21"/>
                      <a:gd name="T33" fmla="*/ 4 h 15"/>
                      <a:gd name="T34" fmla="*/ 7 w 21"/>
                      <a:gd name="T35" fmla="*/ 3 h 15"/>
                      <a:gd name="T36" fmla="*/ 6 w 21"/>
                      <a:gd name="T37" fmla="*/ 4 h 15"/>
                      <a:gd name="T38" fmla="*/ 7 w 21"/>
                      <a:gd name="T39" fmla="*/ 4 h 15"/>
                      <a:gd name="T40" fmla="*/ 9 w 21"/>
                      <a:gd name="T41" fmla="*/ 5 h 15"/>
                      <a:gd name="T42" fmla="*/ 12 w 21"/>
                      <a:gd name="T43" fmla="*/ 5 h 15"/>
                      <a:gd name="T44" fmla="*/ 12 w 21"/>
                      <a:gd name="T45" fmla="*/ 5 h 15"/>
                      <a:gd name="T46" fmla="*/ 13 w 21"/>
                      <a:gd name="T47" fmla="*/ 5 h 15"/>
                      <a:gd name="T48" fmla="*/ 14 w 21"/>
                      <a:gd name="T49" fmla="*/ 6 h 15"/>
                      <a:gd name="T50" fmla="*/ 12 w 21"/>
                      <a:gd name="T51" fmla="*/ 6 h 15"/>
                      <a:gd name="T52" fmla="*/ 9 w 21"/>
                      <a:gd name="T53" fmla="*/ 7 h 15"/>
                      <a:gd name="T54" fmla="*/ 8 w 21"/>
                      <a:gd name="T55" fmla="*/ 7 h 15"/>
                      <a:gd name="T56" fmla="*/ 7 w 21"/>
                      <a:gd name="T57" fmla="*/ 9 h 15"/>
                      <a:gd name="T58" fmla="*/ 8 w 21"/>
                      <a:gd name="T59" fmla="*/ 9 h 15"/>
                      <a:gd name="T60" fmla="*/ 8 w 21"/>
                      <a:gd name="T61" fmla="*/ 10 h 15"/>
                      <a:gd name="T62" fmla="*/ 7 w 21"/>
                      <a:gd name="T63" fmla="*/ 13 h 15"/>
                      <a:gd name="T64" fmla="*/ 8 w 21"/>
                      <a:gd name="T65" fmla="*/ 15 h 15"/>
                      <a:gd name="T66" fmla="*/ 9 w 21"/>
                      <a:gd name="T67" fmla="*/ 15 h 15"/>
                      <a:gd name="T68" fmla="*/ 10 w 21"/>
                      <a:gd name="T69" fmla="*/ 14 h 15"/>
                      <a:gd name="T70" fmla="*/ 9 w 21"/>
                      <a:gd name="T71" fmla="*/ 11 h 15"/>
                      <a:gd name="T72" fmla="*/ 10 w 21"/>
                      <a:gd name="T73" fmla="*/ 10 h 15"/>
                      <a:gd name="T74" fmla="*/ 10 w 21"/>
                      <a:gd name="T75" fmla="*/ 8 h 15"/>
                      <a:gd name="T76" fmla="*/ 11 w 21"/>
                      <a:gd name="T77" fmla="*/ 8 h 15"/>
                      <a:gd name="T78" fmla="*/ 11 w 21"/>
                      <a:gd name="T79" fmla="*/ 8 h 15"/>
                      <a:gd name="T80" fmla="*/ 12 w 21"/>
                      <a:gd name="T81" fmla="*/ 7 h 15"/>
                      <a:gd name="T82" fmla="*/ 14 w 21"/>
                      <a:gd name="T83" fmla="*/ 8 h 15"/>
                      <a:gd name="T84" fmla="*/ 15 w 21"/>
                      <a:gd name="T85" fmla="*/ 9 h 15"/>
                      <a:gd name="T86" fmla="*/ 14 w 21"/>
                      <a:gd name="T87" fmla="*/ 11 h 15"/>
                      <a:gd name="T88" fmla="*/ 14 w 21"/>
                      <a:gd name="T89" fmla="*/ 11 h 15"/>
                      <a:gd name="T90" fmla="*/ 15 w 21"/>
                      <a:gd name="T91" fmla="*/ 10 h 15"/>
                      <a:gd name="T92" fmla="*/ 16 w 21"/>
                      <a:gd name="T93" fmla="*/ 11 h 15"/>
                      <a:gd name="T94" fmla="*/ 16 w 21"/>
                      <a:gd name="T95" fmla="*/ 13 h 15"/>
                      <a:gd name="T96" fmla="*/ 16 w 21"/>
                      <a:gd name="T97" fmla="*/ 13 h 15"/>
                      <a:gd name="T98" fmla="*/ 17 w 21"/>
                      <a:gd name="T99" fmla="*/ 12 h 15"/>
                      <a:gd name="T100" fmla="*/ 18 w 21"/>
                      <a:gd name="T101" fmla="*/ 10 h 15"/>
                      <a:gd name="T102" fmla="*/ 18 w 21"/>
                      <a:gd name="T103" fmla="*/ 9 h 15"/>
                      <a:gd name="T104" fmla="*/ 18 w 21"/>
                      <a:gd name="T105" fmla="*/ 8 h 15"/>
                      <a:gd name="T106" fmla="*/ 20 w 21"/>
                      <a:gd name="T107" fmla="*/ 9 h 15"/>
                      <a:gd name="T108" fmla="*/ 21 w 21"/>
                      <a:gd name="T109" fmla="*/ 9 h 15"/>
                      <a:gd name="T110" fmla="*/ 20 w 21"/>
                      <a:gd name="T111" fmla="*/ 7 h 15"/>
                      <a:gd name="T112" fmla="*/ 18 w 21"/>
                      <a:gd name="T113" fmla="*/ 6 h 15"/>
                      <a:gd name="T114" fmla="*/ 15 w 21"/>
                      <a:gd name="T115" fmla="*/ 7 h 15"/>
                      <a:gd name="T116" fmla="*/ 17 w 21"/>
                      <a:gd name="T117" fmla="*/ 7 h 15"/>
                      <a:gd name="T118" fmla="*/ 15 w 21"/>
                      <a:gd name="T1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 h="15">
                        <a:moveTo>
                          <a:pt x="18" y="6"/>
                        </a:moveTo>
                        <a:cubicBezTo>
                          <a:pt x="18" y="6"/>
                          <a:pt x="15" y="6"/>
                          <a:pt x="14" y="6"/>
                        </a:cubicBezTo>
                        <a:cubicBezTo>
                          <a:pt x="13" y="5"/>
                          <a:pt x="13" y="5"/>
                          <a:pt x="13" y="4"/>
                        </a:cubicBezTo>
                        <a:cubicBezTo>
                          <a:pt x="13" y="4"/>
                          <a:pt x="12" y="3"/>
                          <a:pt x="12" y="2"/>
                        </a:cubicBezTo>
                        <a:cubicBezTo>
                          <a:pt x="12" y="2"/>
                          <a:pt x="11" y="2"/>
                          <a:pt x="11" y="2"/>
                        </a:cubicBezTo>
                        <a:cubicBezTo>
                          <a:pt x="10" y="2"/>
                          <a:pt x="10" y="1"/>
                          <a:pt x="10" y="1"/>
                        </a:cubicBezTo>
                        <a:cubicBezTo>
                          <a:pt x="9" y="0"/>
                          <a:pt x="8" y="0"/>
                          <a:pt x="8" y="0"/>
                        </a:cubicBezTo>
                        <a:cubicBezTo>
                          <a:pt x="7" y="0"/>
                          <a:pt x="7" y="0"/>
                          <a:pt x="7" y="0"/>
                        </a:cubicBezTo>
                        <a:cubicBezTo>
                          <a:pt x="7" y="0"/>
                          <a:pt x="6" y="0"/>
                          <a:pt x="6" y="1"/>
                        </a:cubicBezTo>
                        <a:cubicBezTo>
                          <a:pt x="5" y="1"/>
                          <a:pt x="5" y="1"/>
                          <a:pt x="5" y="1"/>
                        </a:cubicBezTo>
                        <a:cubicBezTo>
                          <a:pt x="5" y="2"/>
                          <a:pt x="4" y="2"/>
                          <a:pt x="4" y="2"/>
                        </a:cubicBezTo>
                        <a:cubicBezTo>
                          <a:pt x="3" y="2"/>
                          <a:pt x="3" y="2"/>
                          <a:pt x="3" y="3"/>
                        </a:cubicBezTo>
                        <a:cubicBezTo>
                          <a:pt x="2" y="3"/>
                          <a:pt x="0" y="4"/>
                          <a:pt x="0" y="5"/>
                        </a:cubicBezTo>
                        <a:cubicBezTo>
                          <a:pt x="0" y="5"/>
                          <a:pt x="2" y="4"/>
                          <a:pt x="2" y="4"/>
                        </a:cubicBezTo>
                        <a:cubicBezTo>
                          <a:pt x="2" y="4"/>
                          <a:pt x="2" y="5"/>
                          <a:pt x="3" y="5"/>
                        </a:cubicBezTo>
                        <a:cubicBezTo>
                          <a:pt x="3" y="5"/>
                          <a:pt x="4" y="5"/>
                          <a:pt x="4" y="4"/>
                        </a:cubicBezTo>
                        <a:cubicBezTo>
                          <a:pt x="4" y="4"/>
                          <a:pt x="5" y="4"/>
                          <a:pt x="5" y="4"/>
                        </a:cubicBezTo>
                        <a:cubicBezTo>
                          <a:pt x="6" y="4"/>
                          <a:pt x="7" y="3"/>
                          <a:pt x="7" y="3"/>
                        </a:cubicBezTo>
                        <a:cubicBezTo>
                          <a:pt x="7" y="3"/>
                          <a:pt x="6" y="4"/>
                          <a:pt x="6" y="4"/>
                        </a:cubicBezTo>
                        <a:cubicBezTo>
                          <a:pt x="6" y="4"/>
                          <a:pt x="7" y="4"/>
                          <a:pt x="7" y="4"/>
                        </a:cubicBezTo>
                        <a:cubicBezTo>
                          <a:pt x="7" y="5"/>
                          <a:pt x="8" y="5"/>
                          <a:pt x="9" y="5"/>
                        </a:cubicBezTo>
                        <a:cubicBezTo>
                          <a:pt x="9" y="5"/>
                          <a:pt x="11" y="5"/>
                          <a:pt x="12" y="5"/>
                        </a:cubicBezTo>
                        <a:cubicBezTo>
                          <a:pt x="12" y="5"/>
                          <a:pt x="12" y="5"/>
                          <a:pt x="12" y="5"/>
                        </a:cubicBezTo>
                        <a:cubicBezTo>
                          <a:pt x="12" y="6"/>
                          <a:pt x="13" y="5"/>
                          <a:pt x="13" y="5"/>
                        </a:cubicBezTo>
                        <a:cubicBezTo>
                          <a:pt x="13" y="5"/>
                          <a:pt x="13" y="6"/>
                          <a:pt x="14" y="6"/>
                        </a:cubicBezTo>
                        <a:cubicBezTo>
                          <a:pt x="14" y="7"/>
                          <a:pt x="12" y="6"/>
                          <a:pt x="12" y="6"/>
                        </a:cubicBezTo>
                        <a:cubicBezTo>
                          <a:pt x="11" y="6"/>
                          <a:pt x="10" y="7"/>
                          <a:pt x="9" y="7"/>
                        </a:cubicBezTo>
                        <a:cubicBezTo>
                          <a:pt x="8" y="7"/>
                          <a:pt x="9" y="7"/>
                          <a:pt x="8" y="7"/>
                        </a:cubicBezTo>
                        <a:cubicBezTo>
                          <a:pt x="8" y="7"/>
                          <a:pt x="7" y="9"/>
                          <a:pt x="7" y="9"/>
                        </a:cubicBezTo>
                        <a:cubicBezTo>
                          <a:pt x="7" y="10"/>
                          <a:pt x="7" y="9"/>
                          <a:pt x="8" y="9"/>
                        </a:cubicBezTo>
                        <a:cubicBezTo>
                          <a:pt x="8" y="9"/>
                          <a:pt x="8" y="9"/>
                          <a:pt x="8" y="10"/>
                        </a:cubicBezTo>
                        <a:cubicBezTo>
                          <a:pt x="7" y="11"/>
                          <a:pt x="7" y="13"/>
                          <a:pt x="7" y="13"/>
                        </a:cubicBezTo>
                        <a:cubicBezTo>
                          <a:pt x="7" y="14"/>
                          <a:pt x="8" y="15"/>
                          <a:pt x="8" y="15"/>
                        </a:cubicBezTo>
                        <a:cubicBezTo>
                          <a:pt x="8" y="15"/>
                          <a:pt x="8" y="15"/>
                          <a:pt x="9" y="15"/>
                        </a:cubicBezTo>
                        <a:cubicBezTo>
                          <a:pt x="9" y="15"/>
                          <a:pt x="9" y="14"/>
                          <a:pt x="10" y="14"/>
                        </a:cubicBezTo>
                        <a:cubicBezTo>
                          <a:pt x="10" y="14"/>
                          <a:pt x="10" y="12"/>
                          <a:pt x="9" y="11"/>
                        </a:cubicBezTo>
                        <a:cubicBezTo>
                          <a:pt x="9" y="11"/>
                          <a:pt x="10" y="10"/>
                          <a:pt x="10" y="10"/>
                        </a:cubicBezTo>
                        <a:cubicBezTo>
                          <a:pt x="10" y="9"/>
                          <a:pt x="10" y="8"/>
                          <a:pt x="10" y="8"/>
                        </a:cubicBezTo>
                        <a:cubicBezTo>
                          <a:pt x="11" y="8"/>
                          <a:pt x="11" y="8"/>
                          <a:pt x="11" y="8"/>
                        </a:cubicBezTo>
                        <a:cubicBezTo>
                          <a:pt x="11" y="9"/>
                          <a:pt x="11" y="8"/>
                          <a:pt x="11" y="8"/>
                        </a:cubicBezTo>
                        <a:cubicBezTo>
                          <a:pt x="12" y="7"/>
                          <a:pt x="12" y="7"/>
                          <a:pt x="12" y="7"/>
                        </a:cubicBezTo>
                        <a:cubicBezTo>
                          <a:pt x="12" y="7"/>
                          <a:pt x="14" y="7"/>
                          <a:pt x="14" y="8"/>
                        </a:cubicBezTo>
                        <a:cubicBezTo>
                          <a:pt x="15" y="8"/>
                          <a:pt x="15" y="9"/>
                          <a:pt x="15" y="9"/>
                        </a:cubicBezTo>
                        <a:cubicBezTo>
                          <a:pt x="15" y="10"/>
                          <a:pt x="14" y="10"/>
                          <a:pt x="14" y="11"/>
                        </a:cubicBezTo>
                        <a:cubicBezTo>
                          <a:pt x="13" y="11"/>
                          <a:pt x="14" y="11"/>
                          <a:pt x="14" y="11"/>
                        </a:cubicBezTo>
                        <a:cubicBezTo>
                          <a:pt x="14" y="11"/>
                          <a:pt x="15" y="11"/>
                          <a:pt x="15" y="10"/>
                        </a:cubicBezTo>
                        <a:cubicBezTo>
                          <a:pt x="16" y="10"/>
                          <a:pt x="16" y="11"/>
                          <a:pt x="16" y="11"/>
                        </a:cubicBezTo>
                        <a:cubicBezTo>
                          <a:pt x="16" y="12"/>
                          <a:pt x="16" y="12"/>
                          <a:pt x="16" y="13"/>
                        </a:cubicBezTo>
                        <a:cubicBezTo>
                          <a:pt x="16" y="13"/>
                          <a:pt x="16" y="13"/>
                          <a:pt x="16" y="13"/>
                        </a:cubicBezTo>
                        <a:cubicBezTo>
                          <a:pt x="16" y="13"/>
                          <a:pt x="17" y="12"/>
                          <a:pt x="17" y="12"/>
                        </a:cubicBezTo>
                        <a:cubicBezTo>
                          <a:pt x="18" y="12"/>
                          <a:pt x="18" y="11"/>
                          <a:pt x="18" y="10"/>
                        </a:cubicBezTo>
                        <a:cubicBezTo>
                          <a:pt x="18" y="10"/>
                          <a:pt x="18" y="10"/>
                          <a:pt x="18" y="9"/>
                        </a:cubicBezTo>
                        <a:cubicBezTo>
                          <a:pt x="18" y="9"/>
                          <a:pt x="18" y="8"/>
                          <a:pt x="18" y="8"/>
                        </a:cubicBezTo>
                        <a:cubicBezTo>
                          <a:pt x="17" y="8"/>
                          <a:pt x="19" y="9"/>
                          <a:pt x="20" y="9"/>
                        </a:cubicBezTo>
                        <a:cubicBezTo>
                          <a:pt x="20" y="9"/>
                          <a:pt x="20" y="9"/>
                          <a:pt x="21" y="9"/>
                        </a:cubicBezTo>
                        <a:cubicBezTo>
                          <a:pt x="21" y="9"/>
                          <a:pt x="20" y="8"/>
                          <a:pt x="20" y="7"/>
                        </a:cubicBezTo>
                        <a:cubicBezTo>
                          <a:pt x="19" y="7"/>
                          <a:pt x="19" y="6"/>
                          <a:pt x="18" y="6"/>
                        </a:cubicBezTo>
                        <a:close/>
                        <a:moveTo>
                          <a:pt x="15" y="7"/>
                        </a:moveTo>
                        <a:cubicBezTo>
                          <a:pt x="15" y="6"/>
                          <a:pt x="18" y="6"/>
                          <a:pt x="17" y="7"/>
                        </a:cubicBezTo>
                        <a:cubicBezTo>
                          <a:pt x="17" y="8"/>
                          <a:pt x="16" y="7"/>
                          <a:pt x="1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21" name="Freeform 76" descr="" title=""/>
                  <p:cNvSpPr>
                    <a:spLocks/>
                  </p:cNvSpPr>
                  <p:nvPr/>
                </p:nvSpPr>
                <p:spPr bwMode="auto">
                  <a:xfrm>
                    <a:off x="3930" y="1797"/>
                    <a:ext cx="95" cy="36"/>
                  </a:xfrm>
                  <a:custGeom>
                    <a:avLst/>
                    <a:gdLst>
                      <a:gd name="T0" fmla="*/ 5 w 8"/>
                      <a:gd name="T1" fmla="*/ 0 h 3"/>
                      <a:gd name="T2" fmla="*/ 4 w 8"/>
                      <a:gd name="T3" fmla="*/ 0 h 3"/>
                      <a:gd name="T4" fmla="*/ 2 w 8"/>
                      <a:gd name="T5" fmla="*/ 2 h 3"/>
                      <a:gd name="T6" fmla="*/ 1 w 8"/>
                      <a:gd name="T7" fmla="*/ 1 h 3"/>
                      <a:gd name="T8" fmla="*/ 1 w 8"/>
                      <a:gd name="T9" fmla="*/ 1 h 3"/>
                      <a:gd name="T10" fmla="*/ 1 w 8"/>
                      <a:gd name="T11" fmla="*/ 2 h 3"/>
                      <a:gd name="T12" fmla="*/ 2 w 8"/>
                      <a:gd name="T13" fmla="*/ 2 h 3"/>
                      <a:gd name="T14" fmla="*/ 5 w 8"/>
                      <a:gd name="T15" fmla="*/ 2 h 3"/>
                      <a:gd name="T16" fmla="*/ 8 w 8"/>
                      <a:gd name="T17" fmla="*/ 0 h 3"/>
                      <a:gd name="T18" fmla="*/ 8 w 8"/>
                      <a:gd name="T19" fmla="*/ 0 h 3"/>
                      <a:gd name="T20" fmla="*/ 7 w 8"/>
                      <a:gd name="T21" fmla="*/ 0 h 3"/>
                      <a:gd name="T22" fmla="*/ 5 w 8"/>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3">
                        <a:moveTo>
                          <a:pt x="5" y="0"/>
                        </a:moveTo>
                        <a:cubicBezTo>
                          <a:pt x="5" y="0"/>
                          <a:pt x="4" y="0"/>
                          <a:pt x="4" y="0"/>
                        </a:cubicBezTo>
                        <a:cubicBezTo>
                          <a:pt x="4" y="0"/>
                          <a:pt x="2" y="2"/>
                          <a:pt x="2" y="2"/>
                        </a:cubicBezTo>
                        <a:cubicBezTo>
                          <a:pt x="2" y="2"/>
                          <a:pt x="1" y="1"/>
                          <a:pt x="1" y="1"/>
                        </a:cubicBezTo>
                        <a:cubicBezTo>
                          <a:pt x="1" y="1"/>
                          <a:pt x="1" y="1"/>
                          <a:pt x="1" y="1"/>
                        </a:cubicBezTo>
                        <a:cubicBezTo>
                          <a:pt x="2" y="1"/>
                          <a:pt x="1" y="1"/>
                          <a:pt x="1" y="2"/>
                        </a:cubicBezTo>
                        <a:cubicBezTo>
                          <a:pt x="0" y="2"/>
                          <a:pt x="1" y="2"/>
                          <a:pt x="2" y="2"/>
                        </a:cubicBezTo>
                        <a:cubicBezTo>
                          <a:pt x="2" y="3"/>
                          <a:pt x="4" y="3"/>
                          <a:pt x="5" y="2"/>
                        </a:cubicBezTo>
                        <a:cubicBezTo>
                          <a:pt x="6" y="1"/>
                          <a:pt x="8" y="1"/>
                          <a:pt x="8" y="0"/>
                        </a:cubicBezTo>
                        <a:cubicBezTo>
                          <a:pt x="8" y="0"/>
                          <a:pt x="8" y="0"/>
                          <a:pt x="8" y="0"/>
                        </a:cubicBezTo>
                        <a:cubicBezTo>
                          <a:pt x="8" y="0"/>
                          <a:pt x="7" y="0"/>
                          <a:pt x="7" y="0"/>
                        </a:cubicBezTo>
                        <a:cubicBezTo>
                          <a:pt x="6" y="0"/>
                          <a:pt x="6"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sp>
                <p:nvSpPr>
                  <p:cNvPr id="122" name="Freeform 77" descr="" title=""/>
                  <p:cNvSpPr>
                    <a:spLocks/>
                  </p:cNvSpPr>
                  <p:nvPr/>
                </p:nvSpPr>
                <p:spPr bwMode="auto">
                  <a:xfrm>
                    <a:off x="4014" y="1760"/>
                    <a:ext cx="71" cy="24"/>
                  </a:xfrm>
                  <a:custGeom>
                    <a:avLst/>
                    <a:gdLst>
                      <a:gd name="T0" fmla="*/ 3 w 6"/>
                      <a:gd name="T1" fmla="*/ 2 h 2"/>
                      <a:gd name="T2" fmla="*/ 5 w 6"/>
                      <a:gd name="T3" fmla="*/ 2 h 2"/>
                      <a:gd name="T4" fmla="*/ 6 w 6"/>
                      <a:gd name="T5" fmla="*/ 1 h 2"/>
                      <a:gd name="T6" fmla="*/ 6 w 6"/>
                      <a:gd name="T7" fmla="*/ 0 h 2"/>
                      <a:gd name="T8" fmla="*/ 5 w 6"/>
                      <a:gd name="T9" fmla="*/ 0 h 2"/>
                      <a:gd name="T10" fmla="*/ 4 w 6"/>
                      <a:gd name="T11" fmla="*/ 0 h 2"/>
                      <a:gd name="T12" fmla="*/ 3 w 6"/>
                      <a:gd name="T13" fmla="*/ 0 h 2"/>
                      <a:gd name="T14" fmla="*/ 1 w 6"/>
                      <a:gd name="T15" fmla="*/ 1 h 2"/>
                      <a:gd name="T16" fmla="*/ 0 w 6"/>
                      <a:gd name="T17" fmla="*/ 2 h 2"/>
                      <a:gd name="T18" fmla="*/ 1 w 6"/>
                      <a:gd name="T19" fmla="*/ 2 h 2"/>
                      <a:gd name="T20" fmla="*/ 1 w 6"/>
                      <a:gd name="T21" fmla="*/ 2 h 2"/>
                      <a:gd name="T22" fmla="*/ 3 w 6"/>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
                        <a:moveTo>
                          <a:pt x="3" y="2"/>
                        </a:moveTo>
                        <a:cubicBezTo>
                          <a:pt x="3" y="2"/>
                          <a:pt x="5" y="2"/>
                          <a:pt x="5" y="2"/>
                        </a:cubicBezTo>
                        <a:cubicBezTo>
                          <a:pt x="5" y="2"/>
                          <a:pt x="6" y="1"/>
                          <a:pt x="6" y="1"/>
                        </a:cubicBezTo>
                        <a:cubicBezTo>
                          <a:pt x="6" y="1"/>
                          <a:pt x="6" y="1"/>
                          <a:pt x="6" y="0"/>
                        </a:cubicBezTo>
                        <a:cubicBezTo>
                          <a:pt x="5" y="0"/>
                          <a:pt x="5" y="0"/>
                          <a:pt x="5" y="0"/>
                        </a:cubicBezTo>
                        <a:cubicBezTo>
                          <a:pt x="5" y="0"/>
                          <a:pt x="4" y="0"/>
                          <a:pt x="4" y="0"/>
                        </a:cubicBezTo>
                        <a:cubicBezTo>
                          <a:pt x="4" y="0"/>
                          <a:pt x="4" y="0"/>
                          <a:pt x="3" y="0"/>
                        </a:cubicBezTo>
                        <a:cubicBezTo>
                          <a:pt x="3" y="0"/>
                          <a:pt x="2" y="1"/>
                          <a:pt x="1" y="1"/>
                        </a:cubicBezTo>
                        <a:cubicBezTo>
                          <a:pt x="1" y="1"/>
                          <a:pt x="0" y="2"/>
                          <a:pt x="0" y="2"/>
                        </a:cubicBezTo>
                        <a:cubicBezTo>
                          <a:pt x="0" y="2"/>
                          <a:pt x="0" y="2"/>
                          <a:pt x="1" y="2"/>
                        </a:cubicBezTo>
                        <a:cubicBezTo>
                          <a:pt x="1" y="2"/>
                          <a:pt x="1" y="2"/>
                          <a:pt x="1" y="2"/>
                        </a:cubicBezTo>
                        <a:cubicBezTo>
                          <a:pt x="2" y="2"/>
                          <a:pt x="3" y="2"/>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600">
                      <a:solidFill>
                        <a:srgbClr val="FFFFFF"/>
                      </a:solidFill>
                      <a:latin typeface="Arial"/>
                    </a:endParaRPr>
                  </a:p>
                </p:txBody>
              </p:sp>
            </p:grpSp>
          </p:grpSp>
          <p:grpSp>
            <p:nvGrpSpPr>
              <p:cNvPr id="14" name="Group 13" descr="" title=""/>
              <p:cNvGrpSpPr/>
              <p:nvPr/>
            </p:nvGrpSpPr>
            <p:grpSpPr>
              <a:xfrm>
                <a:off x="3826459" y="1838820"/>
                <a:ext cx="439335" cy="439742"/>
                <a:chOff x="4685102" y="5899721"/>
                <a:chExt cx="439335" cy="439742"/>
              </a:xfrm>
            </p:grpSpPr>
            <p:sp>
              <p:nvSpPr>
                <p:cNvPr id="127" name="Oval 126" descr="" title=""/>
                <p:cNvSpPr/>
                <p:nvPr/>
              </p:nvSpPr>
              <p:spPr>
                <a:xfrm>
                  <a:off x="4685102" y="5899721"/>
                  <a:ext cx="439335" cy="439742"/>
                </a:xfrm>
                <a:prstGeom prst="ellipse">
                  <a:avLst/>
                </a:prstGeom>
                <a:solidFill>
                  <a:schemeClr val="bg1">
                    <a:alpha val="80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ctr"/>
                <a:lstStyle/>
                <a:p>
                  <a:pPr algn="ctr" defTabSz="457230" fontAlgn="base">
                    <a:spcBef>
                      <a:spcPct val="0"/>
                    </a:spcBef>
                    <a:spcAft>
                      <a:spcPct val="0"/>
                    </a:spcAft>
                  </a:pPr>
                  <a:endParaRPr lang="en-US" sz="1200" dirty="0">
                    <a:solidFill>
                      <a:srgbClr val="FFFFFF"/>
                    </a:solidFill>
                    <a:latin typeface="Arial"/>
                  </a:endParaRPr>
                </a:p>
              </p:txBody>
            </p:sp>
            <p:sp>
              <p:nvSpPr>
                <p:cNvPr id="129" name="Trapezoid 43" descr="" title=""/>
                <p:cNvSpPr/>
                <p:nvPr/>
              </p:nvSpPr>
              <p:spPr>
                <a:xfrm flipV="1">
                  <a:off x="4742796" y="5941511"/>
                  <a:ext cx="331010" cy="336791"/>
                </a:xfrm>
                <a:custGeom>
                  <a:avLst/>
                  <a:gdLst/>
                  <a:ahLst/>
                  <a:cxnLst/>
                  <a:rect l="l" t="t" r="r" b="b"/>
                  <a:pathLst>
                    <a:path w="2215611" h="2254304">
                      <a:moveTo>
                        <a:pt x="998533" y="109774"/>
                      </a:moveTo>
                      <a:lnTo>
                        <a:pt x="1229726" y="109774"/>
                      </a:lnTo>
                      <a:cubicBezTo>
                        <a:pt x="1260039" y="109774"/>
                        <a:pt x="1284613" y="85200"/>
                        <a:pt x="1284613" y="54887"/>
                      </a:cubicBezTo>
                      <a:cubicBezTo>
                        <a:pt x="1284613" y="24574"/>
                        <a:pt x="1260039" y="0"/>
                        <a:pt x="1229726" y="0"/>
                      </a:cubicBezTo>
                      <a:lnTo>
                        <a:pt x="998533" y="0"/>
                      </a:lnTo>
                      <a:cubicBezTo>
                        <a:pt x="968220" y="0"/>
                        <a:pt x="943646" y="24574"/>
                        <a:pt x="943646" y="54887"/>
                      </a:cubicBezTo>
                      <a:cubicBezTo>
                        <a:pt x="943646" y="85200"/>
                        <a:pt x="968220" y="109774"/>
                        <a:pt x="998533" y="109774"/>
                      </a:cubicBezTo>
                      <a:close/>
                      <a:moveTo>
                        <a:pt x="934524" y="262174"/>
                      </a:moveTo>
                      <a:lnTo>
                        <a:pt x="1293734" y="262174"/>
                      </a:lnTo>
                      <a:cubicBezTo>
                        <a:pt x="1324047" y="262174"/>
                        <a:pt x="1348621" y="237600"/>
                        <a:pt x="1348621" y="207287"/>
                      </a:cubicBezTo>
                      <a:cubicBezTo>
                        <a:pt x="1348621" y="176974"/>
                        <a:pt x="1324047" y="152400"/>
                        <a:pt x="1293734" y="152400"/>
                      </a:cubicBezTo>
                      <a:lnTo>
                        <a:pt x="934524" y="152400"/>
                      </a:lnTo>
                      <a:cubicBezTo>
                        <a:pt x="904211" y="152400"/>
                        <a:pt x="879637" y="176974"/>
                        <a:pt x="879637" y="207287"/>
                      </a:cubicBezTo>
                      <a:cubicBezTo>
                        <a:pt x="879637" y="237600"/>
                        <a:pt x="904211" y="262174"/>
                        <a:pt x="934524" y="262174"/>
                      </a:cubicBezTo>
                      <a:close/>
                      <a:moveTo>
                        <a:pt x="322372" y="943360"/>
                      </a:moveTo>
                      <a:cubicBezTo>
                        <a:pt x="343016" y="940934"/>
                        <a:pt x="361211" y="926484"/>
                        <a:pt x="367384" y="905270"/>
                      </a:cubicBezTo>
                      <a:lnTo>
                        <a:pt x="368712" y="900705"/>
                      </a:lnTo>
                      <a:cubicBezTo>
                        <a:pt x="376942" y="872419"/>
                        <a:pt x="360683" y="842816"/>
                        <a:pt x="332397" y="834586"/>
                      </a:cubicBezTo>
                      <a:lnTo>
                        <a:pt x="69584" y="758120"/>
                      </a:lnTo>
                      <a:cubicBezTo>
                        <a:pt x="41298" y="749890"/>
                        <a:pt x="11695" y="766149"/>
                        <a:pt x="3465" y="794435"/>
                      </a:cubicBezTo>
                      <a:lnTo>
                        <a:pt x="2137" y="799000"/>
                      </a:lnTo>
                      <a:cubicBezTo>
                        <a:pt x="-6093" y="827286"/>
                        <a:pt x="10166" y="856889"/>
                        <a:pt x="38452" y="865119"/>
                      </a:cubicBezTo>
                      <a:lnTo>
                        <a:pt x="301265" y="941585"/>
                      </a:lnTo>
                      <a:cubicBezTo>
                        <a:pt x="308336" y="943642"/>
                        <a:pt x="315490" y="944169"/>
                        <a:pt x="322372" y="943360"/>
                      </a:cubicBezTo>
                      <a:close/>
                      <a:moveTo>
                        <a:pt x="1893235" y="943361"/>
                      </a:moveTo>
                      <a:cubicBezTo>
                        <a:pt x="1900117" y="944170"/>
                        <a:pt x="1907270" y="943643"/>
                        <a:pt x="1914342" y="941585"/>
                      </a:cubicBezTo>
                      <a:lnTo>
                        <a:pt x="2177159" y="865118"/>
                      </a:lnTo>
                      <a:cubicBezTo>
                        <a:pt x="2205445" y="856888"/>
                        <a:pt x="2221704" y="827285"/>
                        <a:pt x="2213474" y="798999"/>
                      </a:cubicBezTo>
                      <a:lnTo>
                        <a:pt x="2212146" y="794434"/>
                      </a:lnTo>
                      <a:cubicBezTo>
                        <a:pt x="2203916" y="766148"/>
                        <a:pt x="2174313" y="749889"/>
                        <a:pt x="2146027" y="758119"/>
                      </a:cubicBezTo>
                      <a:lnTo>
                        <a:pt x="1883210" y="834586"/>
                      </a:lnTo>
                      <a:cubicBezTo>
                        <a:pt x="1854924" y="842816"/>
                        <a:pt x="1838665" y="872419"/>
                        <a:pt x="1846895" y="900705"/>
                      </a:cubicBezTo>
                      <a:lnTo>
                        <a:pt x="1848223" y="905270"/>
                      </a:lnTo>
                      <a:cubicBezTo>
                        <a:pt x="1854396" y="926484"/>
                        <a:pt x="1872590" y="940934"/>
                        <a:pt x="1893235" y="943361"/>
                      </a:cubicBezTo>
                      <a:close/>
                      <a:moveTo>
                        <a:pt x="998533" y="994677"/>
                      </a:moveTo>
                      <a:lnTo>
                        <a:pt x="1229726" y="994677"/>
                      </a:lnTo>
                      <a:cubicBezTo>
                        <a:pt x="1260039" y="994677"/>
                        <a:pt x="1284613" y="970103"/>
                        <a:pt x="1284613" y="939790"/>
                      </a:cubicBezTo>
                      <a:cubicBezTo>
                        <a:pt x="1284613" y="909477"/>
                        <a:pt x="1260039" y="884903"/>
                        <a:pt x="1229726" y="884903"/>
                      </a:cubicBezTo>
                      <a:lnTo>
                        <a:pt x="998533" y="884903"/>
                      </a:lnTo>
                      <a:cubicBezTo>
                        <a:pt x="968220" y="884903"/>
                        <a:pt x="943646" y="909477"/>
                        <a:pt x="943646" y="939790"/>
                      </a:cubicBezTo>
                      <a:cubicBezTo>
                        <a:pt x="943646" y="970103"/>
                        <a:pt x="968220" y="994677"/>
                        <a:pt x="998533" y="994677"/>
                      </a:cubicBezTo>
                      <a:close/>
                      <a:moveTo>
                        <a:pt x="934524" y="1147077"/>
                      </a:moveTo>
                      <a:lnTo>
                        <a:pt x="1293734" y="1147077"/>
                      </a:lnTo>
                      <a:cubicBezTo>
                        <a:pt x="1324047" y="1147077"/>
                        <a:pt x="1348621" y="1122503"/>
                        <a:pt x="1348621" y="1092190"/>
                      </a:cubicBezTo>
                      <a:cubicBezTo>
                        <a:pt x="1348621" y="1061877"/>
                        <a:pt x="1324047" y="1037303"/>
                        <a:pt x="1293734" y="1037303"/>
                      </a:cubicBezTo>
                      <a:lnTo>
                        <a:pt x="934524" y="1037303"/>
                      </a:lnTo>
                      <a:cubicBezTo>
                        <a:pt x="904211" y="1037303"/>
                        <a:pt x="879637" y="1061877"/>
                        <a:pt x="879637" y="1092190"/>
                      </a:cubicBezTo>
                      <a:cubicBezTo>
                        <a:pt x="879637" y="1122503"/>
                        <a:pt x="904211" y="1147077"/>
                        <a:pt x="934524" y="1147077"/>
                      </a:cubicBezTo>
                      <a:close/>
                      <a:moveTo>
                        <a:pt x="1114129" y="1638343"/>
                      </a:moveTo>
                      <a:cubicBezTo>
                        <a:pt x="831668" y="1638343"/>
                        <a:pt x="602688" y="1409363"/>
                        <a:pt x="602688" y="1126902"/>
                      </a:cubicBezTo>
                      <a:cubicBezTo>
                        <a:pt x="602688" y="1091594"/>
                        <a:pt x="606266" y="1057122"/>
                        <a:pt x="613079" y="1023829"/>
                      </a:cubicBezTo>
                      <a:lnTo>
                        <a:pt x="633296" y="958699"/>
                      </a:lnTo>
                      <a:lnTo>
                        <a:pt x="631146" y="958699"/>
                      </a:lnTo>
                      <a:lnTo>
                        <a:pt x="635510" y="951567"/>
                      </a:lnTo>
                      <a:lnTo>
                        <a:pt x="642880" y="927826"/>
                      </a:lnTo>
                      <a:cubicBezTo>
                        <a:pt x="655820" y="897232"/>
                        <a:pt x="671652" y="868159"/>
                        <a:pt x="690034" y="840950"/>
                      </a:cubicBezTo>
                      <a:lnTo>
                        <a:pt x="940183" y="453662"/>
                      </a:lnTo>
                      <a:lnTo>
                        <a:pt x="1037168" y="453662"/>
                      </a:lnTo>
                      <a:lnTo>
                        <a:pt x="1037168" y="744055"/>
                      </a:lnTo>
                      <a:cubicBezTo>
                        <a:pt x="1037168" y="786560"/>
                        <a:pt x="1071625" y="821017"/>
                        <a:pt x="1114130" y="821017"/>
                      </a:cubicBezTo>
                      <a:cubicBezTo>
                        <a:pt x="1156635" y="821017"/>
                        <a:pt x="1191092" y="786560"/>
                        <a:pt x="1191092" y="744055"/>
                      </a:cubicBezTo>
                      <a:lnTo>
                        <a:pt x="1191091" y="453662"/>
                      </a:lnTo>
                      <a:lnTo>
                        <a:pt x="1288075" y="453662"/>
                      </a:lnTo>
                      <a:lnTo>
                        <a:pt x="1538224" y="840950"/>
                      </a:lnTo>
                      <a:cubicBezTo>
                        <a:pt x="1556606" y="868159"/>
                        <a:pt x="1572438" y="897232"/>
                        <a:pt x="1585379" y="927826"/>
                      </a:cubicBezTo>
                      <a:lnTo>
                        <a:pt x="1592748" y="951567"/>
                      </a:lnTo>
                      <a:lnTo>
                        <a:pt x="1597112" y="958699"/>
                      </a:lnTo>
                      <a:lnTo>
                        <a:pt x="1594962" y="958699"/>
                      </a:lnTo>
                      <a:lnTo>
                        <a:pt x="1615179" y="1023829"/>
                      </a:lnTo>
                      <a:cubicBezTo>
                        <a:pt x="1621992" y="1057122"/>
                        <a:pt x="1625570" y="1091594"/>
                        <a:pt x="1625570" y="1126902"/>
                      </a:cubicBezTo>
                      <a:cubicBezTo>
                        <a:pt x="1625570" y="1409363"/>
                        <a:pt x="1396590" y="1638343"/>
                        <a:pt x="1114129" y="1638343"/>
                      </a:cubicBezTo>
                      <a:close/>
                      <a:moveTo>
                        <a:pt x="1114129" y="1763250"/>
                      </a:moveTo>
                      <a:cubicBezTo>
                        <a:pt x="1464830" y="1763250"/>
                        <a:pt x="1749129" y="1478951"/>
                        <a:pt x="1749129" y="1128250"/>
                      </a:cubicBezTo>
                      <a:cubicBezTo>
                        <a:pt x="1749129" y="1084412"/>
                        <a:pt x="1744687" y="1041612"/>
                        <a:pt x="1736228" y="1000275"/>
                      </a:cubicBezTo>
                      <a:lnTo>
                        <a:pt x="1711126" y="919409"/>
                      </a:lnTo>
                      <a:lnTo>
                        <a:pt x="1713796" y="919409"/>
                      </a:lnTo>
                      <a:lnTo>
                        <a:pt x="1708377" y="910552"/>
                      </a:lnTo>
                      <a:lnTo>
                        <a:pt x="1699228" y="881079"/>
                      </a:lnTo>
                      <a:cubicBezTo>
                        <a:pt x="1683161" y="843094"/>
                        <a:pt x="1663504" y="806998"/>
                        <a:pt x="1640681" y="773215"/>
                      </a:cubicBezTo>
                      <a:lnTo>
                        <a:pt x="1352370" y="328756"/>
                      </a:lnTo>
                      <a:lnTo>
                        <a:pt x="875888" y="328756"/>
                      </a:lnTo>
                      <a:lnTo>
                        <a:pt x="587577" y="773215"/>
                      </a:lnTo>
                      <a:cubicBezTo>
                        <a:pt x="564754" y="806998"/>
                        <a:pt x="545097" y="843094"/>
                        <a:pt x="529030" y="881079"/>
                      </a:cubicBezTo>
                      <a:lnTo>
                        <a:pt x="519882" y="910552"/>
                      </a:lnTo>
                      <a:lnTo>
                        <a:pt x="514462" y="919409"/>
                      </a:lnTo>
                      <a:lnTo>
                        <a:pt x="517132" y="919409"/>
                      </a:lnTo>
                      <a:lnTo>
                        <a:pt x="492030" y="1000275"/>
                      </a:lnTo>
                      <a:cubicBezTo>
                        <a:pt x="483571" y="1041612"/>
                        <a:pt x="479129" y="1084412"/>
                        <a:pt x="479129" y="1128250"/>
                      </a:cubicBezTo>
                      <a:cubicBezTo>
                        <a:pt x="479129" y="1478951"/>
                        <a:pt x="763428" y="1763250"/>
                        <a:pt x="1114129" y="1763250"/>
                      </a:cubicBezTo>
                      <a:close/>
                      <a:moveTo>
                        <a:pt x="2093240" y="1830383"/>
                      </a:moveTo>
                      <a:cubicBezTo>
                        <a:pt x="2113778" y="1833589"/>
                        <a:pt x="2135185" y="1824557"/>
                        <a:pt x="2146827" y="1805779"/>
                      </a:cubicBezTo>
                      <a:lnTo>
                        <a:pt x="2149332" y="1801739"/>
                      </a:lnTo>
                      <a:cubicBezTo>
                        <a:pt x="2164856" y="1776702"/>
                        <a:pt x="2157144" y="1743820"/>
                        <a:pt x="2132107" y="1728296"/>
                      </a:cubicBezTo>
                      <a:lnTo>
                        <a:pt x="1899479" y="1584060"/>
                      </a:lnTo>
                      <a:cubicBezTo>
                        <a:pt x="1874442" y="1568536"/>
                        <a:pt x="1841560" y="1576248"/>
                        <a:pt x="1826037" y="1601285"/>
                      </a:cubicBezTo>
                      <a:lnTo>
                        <a:pt x="1823532" y="1605325"/>
                      </a:lnTo>
                      <a:cubicBezTo>
                        <a:pt x="1808008" y="1630362"/>
                        <a:pt x="1815720" y="1663244"/>
                        <a:pt x="1840757" y="1678768"/>
                      </a:cubicBezTo>
                      <a:lnTo>
                        <a:pt x="2073385" y="1823005"/>
                      </a:lnTo>
                      <a:cubicBezTo>
                        <a:pt x="2079644" y="1826886"/>
                        <a:pt x="2086394" y="1829314"/>
                        <a:pt x="2093240" y="1830383"/>
                      </a:cubicBezTo>
                      <a:close/>
                      <a:moveTo>
                        <a:pt x="122368" y="1830384"/>
                      </a:moveTo>
                      <a:cubicBezTo>
                        <a:pt x="129214" y="1829315"/>
                        <a:pt x="135964" y="1826887"/>
                        <a:pt x="142223" y="1823006"/>
                      </a:cubicBezTo>
                      <a:lnTo>
                        <a:pt x="374850" y="1678769"/>
                      </a:lnTo>
                      <a:cubicBezTo>
                        <a:pt x="399887" y="1663245"/>
                        <a:pt x="407599" y="1630363"/>
                        <a:pt x="392076" y="1605326"/>
                      </a:cubicBezTo>
                      <a:lnTo>
                        <a:pt x="389571" y="1601286"/>
                      </a:lnTo>
                      <a:cubicBezTo>
                        <a:pt x="374047" y="1576249"/>
                        <a:pt x="341165" y="1568537"/>
                        <a:pt x="316128" y="1584061"/>
                      </a:cubicBezTo>
                      <a:lnTo>
                        <a:pt x="83500" y="1728297"/>
                      </a:lnTo>
                      <a:cubicBezTo>
                        <a:pt x="58463" y="1743821"/>
                        <a:pt x="50751" y="1776703"/>
                        <a:pt x="66275" y="1801740"/>
                      </a:cubicBezTo>
                      <a:lnTo>
                        <a:pt x="68780" y="1805780"/>
                      </a:lnTo>
                      <a:cubicBezTo>
                        <a:pt x="80423" y="1824558"/>
                        <a:pt x="101830" y="1833590"/>
                        <a:pt x="122368" y="1830384"/>
                      </a:cubicBezTo>
                      <a:close/>
                      <a:moveTo>
                        <a:pt x="1124453" y="2254304"/>
                      </a:moveTo>
                      <a:lnTo>
                        <a:pt x="1129207" y="2254304"/>
                      </a:lnTo>
                      <a:cubicBezTo>
                        <a:pt x="1158666" y="2254304"/>
                        <a:pt x="1182548" y="2230422"/>
                        <a:pt x="1182548" y="2200963"/>
                      </a:cubicBezTo>
                      <a:lnTo>
                        <a:pt x="1182548" y="1927248"/>
                      </a:lnTo>
                      <a:cubicBezTo>
                        <a:pt x="1182548" y="1897789"/>
                        <a:pt x="1158666" y="1873907"/>
                        <a:pt x="1129207" y="1873907"/>
                      </a:cubicBezTo>
                      <a:lnTo>
                        <a:pt x="1124453" y="1873907"/>
                      </a:lnTo>
                      <a:cubicBezTo>
                        <a:pt x="1094994" y="1873907"/>
                        <a:pt x="1071112" y="1897789"/>
                        <a:pt x="1071112" y="1927248"/>
                      </a:cubicBezTo>
                      <a:lnTo>
                        <a:pt x="1071112" y="2200963"/>
                      </a:lnTo>
                      <a:cubicBezTo>
                        <a:pt x="1071112" y="2230422"/>
                        <a:pt x="1094994" y="2254304"/>
                        <a:pt x="1124453" y="2254304"/>
                      </a:cubicBezTo>
                      <a:close/>
                    </a:path>
                  </a:pathLst>
                </a:cu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30" fontAlgn="base">
                    <a:spcBef>
                      <a:spcPct val="0"/>
                    </a:spcBef>
                    <a:spcAft>
                      <a:spcPct val="0"/>
                    </a:spcAft>
                  </a:pPr>
                  <a:endParaRPr lang="en-US" sz="1600" dirty="0">
                    <a:solidFill>
                      <a:srgbClr val="FFFFFF"/>
                    </a:solidFill>
                    <a:latin typeface="Arial"/>
                  </a:endParaRPr>
                </a:p>
              </p:txBody>
            </p:sp>
          </p:grpSp>
          <p:grpSp>
            <p:nvGrpSpPr>
              <p:cNvPr id="15" name="Group 14" descr="" title=""/>
              <p:cNvGrpSpPr/>
              <p:nvPr/>
            </p:nvGrpSpPr>
            <p:grpSpPr>
              <a:xfrm>
                <a:off x="3053307" y="2578515"/>
                <a:ext cx="439335" cy="439742"/>
                <a:chOff x="7357678" y="-1185020"/>
                <a:chExt cx="439335" cy="439742"/>
              </a:xfrm>
            </p:grpSpPr>
            <p:sp>
              <p:nvSpPr>
                <p:cNvPr id="131" name="Oval 130" descr="" title=""/>
                <p:cNvSpPr/>
                <p:nvPr/>
              </p:nvSpPr>
              <p:spPr>
                <a:xfrm>
                  <a:off x="7357678" y="-1185020"/>
                  <a:ext cx="439335" cy="439742"/>
                </a:xfrm>
                <a:prstGeom prst="ellipse">
                  <a:avLst/>
                </a:prstGeom>
                <a:solidFill>
                  <a:schemeClr val="bg1">
                    <a:alpha val="80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ctr"/>
                <a:lstStyle/>
                <a:p>
                  <a:pPr algn="ctr" defTabSz="457230" fontAlgn="base">
                    <a:spcBef>
                      <a:spcPct val="0"/>
                    </a:spcBef>
                    <a:spcAft>
                      <a:spcPct val="0"/>
                    </a:spcAft>
                  </a:pPr>
                  <a:endParaRPr lang="en-US" sz="1200" dirty="0">
                    <a:solidFill>
                      <a:srgbClr val="FFFFFF"/>
                    </a:solidFill>
                    <a:latin typeface="Arial"/>
                  </a:endParaRPr>
                </a:p>
              </p:txBody>
            </p:sp>
            <p:sp>
              <p:nvSpPr>
                <p:cNvPr id="130" name="Freeform 129" descr="" title=""/>
                <p:cNvSpPr>
                  <a:spLocks noChangeAspect="1" noChangeArrowheads="1"/>
                </p:cNvSpPr>
                <p:nvPr/>
              </p:nvSpPr>
              <p:spPr bwMode="auto">
                <a:xfrm>
                  <a:off x="7450170" y="-1115204"/>
                  <a:ext cx="254351" cy="278523"/>
                </a:xfrm>
                <a:custGeom>
                  <a:avLst/>
                  <a:gdLst>
                    <a:gd name="T0" fmla="*/ 2793 w 3109"/>
                    <a:gd name="T1" fmla="*/ 3404 h 3405"/>
                    <a:gd name="T2" fmla="*/ 2793 w 3109"/>
                    <a:gd name="T3" fmla="*/ 3404 h 3405"/>
                    <a:gd name="T4" fmla="*/ 0 w 3109"/>
                    <a:gd name="T5" fmla="*/ 3404 h 3405"/>
                    <a:gd name="T6" fmla="*/ 0 w 3109"/>
                    <a:gd name="T7" fmla="*/ 3211 h 3405"/>
                    <a:gd name="T8" fmla="*/ 2793 w 3109"/>
                    <a:gd name="T9" fmla="*/ 3211 h 3405"/>
                    <a:gd name="T10" fmla="*/ 2793 w 3109"/>
                    <a:gd name="T11" fmla="*/ 3404 h 3405"/>
                    <a:gd name="T12" fmla="*/ 740 w 3109"/>
                    <a:gd name="T13" fmla="*/ 2542 h 3405"/>
                    <a:gd name="T14" fmla="*/ 740 w 3109"/>
                    <a:gd name="T15" fmla="*/ 2542 h 3405"/>
                    <a:gd name="T16" fmla="*/ 740 w 3109"/>
                    <a:gd name="T17" fmla="*/ 3043 h 3405"/>
                    <a:gd name="T18" fmla="*/ 1306 w 3109"/>
                    <a:gd name="T19" fmla="*/ 3043 h 3405"/>
                    <a:gd name="T20" fmla="*/ 1306 w 3109"/>
                    <a:gd name="T21" fmla="*/ 2374 h 3405"/>
                    <a:gd name="T22" fmla="*/ 740 w 3109"/>
                    <a:gd name="T23" fmla="*/ 2542 h 3405"/>
                    <a:gd name="T24" fmla="*/ 2233 w 3109"/>
                    <a:gd name="T25" fmla="*/ 1834 h 3405"/>
                    <a:gd name="T26" fmla="*/ 2233 w 3109"/>
                    <a:gd name="T27" fmla="*/ 1834 h 3405"/>
                    <a:gd name="T28" fmla="*/ 2233 w 3109"/>
                    <a:gd name="T29" fmla="*/ 3043 h 3405"/>
                    <a:gd name="T30" fmla="*/ 2793 w 3109"/>
                    <a:gd name="T31" fmla="*/ 3043 h 3405"/>
                    <a:gd name="T32" fmla="*/ 2793 w 3109"/>
                    <a:gd name="T33" fmla="*/ 1222 h 3405"/>
                    <a:gd name="T34" fmla="*/ 2233 w 3109"/>
                    <a:gd name="T35" fmla="*/ 1834 h 3405"/>
                    <a:gd name="T36" fmla="*/ 1486 w 3109"/>
                    <a:gd name="T37" fmla="*/ 2297 h 3405"/>
                    <a:gd name="T38" fmla="*/ 1486 w 3109"/>
                    <a:gd name="T39" fmla="*/ 2297 h 3405"/>
                    <a:gd name="T40" fmla="*/ 1486 w 3109"/>
                    <a:gd name="T41" fmla="*/ 3043 h 3405"/>
                    <a:gd name="T42" fmla="*/ 2046 w 3109"/>
                    <a:gd name="T43" fmla="*/ 3043 h 3405"/>
                    <a:gd name="T44" fmla="*/ 2046 w 3109"/>
                    <a:gd name="T45" fmla="*/ 1975 h 3405"/>
                    <a:gd name="T46" fmla="*/ 1486 w 3109"/>
                    <a:gd name="T47" fmla="*/ 2297 h 3405"/>
                    <a:gd name="T48" fmla="*/ 0 w 3109"/>
                    <a:gd name="T49" fmla="*/ 2619 h 3405"/>
                    <a:gd name="T50" fmla="*/ 0 w 3109"/>
                    <a:gd name="T51" fmla="*/ 2619 h 3405"/>
                    <a:gd name="T52" fmla="*/ 0 w 3109"/>
                    <a:gd name="T53" fmla="*/ 3043 h 3405"/>
                    <a:gd name="T54" fmla="*/ 559 w 3109"/>
                    <a:gd name="T55" fmla="*/ 3043 h 3405"/>
                    <a:gd name="T56" fmla="*/ 559 w 3109"/>
                    <a:gd name="T57" fmla="*/ 2580 h 3405"/>
                    <a:gd name="T58" fmla="*/ 0 w 3109"/>
                    <a:gd name="T59" fmla="*/ 2619 h 3405"/>
                    <a:gd name="T60" fmla="*/ 3089 w 3109"/>
                    <a:gd name="T61" fmla="*/ 746 h 3405"/>
                    <a:gd name="T62" fmla="*/ 3089 w 3109"/>
                    <a:gd name="T63" fmla="*/ 746 h 3405"/>
                    <a:gd name="T64" fmla="*/ 2889 w 3109"/>
                    <a:gd name="T65" fmla="*/ 0 h 3405"/>
                    <a:gd name="T66" fmla="*/ 2297 w 3109"/>
                    <a:gd name="T67" fmla="*/ 495 h 3405"/>
                    <a:gd name="T68" fmla="*/ 2349 w 3109"/>
                    <a:gd name="T69" fmla="*/ 663 h 3405"/>
                    <a:gd name="T70" fmla="*/ 2529 w 3109"/>
                    <a:gd name="T71" fmla="*/ 669 h 3405"/>
                    <a:gd name="T72" fmla="*/ 0 w 3109"/>
                    <a:gd name="T73" fmla="*/ 2130 h 3405"/>
                    <a:gd name="T74" fmla="*/ 0 w 3109"/>
                    <a:gd name="T75" fmla="*/ 2400 h 3405"/>
                    <a:gd name="T76" fmla="*/ 2059 w 3109"/>
                    <a:gd name="T77" fmla="*/ 1692 h 3405"/>
                    <a:gd name="T78" fmla="*/ 2799 w 3109"/>
                    <a:gd name="T79" fmla="*/ 753 h 3405"/>
                    <a:gd name="T80" fmla="*/ 2953 w 3109"/>
                    <a:gd name="T81" fmla="*/ 855 h 3405"/>
                    <a:gd name="T82" fmla="*/ 3089 w 3109"/>
                    <a:gd name="T83" fmla="*/ 746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09" h="3405">
                      <a:moveTo>
                        <a:pt x="2793" y="3404"/>
                      </a:moveTo>
                      <a:lnTo>
                        <a:pt x="2793" y="3404"/>
                      </a:lnTo>
                      <a:cubicBezTo>
                        <a:pt x="0" y="3404"/>
                        <a:pt x="0" y="3404"/>
                        <a:pt x="0" y="3404"/>
                      </a:cubicBezTo>
                      <a:cubicBezTo>
                        <a:pt x="0" y="3211"/>
                        <a:pt x="0" y="3211"/>
                        <a:pt x="0" y="3211"/>
                      </a:cubicBezTo>
                      <a:cubicBezTo>
                        <a:pt x="2793" y="3211"/>
                        <a:pt x="2793" y="3211"/>
                        <a:pt x="2793" y="3211"/>
                      </a:cubicBezTo>
                      <a:lnTo>
                        <a:pt x="2793" y="3404"/>
                      </a:lnTo>
                      <a:close/>
                      <a:moveTo>
                        <a:pt x="740" y="2542"/>
                      </a:moveTo>
                      <a:lnTo>
                        <a:pt x="740" y="2542"/>
                      </a:lnTo>
                      <a:cubicBezTo>
                        <a:pt x="740" y="3043"/>
                        <a:pt x="740" y="3043"/>
                        <a:pt x="740" y="3043"/>
                      </a:cubicBezTo>
                      <a:cubicBezTo>
                        <a:pt x="1306" y="3043"/>
                        <a:pt x="1306" y="3043"/>
                        <a:pt x="1306" y="3043"/>
                      </a:cubicBezTo>
                      <a:cubicBezTo>
                        <a:pt x="1306" y="2374"/>
                        <a:pt x="1306" y="2374"/>
                        <a:pt x="1306" y="2374"/>
                      </a:cubicBezTo>
                      <a:cubicBezTo>
                        <a:pt x="1126" y="2445"/>
                        <a:pt x="933" y="2503"/>
                        <a:pt x="740" y="2542"/>
                      </a:cubicBezTo>
                      <a:close/>
                      <a:moveTo>
                        <a:pt x="2233" y="1834"/>
                      </a:moveTo>
                      <a:lnTo>
                        <a:pt x="2233" y="1834"/>
                      </a:lnTo>
                      <a:cubicBezTo>
                        <a:pt x="2233" y="3043"/>
                        <a:pt x="2233" y="3043"/>
                        <a:pt x="2233" y="3043"/>
                      </a:cubicBezTo>
                      <a:cubicBezTo>
                        <a:pt x="2793" y="3043"/>
                        <a:pt x="2793" y="3043"/>
                        <a:pt x="2793" y="3043"/>
                      </a:cubicBezTo>
                      <a:cubicBezTo>
                        <a:pt x="2793" y="1222"/>
                        <a:pt x="2793" y="1222"/>
                        <a:pt x="2793" y="1222"/>
                      </a:cubicBezTo>
                      <a:cubicBezTo>
                        <a:pt x="2644" y="1441"/>
                        <a:pt x="2458" y="1647"/>
                        <a:pt x="2233" y="1834"/>
                      </a:cubicBezTo>
                      <a:close/>
                      <a:moveTo>
                        <a:pt x="1486" y="2297"/>
                      </a:moveTo>
                      <a:lnTo>
                        <a:pt x="1486" y="2297"/>
                      </a:lnTo>
                      <a:cubicBezTo>
                        <a:pt x="1486" y="3043"/>
                        <a:pt x="1486" y="3043"/>
                        <a:pt x="1486" y="3043"/>
                      </a:cubicBezTo>
                      <a:cubicBezTo>
                        <a:pt x="2046" y="3043"/>
                        <a:pt x="2046" y="3043"/>
                        <a:pt x="2046" y="3043"/>
                      </a:cubicBezTo>
                      <a:cubicBezTo>
                        <a:pt x="2046" y="1975"/>
                        <a:pt x="2046" y="1975"/>
                        <a:pt x="2046" y="1975"/>
                      </a:cubicBezTo>
                      <a:cubicBezTo>
                        <a:pt x="1872" y="2098"/>
                        <a:pt x="1686" y="2207"/>
                        <a:pt x="1486" y="2297"/>
                      </a:cubicBezTo>
                      <a:close/>
                      <a:moveTo>
                        <a:pt x="0" y="2619"/>
                      </a:moveTo>
                      <a:lnTo>
                        <a:pt x="0" y="2619"/>
                      </a:lnTo>
                      <a:cubicBezTo>
                        <a:pt x="0" y="3043"/>
                        <a:pt x="0" y="3043"/>
                        <a:pt x="0" y="3043"/>
                      </a:cubicBezTo>
                      <a:cubicBezTo>
                        <a:pt x="559" y="3043"/>
                        <a:pt x="559" y="3043"/>
                        <a:pt x="559" y="3043"/>
                      </a:cubicBezTo>
                      <a:cubicBezTo>
                        <a:pt x="559" y="2580"/>
                        <a:pt x="559" y="2580"/>
                        <a:pt x="559" y="2580"/>
                      </a:cubicBezTo>
                      <a:cubicBezTo>
                        <a:pt x="373" y="2606"/>
                        <a:pt x="186" y="2619"/>
                        <a:pt x="0" y="2619"/>
                      </a:cubicBezTo>
                      <a:close/>
                      <a:moveTo>
                        <a:pt x="3089" y="746"/>
                      </a:moveTo>
                      <a:lnTo>
                        <a:pt x="3089" y="746"/>
                      </a:lnTo>
                      <a:cubicBezTo>
                        <a:pt x="2889" y="0"/>
                        <a:pt x="2889" y="0"/>
                        <a:pt x="2889" y="0"/>
                      </a:cubicBezTo>
                      <a:cubicBezTo>
                        <a:pt x="2297" y="495"/>
                        <a:pt x="2297" y="495"/>
                        <a:pt x="2297" y="495"/>
                      </a:cubicBezTo>
                      <a:cubicBezTo>
                        <a:pt x="2233" y="560"/>
                        <a:pt x="2271" y="663"/>
                        <a:pt x="2349" y="663"/>
                      </a:cubicBezTo>
                      <a:cubicBezTo>
                        <a:pt x="2529" y="669"/>
                        <a:pt x="2529" y="669"/>
                        <a:pt x="2529" y="669"/>
                      </a:cubicBezTo>
                      <a:cubicBezTo>
                        <a:pt x="2200" y="1422"/>
                        <a:pt x="1210" y="2130"/>
                        <a:pt x="0" y="2130"/>
                      </a:cubicBezTo>
                      <a:cubicBezTo>
                        <a:pt x="0" y="2400"/>
                        <a:pt x="0" y="2400"/>
                        <a:pt x="0" y="2400"/>
                      </a:cubicBezTo>
                      <a:cubicBezTo>
                        <a:pt x="753" y="2400"/>
                        <a:pt x="1486" y="2149"/>
                        <a:pt x="2059" y="1692"/>
                      </a:cubicBezTo>
                      <a:cubicBezTo>
                        <a:pt x="2400" y="1415"/>
                        <a:pt x="2657" y="1094"/>
                        <a:pt x="2799" y="753"/>
                      </a:cubicBezTo>
                      <a:cubicBezTo>
                        <a:pt x="2953" y="855"/>
                        <a:pt x="2953" y="855"/>
                        <a:pt x="2953" y="855"/>
                      </a:cubicBezTo>
                      <a:cubicBezTo>
                        <a:pt x="3018" y="894"/>
                        <a:pt x="3108" y="836"/>
                        <a:pt x="3089" y="746"/>
                      </a:cubicBezTo>
                      <a:close/>
                    </a:path>
                  </a:pathLst>
                </a:cu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30" fontAlgn="base">
                    <a:spcBef>
                      <a:spcPct val="0"/>
                    </a:spcBef>
                    <a:spcAft>
                      <a:spcPct val="0"/>
                    </a:spcAft>
                  </a:pPr>
                  <a:endParaRPr lang="en-US" sz="1600">
                    <a:solidFill>
                      <a:srgbClr val="FFFFFF"/>
                    </a:solidFill>
                    <a:latin typeface="Arial"/>
                  </a:endParaRPr>
                </a:p>
              </p:txBody>
            </p:sp>
          </p:grpSp>
          <p:sp>
            <p:nvSpPr>
              <p:cNvPr id="133" name="Freeform 132" descr="" title=""/>
              <p:cNvSpPr/>
              <p:nvPr/>
            </p:nvSpPr>
            <p:spPr>
              <a:xfrm>
                <a:off x="609599" y="2828693"/>
                <a:ext cx="2442117" cy="0"/>
              </a:xfrm>
              <a:custGeom>
                <a:avLst/>
                <a:gdLst>
                  <a:gd name="connsiteX0" fmla="*/ 2442117 w 2442117"/>
                  <a:gd name="connsiteY0" fmla="*/ 0 h 0"/>
                  <a:gd name="connsiteX1" fmla="*/ 0 w 2442117"/>
                  <a:gd name="connsiteY1" fmla="*/ 0 h 0"/>
                </a:gdLst>
                <a:ahLst/>
                <a:cxnLst>
                  <a:cxn ang="0">
                    <a:pos x="connsiteX0" y="connsiteY0"/>
                  </a:cxn>
                  <a:cxn ang="0">
                    <a:pos x="connsiteX1" y="connsiteY1"/>
                  </a:cxn>
                </a:cxnLst>
                <a:rect l="l" t="t" r="r" b="b"/>
                <a:pathLst>
                  <a:path w="2442117">
                    <a:moveTo>
                      <a:pt x="2442117" y="0"/>
                    </a:moveTo>
                    <a:lnTo>
                      <a:pt x="0" y="0"/>
                    </a:lnTo>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sz="1600">
                  <a:solidFill>
                    <a:srgbClr val="FFFFFF"/>
                  </a:solidFill>
                  <a:latin typeface="Arial"/>
                </a:endParaRPr>
              </a:p>
            </p:txBody>
          </p:sp>
          <p:sp>
            <p:nvSpPr>
              <p:cNvPr id="134" name="Freeform 133" descr="" title=""/>
              <p:cNvSpPr/>
              <p:nvPr/>
            </p:nvSpPr>
            <p:spPr>
              <a:xfrm>
                <a:off x="1397619" y="2077844"/>
                <a:ext cx="2442117" cy="0"/>
              </a:xfrm>
              <a:custGeom>
                <a:avLst/>
                <a:gdLst>
                  <a:gd name="connsiteX0" fmla="*/ 2442117 w 2442117"/>
                  <a:gd name="connsiteY0" fmla="*/ 0 h 0"/>
                  <a:gd name="connsiteX1" fmla="*/ 0 w 2442117"/>
                  <a:gd name="connsiteY1" fmla="*/ 0 h 0"/>
                </a:gdLst>
                <a:ahLst/>
                <a:cxnLst>
                  <a:cxn ang="0">
                    <a:pos x="connsiteX0" y="connsiteY0"/>
                  </a:cxn>
                  <a:cxn ang="0">
                    <a:pos x="connsiteX1" y="connsiteY1"/>
                  </a:cxn>
                </a:cxnLst>
                <a:rect l="l" t="t" r="r" b="b"/>
                <a:pathLst>
                  <a:path w="2442117">
                    <a:moveTo>
                      <a:pt x="2442117" y="0"/>
                    </a:moveTo>
                    <a:lnTo>
                      <a:pt x="0" y="0"/>
                    </a:lnTo>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sz="1600">
                  <a:solidFill>
                    <a:srgbClr val="FFFFFF"/>
                  </a:solidFill>
                  <a:latin typeface="Arial"/>
                </a:endParaRPr>
              </a:p>
            </p:txBody>
          </p:sp>
          <p:sp>
            <p:nvSpPr>
              <p:cNvPr id="135" name="Freeform 134" descr="" title=""/>
              <p:cNvSpPr/>
              <p:nvPr/>
            </p:nvSpPr>
            <p:spPr>
              <a:xfrm rot="16200000" flipV="1">
                <a:off x="6591866" y="3202635"/>
                <a:ext cx="257213" cy="2542476"/>
              </a:xfrm>
              <a:custGeom>
                <a:avLst/>
                <a:gdLst>
                  <a:gd name="connsiteX0" fmla="*/ 0 w 539496"/>
                  <a:gd name="connsiteY0" fmla="*/ 0 h 896112"/>
                  <a:gd name="connsiteX1" fmla="*/ 0 w 539496"/>
                  <a:gd name="connsiteY1" fmla="*/ 566928 h 896112"/>
                  <a:gd name="connsiteX2" fmla="*/ 539496 w 539496"/>
                  <a:gd name="connsiteY2" fmla="*/ 896112 h 896112"/>
                  <a:gd name="connsiteX0" fmla="*/ 7378 w 546874"/>
                  <a:gd name="connsiteY0" fmla="*/ 0 h 896112"/>
                  <a:gd name="connsiteX1" fmla="*/ 0 w 546874"/>
                  <a:gd name="connsiteY1" fmla="*/ 124754 h 896112"/>
                  <a:gd name="connsiteX2" fmla="*/ 7378 w 546874"/>
                  <a:gd name="connsiteY2" fmla="*/ 566928 h 896112"/>
                  <a:gd name="connsiteX3" fmla="*/ 546874 w 546874"/>
                  <a:gd name="connsiteY3" fmla="*/ 896112 h 896112"/>
                  <a:gd name="connsiteX0" fmla="*/ 0 w 546874"/>
                  <a:gd name="connsiteY0" fmla="*/ 0 h 771358"/>
                  <a:gd name="connsiteX1" fmla="*/ 7378 w 546874"/>
                  <a:gd name="connsiteY1" fmla="*/ 442174 h 771358"/>
                  <a:gd name="connsiteX2" fmla="*/ 546874 w 546874"/>
                  <a:gd name="connsiteY2" fmla="*/ 771358 h 771358"/>
                  <a:gd name="connsiteX0" fmla="*/ 0 w 546875"/>
                  <a:gd name="connsiteY0" fmla="*/ 0 h 1113098"/>
                  <a:gd name="connsiteX1" fmla="*/ 7379 w 546875"/>
                  <a:gd name="connsiteY1" fmla="*/ 783914 h 1113098"/>
                  <a:gd name="connsiteX2" fmla="*/ 546875 w 546875"/>
                  <a:gd name="connsiteY2" fmla="*/ 1113098 h 1113098"/>
                </a:gdLst>
                <a:ahLst/>
                <a:cxnLst>
                  <a:cxn ang="0">
                    <a:pos x="connsiteX0" y="connsiteY0"/>
                  </a:cxn>
                  <a:cxn ang="0">
                    <a:pos x="connsiteX1" y="connsiteY1"/>
                  </a:cxn>
                  <a:cxn ang="0">
                    <a:pos x="connsiteX2" y="connsiteY2"/>
                  </a:cxn>
                </a:cxnLst>
                <a:rect l="l" t="t" r="r" b="b"/>
                <a:pathLst>
                  <a:path w="546875" h="1113098">
                    <a:moveTo>
                      <a:pt x="0" y="0"/>
                    </a:moveTo>
                    <a:cubicBezTo>
                      <a:pt x="2460" y="261305"/>
                      <a:pt x="4919" y="522609"/>
                      <a:pt x="7379" y="783914"/>
                    </a:cubicBezTo>
                    <a:lnTo>
                      <a:pt x="546875" y="1113098"/>
                    </a:lnTo>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sz="1600">
                  <a:solidFill>
                    <a:srgbClr val="FFFFFF"/>
                  </a:solidFill>
                  <a:latin typeface="Arial"/>
                </a:endParaRPr>
              </a:p>
            </p:txBody>
          </p:sp>
          <p:sp>
            <p:nvSpPr>
              <p:cNvPr id="136" name="Freeform 135" descr="" title=""/>
              <p:cNvSpPr/>
              <p:nvPr/>
            </p:nvSpPr>
            <p:spPr>
              <a:xfrm>
                <a:off x="6073697" y="3694203"/>
                <a:ext cx="2442117" cy="0"/>
              </a:xfrm>
              <a:custGeom>
                <a:avLst/>
                <a:gdLst>
                  <a:gd name="connsiteX0" fmla="*/ 2442117 w 2442117"/>
                  <a:gd name="connsiteY0" fmla="*/ 0 h 0"/>
                  <a:gd name="connsiteX1" fmla="*/ 0 w 2442117"/>
                  <a:gd name="connsiteY1" fmla="*/ 0 h 0"/>
                </a:gdLst>
                <a:ahLst/>
                <a:cxnLst>
                  <a:cxn ang="0">
                    <a:pos x="connsiteX0" y="connsiteY0"/>
                  </a:cxn>
                  <a:cxn ang="0">
                    <a:pos x="connsiteX1" y="connsiteY1"/>
                  </a:cxn>
                </a:cxnLst>
                <a:rect l="l" t="t" r="r" b="b"/>
                <a:pathLst>
                  <a:path w="2442117">
                    <a:moveTo>
                      <a:pt x="2442117" y="0"/>
                    </a:moveTo>
                    <a:lnTo>
                      <a:pt x="0" y="0"/>
                    </a:lnTo>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sz="1600">
                  <a:solidFill>
                    <a:srgbClr val="FFFFFF"/>
                  </a:solidFill>
                  <a:latin typeface="Arial"/>
                </a:endParaRPr>
              </a:p>
            </p:txBody>
          </p:sp>
          <p:sp>
            <p:nvSpPr>
              <p:cNvPr id="137" name="Freeform 136" descr="" title=""/>
              <p:cNvSpPr/>
              <p:nvPr/>
            </p:nvSpPr>
            <p:spPr>
              <a:xfrm>
                <a:off x="6058829" y="2802673"/>
                <a:ext cx="2442117" cy="0"/>
              </a:xfrm>
              <a:custGeom>
                <a:avLst/>
                <a:gdLst>
                  <a:gd name="connsiteX0" fmla="*/ 2442117 w 2442117"/>
                  <a:gd name="connsiteY0" fmla="*/ 0 h 0"/>
                  <a:gd name="connsiteX1" fmla="*/ 0 w 2442117"/>
                  <a:gd name="connsiteY1" fmla="*/ 0 h 0"/>
                </a:gdLst>
                <a:ahLst/>
                <a:cxnLst>
                  <a:cxn ang="0">
                    <a:pos x="connsiteX0" y="connsiteY0"/>
                  </a:cxn>
                  <a:cxn ang="0">
                    <a:pos x="connsiteX1" y="connsiteY1"/>
                  </a:cxn>
                </a:cxnLst>
                <a:rect l="l" t="t" r="r" b="b"/>
                <a:pathLst>
                  <a:path w="2442117">
                    <a:moveTo>
                      <a:pt x="2442117" y="0"/>
                    </a:moveTo>
                    <a:lnTo>
                      <a:pt x="0" y="0"/>
                    </a:lnTo>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sz="1600">
                  <a:solidFill>
                    <a:srgbClr val="FFFFFF"/>
                  </a:solidFill>
                  <a:latin typeface="Arial"/>
                </a:endParaRPr>
              </a:p>
            </p:txBody>
          </p:sp>
          <p:sp>
            <p:nvSpPr>
              <p:cNvPr id="138" name="Freeform 137" descr="" title=""/>
              <p:cNvSpPr/>
              <p:nvPr/>
            </p:nvSpPr>
            <p:spPr>
              <a:xfrm>
                <a:off x="5430644" y="2051824"/>
                <a:ext cx="2442117" cy="0"/>
              </a:xfrm>
              <a:custGeom>
                <a:avLst/>
                <a:gdLst>
                  <a:gd name="connsiteX0" fmla="*/ 2442117 w 2442117"/>
                  <a:gd name="connsiteY0" fmla="*/ 0 h 0"/>
                  <a:gd name="connsiteX1" fmla="*/ 0 w 2442117"/>
                  <a:gd name="connsiteY1" fmla="*/ 0 h 0"/>
                </a:gdLst>
                <a:ahLst/>
                <a:cxnLst>
                  <a:cxn ang="0">
                    <a:pos x="connsiteX0" y="connsiteY0"/>
                  </a:cxn>
                  <a:cxn ang="0">
                    <a:pos x="connsiteX1" y="connsiteY1"/>
                  </a:cxn>
                </a:cxnLst>
                <a:rect l="l" t="t" r="r" b="b"/>
                <a:pathLst>
                  <a:path w="2442117">
                    <a:moveTo>
                      <a:pt x="2442117" y="0"/>
                    </a:moveTo>
                    <a:lnTo>
                      <a:pt x="0" y="0"/>
                    </a:lnTo>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0" fontAlgn="base">
                  <a:spcBef>
                    <a:spcPct val="0"/>
                  </a:spcBef>
                  <a:spcAft>
                    <a:spcPct val="0"/>
                  </a:spcAft>
                </a:pPr>
                <a:endParaRPr lang="en-US" sz="1600">
                  <a:solidFill>
                    <a:srgbClr val="FFFFFF"/>
                  </a:solidFill>
                  <a:latin typeface="Arial"/>
                </a:endParaRPr>
              </a:p>
            </p:txBody>
          </p:sp>
          <p:sp>
            <p:nvSpPr>
              <p:cNvPr id="52" name="Oval 51" descr="" title=""/>
              <p:cNvSpPr/>
              <p:nvPr/>
            </p:nvSpPr>
            <p:spPr>
              <a:xfrm>
                <a:off x="3941688" y="4074639"/>
                <a:ext cx="439335" cy="439742"/>
              </a:xfrm>
              <a:prstGeom prst="ellipse">
                <a:avLst/>
              </a:prstGeom>
              <a:solidFill>
                <a:schemeClr val="bg1">
                  <a:alpha val="80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ctr"/>
              <a:lstStyle/>
              <a:p>
                <a:pPr algn="ctr" defTabSz="457230" fontAlgn="base">
                  <a:spcBef>
                    <a:spcPct val="0"/>
                  </a:spcBef>
                  <a:spcAft>
                    <a:spcPct val="0"/>
                  </a:spcAft>
                </a:pPr>
                <a:endParaRPr lang="en-US" sz="1200" dirty="0">
                  <a:solidFill>
                    <a:srgbClr val="FFFFFF"/>
                  </a:solidFill>
                  <a:latin typeface="Arial"/>
                </a:endParaRPr>
              </a:p>
            </p:txBody>
          </p:sp>
        </p:grpSp>
        <p:sp>
          <p:nvSpPr>
            <p:cNvPr id="61" name="Freeform 28" descr="" title=""/>
            <p:cNvSpPr>
              <a:spLocks noChangeArrowheads="1"/>
            </p:cNvSpPr>
            <p:nvPr/>
          </p:nvSpPr>
          <p:spPr bwMode="auto">
            <a:xfrm>
              <a:off x="3848973" y="4209218"/>
              <a:ext cx="408702" cy="185516"/>
            </a:xfrm>
            <a:custGeom>
              <a:avLst/>
              <a:gdLst>
                <a:gd name="connsiteX0" fmla="*/ 4243425 w 10078678"/>
                <a:gd name="connsiteY0" fmla="*/ 3905924 h 4574871"/>
                <a:gd name="connsiteX1" fmla="*/ 4384585 w 10078678"/>
                <a:gd name="connsiteY1" fmla="*/ 3941251 h 4574871"/>
                <a:gd name="connsiteX2" fmla="*/ 4481719 w 10078678"/>
                <a:gd name="connsiteY2" fmla="*/ 4304519 h 4574871"/>
                <a:gd name="connsiteX3" fmla="*/ 4393579 w 10078678"/>
                <a:gd name="connsiteY3" fmla="*/ 4446010 h 4574871"/>
                <a:gd name="connsiteX4" fmla="*/ 4048216 w 10078678"/>
                <a:gd name="connsiteY4" fmla="*/ 4534937 h 4574871"/>
                <a:gd name="connsiteX5" fmla="*/ 3950722 w 10078678"/>
                <a:gd name="connsiteY5" fmla="*/ 4180669 h 4574871"/>
                <a:gd name="connsiteX6" fmla="*/ 4039581 w 10078678"/>
                <a:gd name="connsiteY6" fmla="*/ 4038818 h 4574871"/>
                <a:gd name="connsiteX7" fmla="*/ 4243425 w 10078678"/>
                <a:gd name="connsiteY7" fmla="*/ 3905924 h 4574871"/>
                <a:gd name="connsiteX8" fmla="*/ 3594031 w 10078678"/>
                <a:gd name="connsiteY8" fmla="*/ 3485928 h 4574871"/>
                <a:gd name="connsiteX9" fmla="*/ 3774109 w 10078678"/>
                <a:gd name="connsiteY9" fmla="*/ 3534531 h 4574871"/>
                <a:gd name="connsiteX10" fmla="*/ 3889335 w 10078678"/>
                <a:gd name="connsiteY10" fmla="*/ 3986125 h 4574871"/>
                <a:gd name="connsiteX11" fmla="*/ 3712174 w 10078678"/>
                <a:gd name="connsiteY11" fmla="*/ 4305193 h 4574871"/>
                <a:gd name="connsiteX12" fmla="*/ 3269271 w 10078678"/>
                <a:gd name="connsiteY12" fmla="*/ 4420432 h 4574871"/>
                <a:gd name="connsiteX13" fmla="*/ 3154044 w 10078678"/>
                <a:gd name="connsiteY13" fmla="*/ 3968479 h 4574871"/>
                <a:gd name="connsiteX14" fmla="*/ 3340207 w 10078678"/>
                <a:gd name="connsiteY14" fmla="*/ 3649410 h 4574871"/>
                <a:gd name="connsiteX15" fmla="*/ 3594031 w 10078678"/>
                <a:gd name="connsiteY15" fmla="*/ 3485928 h 4574871"/>
                <a:gd name="connsiteX16" fmla="*/ 2987933 w 10078678"/>
                <a:gd name="connsiteY16" fmla="*/ 3039447 h 4574871"/>
                <a:gd name="connsiteX17" fmla="*/ 3170858 w 10078678"/>
                <a:gd name="connsiteY17" fmla="*/ 3081417 h 4574871"/>
                <a:gd name="connsiteX18" fmla="*/ 3286085 w 10078678"/>
                <a:gd name="connsiteY18" fmla="*/ 3533516 h 4574871"/>
                <a:gd name="connsiteX19" fmla="*/ 3108924 w 10078678"/>
                <a:gd name="connsiteY19" fmla="*/ 3852687 h 4574871"/>
                <a:gd name="connsiteX20" fmla="*/ 2666021 w 10078678"/>
                <a:gd name="connsiteY20" fmla="*/ 3976609 h 4574871"/>
                <a:gd name="connsiteX21" fmla="*/ 2550794 w 10078678"/>
                <a:gd name="connsiteY21" fmla="*/ 3515504 h 4574871"/>
                <a:gd name="connsiteX22" fmla="*/ 2727955 w 10078678"/>
                <a:gd name="connsiteY22" fmla="*/ 3205339 h 4574871"/>
                <a:gd name="connsiteX23" fmla="*/ 2987933 w 10078678"/>
                <a:gd name="connsiteY23" fmla="*/ 3039447 h 4574871"/>
                <a:gd name="connsiteX24" fmla="*/ 2399515 w 10078678"/>
                <a:gd name="connsiteY24" fmla="*/ 2506440 h 4574871"/>
                <a:gd name="connsiteX25" fmla="*/ 2576822 w 10078678"/>
                <a:gd name="connsiteY25" fmla="*/ 2551139 h 4574871"/>
                <a:gd name="connsiteX26" fmla="*/ 2691924 w 10078678"/>
                <a:gd name="connsiteY26" fmla="*/ 2984966 h 4574871"/>
                <a:gd name="connsiteX27" fmla="*/ 2638690 w 10078678"/>
                <a:gd name="connsiteY27" fmla="*/ 3064531 h 4574871"/>
                <a:gd name="connsiteX28" fmla="*/ 2222886 w 10078678"/>
                <a:gd name="connsiteY28" fmla="*/ 3180098 h 4574871"/>
                <a:gd name="connsiteX29" fmla="*/ 2107425 w 10078678"/>
                <a:gd name="connsiteY29" fmla="*/ 2736910 h 4574871"/>
                <a:gd name="connsiteX30" fmla="*/ 2152027 w 10078678"/>
                <a:gd name="connsiteY30" fmla="*/ 2665986 h 4574871"/>
                <a:gd name="connsiteX31" fmla="*/ 2399515 w 10078678"/>
                <a:gd name="connsiteY31" fmla="*/ 2506440 h 4574871"/>
                <a:gd name="connsiteX32" fmla="*/ 805968 w 10078678"/>
                <a:gd name="connsiteY32" fmla="*/ 2346618 h 4574871"/>
                <a:gd name="connsiteX33" fmla="*/ 602226 w 10078678"/>
                <a:gd name="connsiteY33" fmla="*/ 2550360 h 4574871"/>
                <a:gd name="connsiteX34" fmla="*/ 805968 w 10078678"/>
                <a:gd name="connsiteY34" fmla="*/ 2754100 h 4574871"/>
                <a:gd name="connsiteX35" fmla="*/ 1009349 w 10078678"/>
                <a:gd name="connsiteY35" fmla="*/ 2550360 h 4574871"/>
                <a:gd name="connsiteX36" fmla="*/ 805968 w 10078678"/>
                <a:gd name="connsiteY36" fmla="*/ 2346618 h 4574871"/>
                <a:gd name="connsiteX37" fmla="*/ 4092114 w 10078678"/>
                <a:gd name="connsiteY37" fmla="*/ 346075 h 4574871"/>
                <a:gd name="connsiteX38" fmla="*/ 3614002 w 10078678"/>
                <a:gd name="connsiteY38" fmla="*/ 948446 h 4574871"/>
                <a:gd name="connsiteX39" fmla="*/ 3702208 w 10078678"/>
                <a:gd name="connsiteY39" fmla="*/ 1595103 h 4574871"/>
                <a:gd name="connsiteX40" fmla="*/ 3976906 w 10078678"/>
                <a:gd name="connsiteY40" fmla="*/ 1692318 h 4574871"/>
                <a:gd name="connsiteX41" fmla="*/ 4331170 w 10078678"/>
                <a:gd name="connsiteY41" fmla="*/ 1515171 h 4574871"/>
                <a:gd name="connsiteX42" fmla="*/ 4499661 w 10078678"/>
                <a:gd name="connsiteY42" fmla="*/ 1267094 h 4574871"/>
                <a:gd name="connsiteX43" fmla="*/ 4765359 w 10078678"/>
                <a:gd name="connsiteY43" fmla="*/ 1125593 h 4574871"/>
                <a:gd name="connsiteX44" fmla="*/ 5287753 w 10078678"/>
                <a:gd name="connsiteY44" fmla="*/ 1373670 h 4574871"/>
                <a:gd name="connsiteX45" fmla="*/ 5766225 w 10078678"/>
                <a:gd name="connsiteY45" fmla="*/ 1736605 h 4574871"/>
                <a:gd name="connsiteX46" fmla="*/ 6474753 w 10078678"/>
                <a:gd name="connsiteY46" fmla="*/ 2347617 h 4574871"/>
                <a:gd name="connsiteX47" fmla="*/ 6899941 w 10078678"/>
                <a:gd name="connsiteY47" fmla="*/ 2710552 h 4574871"/>
                <a:gd name="connsiteX48" fmla="*/ 6952864 w 10078678"/>
                <a:gd name="connsiteY48" fmla="*/ 2763840 h 4574871"/>
                <a:gd name="connsiteX49" fmla="*/ 6944224 w 10078678"/>
                <a:gd name="connsiteY49" fmla="*/ 3171422 h 4574871"/>
                <a:gd name="connsiteX50" fmla="*/ 6492394 w 10078678"/>
                <a:gd name="connsiteY50" fmla="*/ 3224710 h 4574871"/>
                <a:gd name="connsiteX51" fmla="*/ 5624016 w 10078678"/>
                <a:gd name="connsiteY51" fmla="*/ 2480477 h 4574871"/>
                <a:gd name="connsiteX52" fmla="*/ 5535450 w 10078678"/>
                <a:gd name="connsiteY52" fmla="*/ 2639621 h 4574871"/>
                <a:gd name="connsiteX53" fmla="*/ 6200054 w 10078678"/>
                <a:gd name="connsiteY53" fmla="*/ 3198066 h 4574871"/>
                <a:gd name="connsiteX54" fmla="*/ 6244337 w 10078678"/>
                <a:gd name="connsiteY54" fmla="*/ 3667217 h 4574871"/>
                <a:gd name="connsiteX55" fmla="*/ 5792507 w 10078678"/>
                <a:gd name="connsiteY55" fmla="*/ 3711863 h 4574871"/>
                <a:gd name="connsiteX56" fmla="*/ 5154545 w 10078678"/>
                <a:gd name="connsiteY56" fmla="*/ 3171422 h 4574871"/>
                <a:gd name="connsiteX57" fmla="*/ 5048338 w 10078678"/>
                <a:gd name="connsiteY57" fmla="*/ 3277638 h 4574871"/>
                <a:gd name="connsiteX58" fmla="*/ 5438243 w 10078678"/>
                <a:gd name="connsiteY58" fmla="*/ 3614289 h 4574871"/>
                <a:gd name="connsiteX59" fmla="*/ 5482526 w 10078678"/>
                <a:gd name="connsiteY59" fmla="*/ 4048154 h 4574871"/>
                <a:gd name="connsiteX60" fmla="*/ 5066339 w 10078678"/>
                <a:gd name="connsiteY60" fmla="*/ 4083800 h 4574871"/>
                <a:gd name="connsiteX61" fmla="*/ 4543944 w 10078678"/>
                <a:gd name="connsiteY61" fmla="*/ 3640933 h 4574871"/>
                <a:gd name="connsiteX62" fmla="*/ 4384453 w 10078678"/>
                <a:gd name="connsiteY62" fmla="*/ 3693861 h 4574871"/>
                <a:gd name="connsiteX63" fmla="*/ 4783000 w 10078678"/>
                <a:gd name="connsiteY63" fmla="*/ 4030872 h 4574871"/>
                <a:gd name="connsiteX64" fmla="*/ 4818642 w 10078678"/>
                <a:gd name="connsiteY64" fmla="*/ 4402808 h 4574871"/>
                <a:gd name="connsiteX65" fmla="*/ 4543944 w 10078678"/>
                <a:gd name="connsiteY65" fmla="*/ 4482380 h 4574871"/>
                <a:gd name="connsiteX66" fmla="*/ 4579226 w 10078678"/>
                <a:gd name="connsiteY66" fmla="*/ 4420450 h 4574871"/>
                <a:gd name="connsiteX67" fmla="*/ 4437737 w 10078678"/>
                <a:gd name="connsiteY67" fmla="*/ 3835722 h 4574871"/>
                <a:gd name="connsiteX68" fmla="*/ 4224963 w 10078678"/>
                <a:gd name="connsiteY68" fmla="*/ 3773793 h 4574871"/>
                <a:gd name="connsiteX69" fmla="*/ 4065832 w 10078678"/>
                <a:gd name="connsiteY69" fmla="*/ 3809078 h 4574871"/>
                <a:gd name="connsiteX70" fmla="*/ 4047831 w 10078678"/>
                <a:gd name="connsiteY70" fmla="*/ 3702862 h 4574871"/>
                <a:gd name="connsiteX71" fmla="*/ 3844058 w 10078678"/>
                <a:gd name="connsiteY71" fmla="*/ 3419139 h 4574871"/>
                <a:gd name="connsiteX72" fmla="*/ 3614002 w 10078678"/>
                <a:gd name="connsiteY72" fmla="*/ 3357570 h 4574871"/>
                <a:gd name="connsiteX73" fmla="*/ 3454152 w 10078678"/>
                <a:gd name="connsiteY73" fmla="*/ 3383854 h 4574871"/>
                <a:gd name="connsiteX74" fmla="*/ 3232737 w 10078678"/>
                <a:gd name="connsiteY74" fmla="*/ 2967631 h 4574871"/>
                <a:gd name="connsiteX75" fmla="*/ 3011322 w 10078678"/>
                <a:gd name="connsiteY75" fmla="*/ 2905702 h 4574871"/>
                <a:gd name="connsiteX76" fmla="*/ 2825550 w 10078678"/>
                <a:gd name="connsiteY76" fmla="*/ 2949988 h 4574871"/>
                <a:gd name="connsiteX77" fmla="*/ 2648418 w 10078678"/>
                <a:gd name="connsiteY77" fmla="*/ 2444832 h 4574871"/>
                <a:gd name="connsiteX78" fmla="*/ 2444644 w 10078678"/>
                <a:gd name="connsiteY78" fmla="*/ 2382902 h 4574871"/>
                <a:gd name="connsiteX79" fmla="*/ 2125663 w 10078678"/>
                <a:gd name="connsiteY79" fmla="*/ 2533405 h 4574871"/>
                <a:gd name="connsiteX80" fmla="*/ 2993681 w 10078678"/>
                <a:gd name="connsiteY80" fmla="*/ 868514 h 4574871"/>
                <a:gd name="connsiteX81" fmla="*/ 4092114 w 10078678"/>
                <a:gd name="connsiteY81" fmla="*/ 346075 h 4574871"/>
                <a:gd name="connsiteX82" fmla="*/ 5081805 w 10078678"/>
                <a:gd name="connsiteY82" fmla="*/ 212132 h 4574871"/>
                <a:gd name="connsiteX83" fmla="*/ 5394318 w 10078678"/>
                <a:gd name="connsiteY83" fmla="*/ 274645 h 4574871"/>
                <a:gd name="connsiteX84" fmla="*/ 5544776 w 10078678"/>
                <a:gd name="connsiteY84" fmla="*/ 327557 h 4574871"/>
                <a:gd name="connsiteX85" fmla="*/ 6191602 w 10078678"/>
                <a:gd name="connsiteY85" fmla="*/ 566921 h 4574871"/>
                <a:gd name="connsiteX86" fmla="*/ 6456883 w 10078678"/>
                <a:gd name="connsiteY86" fmla="*/ 646469 h 4574871"/>
                <a:gd name="connsiteX87" fmla="*/ 7015162 w 10078678"/>
                <a:gd name="connsiteY87" fmla="*/ 681744 h 4574871"/>
                <a:gd name="connsiteX88" fmla="*/ 8086365 w 10078678"/>
                <a:gd name="connsiteY88" fmla="*/ 2753953 h 4574871"/>
                <a:gd name="connsiteX89" fmla="*/ 7129985 w 10078678"/>
                <a:gd name="connsiteY89" fmla="*/ 2727317 h 4574871"/>
                <a:gd name="connsiteX90" fmla="*/ 7077073 w 10078678"/>
                <a:gd name="connsiteY90" fmla="*/ 2585498 h 4574871"/>
                <a:gd name="connsiteX91" fmla="*/ 7023800 w 10078678"/>
                <a:gd name="connsiteY91" fmla="*/ 2532226 h 4574871"/>
                <a:gd name="connsiteX92" fmla="*/ 4881033 w 10078678"/>
                <a:gd name="connsiteY92" fmla="*/ 965381 h 4574871"/>
                <a:gd name="connsiteX93" fmla="*/ 4473573 w 10078678"/>
                <a:gd name="connsiteY93" fmla="*/ 1106840 h 4574871"/>
                <a:gd name="connsiteX94" fmla="*/ 4225569 w 10078678"/>
                <a:gd name="connsiteY94" fmla="*/ 1434391 h 4574871"/>
                <a:gd name="connsiteX95" fmla="*/ 3773836 w 10078678"/>
                <a:gd name="connsiteY95" fmla="*/ 1496661 h 4574871"/>
                <a:gd name="connsiteX96" fmla="*/ 3720923 w 10078678"/>
                <a:gd name="connsiteY96" fmla="*/ 1027292 h 4574871"/>
                <a:gd name="connsiteX97" fmla="*/ 4234208 w 10078678"/>
                <a:gd name="connsiteY97" fmla="*/ 469376 h 4574871"/>
                <a:gd name="connsiteX98" fmla="*/ 4987218 w 10078678"/>
                <a:gd name="connsiteY98" fmla="*/ 221373 h 4574871"/>
                <a:gd name="connsiteX99" fmla="*/ 5081805 w 10078678"/>
                <a:gd name="connsiteY99" fmla="*/ 212132 h 4574871"/>
                <a:gd name="connsiteX100" fmla="*/ 8139173 w 10078678"/>
                <a:gd name="connsiteY100" fmla="*/ 0 h 4574871"/>
                <a:gd name="connsiteX101" fmla="*/ 10078678 w 10078678"/>
                <a:gd name="connsiteY101" fmla="*/ 2745101 h 4574871"/>
                <a:gd name="connsiteX102" fmla="*/ 8971777 w 10078678"/>
                <a:gd name="connsiteY102" fmla="*/ 3347324 h 4574871"/>
                <a:gd name="connsiteX103" fmla="*/ 8502380 w 10078678"/>
                <a:gd name="connsiteY103" fmla="*/ 3205498 h 4574871"/>
                <a:gd name="connsiteX104" fmla="*/ 8263361 w 10078678"/>
                <a:gd name="connsiteY104" fmla="*/ 2754100 h 4574871"/>
                <a:gd name="connsiteX105" fmla="*/ 7191738 w 10078678"/>
                <a:gd name="connsiteY105" fmla="*/ 681776 h 4574871"/>
                <a:gd name="connsiteX106" fmla="*/ 7129463 w 10078678"/>
                <a:gd name="connsiteY106" fmla="*/ 548948 h 4574871"/>
                <a:gd name="connsiteX107" fmla="*/ 1939866 w 10078678"/>
                <a:gd name="connsiteY107" fmla="*/ 0 h 4574871"/>
                <a:gd name="connsiteX108" fmla="*/ 2949216 w 10078678"/>
                <a:gd name="connsiteY108" fmla="*/ 548948 h 4574871"/>
                <a:gd name="connsiteX109" fmla="*/ 2843025 w 10078678"/>
                <a:gd name="connsiteY109" fmla="*/ 761328 h 4574871"/>
                <a:gd name="connsiteX110" fmla="*/ 1815677 w 10078678"/>
                <a:gd name="connsiteY110" fmla="*/ 2736102 h 4574871"/>
                <a:gd name="connsiteX111" fmla="*/ 1576299 w 10078678"/>
                <a:gd name="connsiteY111" fmla="*/ 3205498 h 4574871"/>
                <a:gd name="connsiteX112" fmla="*/ 1106901 w 10078678"/>
                <a:gd name="connsiteY112" fmla="*/ 3347324 h 4574871"/>
                <a:gd name="connsiteX113" fmla="*/ 0 w 10078678"/>
                <a:gd name="connsiteY113" fmla="*/ 2745101 h 4574871"/>
                <a:gd name="connsiteX114" fmla="*/ 1939866 w 10078678"/>
                <a:gd name="connsiteY114" fmla="*/ 0 h 457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0078678" h="4574871">
                  <a:moveTo>
                    <a:pt x="4243425" y="3905924"/>
                  </a:moveTo>
                  <a:cubicBezTo>
                    <a:pt x="4292022" y="3903043"/>
                    <a:pt x="4341415" y="3914654"/>
                    <a:pt x="4384585" y="3941251"/>
                  </a:cubicBezTo>
                  <a:cubicBezTo>
                    <a:pt x="4508341" y="4012176"/>
                    <a:pt x="4552590" y="4171669"/>
                    <a:pt x="4481719" y="4304519"/>
                  </a:cubicBezTo>
                  <a:cubicBezTo>
                    <a:pt x="4481719" y="4304519"/>
                    <a:pt x="4481719" y="4304519"/>
                    <a:pt x="4393579" y="4446010"/>
                  </a:cubicBezTo>
                  <a:cubicBezTo>
                    <a:pt x="4322708" y="4570220"/>
                    <a:pt x="4163336" y="4614503"/>
                    <a:pt x="4048216" y="4534937"/>
                  </a:cubicBezTo>
                  <a:cubicBezTo>
                    <a:pt x="3924100" y="4464011"/>
                    <a:pt x="3879851" y="4304519"/>
                    <a:pt x="3950722" y="4180669"/>
                  </a:cubicBezTo>
                  <a:cubicBezTo>
                    <a:pt x="3950722" y="4180669"/>
                    <a:pt x="3950722" y="4180669"/>
                    <a:pt x="4039581" y="4038818"/>
                  </a:cubicBezTo>
                  <a:cubicBezTo>
                    <a:pt x="4083651" y="3955787"/>
                    <a:pt x="4162432" y="3910727"/>
                    <a:pt x="4243425" y="3905924"/>
                  </a:cubicBezTo>
                  <a:close/>
                  <a:moveTo>
                    <a:pt x="3594031" y="3485928"/>
                  </a:moveTo>
                  <a:cubicBezTo>
                    <a:pt x="3654994" y="3482505"/>
                    <a:pt x="3717665" y="3497934"/>
                    <a:pt x="3774109" y="3534531"/>
                  </a:cubicBezTo>
                  <a:cubicBezTo>
                    <a:pt x="3933625" y="3622761"/>
                    <a:pt x="3977916" y="3826951"/>
                    <a:pt x="3889335" y="3986125"/>
                  </a:cubicBezTo>
                  <a:cubicBezTo>
                    <a:pt x="3889335" y="3986125"/>
                    <a:pt x="3889335" y="3986125"/>
                    <a:pt x="3712174" y="4305193"/>
                  </a:cubicBezTo>
                  <a:cubicBezTo>
                    <a:pt x="3623593" y="4464727"/>
                    <a:pt x="3428788" y="4517665"/>
                    <a:pt x="3269271" y="4420432"/>
                  </a:cubicBezTo>
                  <a:cubicBezTo>
                    <a:pt x="3118756" y="4331842"/>
                    <a:pt x="3065464" y="4128013"/>
                    <a:pt x="3154044" y="3968479"/>
                  </a:cubicBezTo>
                  <a:cubicBezTo>
                    <a:pt x="3154044" y="3968479"/>
                    <a:pt x="3154044" y="3968479"/>
                    <a:pt x="3340207" y="3649410"/>
                  </a:cubicBezTo>
                  <a:cubicBezTo>
                    <a:pt x="3395571" y="3549702"/>
                    <a:pt x="3492427" y="3491632"/>
                    <a:pt x="3594031" y="3485928"/>
                  </a:cubicBezTo>
                  <a:close/>
                  <a:moveTo>
                    <a:pt x="2987933" y="3039447"/>
                  </a:moveTo>
                  <a:cubicBezTo>
                    <a:pt x="3050478" y="3034693"/>
                    <a:pt x="3114415" y="3048050"/>
                    <a:pt x="3170858" y="3081417"/>
                  </a:cubicBezTo>
                  <a:cubicBezTo>
                    <a:pt x="3321733" y="3179042"/>
                    <a:pt x="3374666" y="3373931"/>
                    <a:pt x="3286085" y="3533516"/>
                  </a:cubicBezTo>
                  <a:cubicBezTo>
                    <a:pt x="3286085" y="3533516"/>
                    <a:pt x="3286085" y="3533516"/>
                    <a:pt x="3108924" y="3852687"/>
                  </a:cubicBezTo>
                  <a:cubicBezTo>
                    <a:pt x="3011341" y="4011913"/>
                    <a:pt x="2816536" y="4065228"/>
                    <a:pt x="2666021" y="3976609"/>
                  </a:cubicBezTo>
                  <a:cubicBezTo>
                    <a:pt x="2506504" y="3878985"/>
                    <a:pt x="2462214" y="3675090"/>
                    <a:pt x="2550794" y="3515504"/>
                  </a:cubicBezTo>
                  <a:cubicBezTo>
                    <a:pt x="2550794" y="3515504"/>
                    <a:pt x="2550794" y="3515504"/>
                    <a:pt x="2727955" y="3205339"/>
                  </a:cubicBezTo>
                  <a:cubicBezTo>
                    <a:pt x="2783318" y="3105598"/>
                    <a:pt x="2883691" y="3047369"/>
                    <a:pt x="2987933" y="3039447"/>
                  </a:cubicBezTo>
                  <a:close/>
                  <a:moveTo>
                    <a:pt x="2399515" y="2506440"/>
                  </a:moveTo>
                  <a:cubicBezTo>
                    <a:pt x="2458883" y="2503228"/>
                    <a:pt x="2520306" y="2517792"/>
                    <a:pt x="2576822" y="2551139"/>
                  </a:cubicBezTo>
                  <a:cubicBezTo>
                    <a:pt x="2727174" y="2639344"/>
                    <a:pt x="2771416" y="2834476"/>
                    <a:pt x="2691924" y="2984966"/>
                  </a:cubicBezTo>
                  <a:cubicBezTo>
                    <a:pt x="2691924" y="2984966"/>
                    <a:pt x="2691924" y="2984966"/>
                    <a:pt x="2638690" y="3064531"/>
                  </a:cubicBezTo>
                  <a:cubicBezTo>
                    <a:pt x="2558839" y="3215380"/>
                    <a:pt x="2364605" y="3268303"/>
                    <a:pt x="2222886" y="3180098"/>
                  </a:cubicBezTo>
                  <a:cubicBezTo>
                    <a:pt x="2072175" y="3091172"/>
                    <a:pt x="2019301" y="2896400"/>
                    <a:pt x="2107425" y="2736910"/>
                  </a:cubicBezTo>
                  <a:cubicBezTo>
                    <a:pt x="2107425" y="2736910"/>
                    <a:pt x="2107425" y="2736910"/>
                    <a:pt x="2152027" y="2665986"/>
                  </a:cubicBezTo>
                  <a:cubicBezTo>
                    <a:pt x="2207330" y="2566530"/>
                    <a:pt x="2300568" y="2511795"/>
                    <a:pt x="2399515" y="2506440"/>
                  </a:cubicBezTo>
                  <a:close/>
                  <a:moveTo>
                    <a:pt x="805968" y="2346618"/>
                  </a:moveTo>
                  <a:cubicBezTo>
                    <a:pt x="699777" y="2346618"/>
                    <a:pt x="602226" y="2443809"/>
                    <a:pt x="602226" y="2550360"/>
                  </a:cubicBezTo>
                  <a:cubicBezTo>
                    <a:pt x="602226" y="2665189"/>
                    <a:pt x="699777" y="2754100"/>
                    <a:pt x="805968" y="2754100"/>
                  </a:cubicBezTo>
                  <a:cubicBezTo>
                    <a:pt x="921157" y="2754100"/>
                    <a:pt x="1009349" y="2665189"/>
                    <a:pt x="1009349" y="2550360"/>
                  </a:cubicBezTo>
                  <a:cubicBezTo>
                    <a:pt x="1009349" y="2443809"/>
                    <a:pt x="921157" y="2346618"/>
                    <a:pt x="805968" y="2346618"/>
                  </a:cubicBezTo>
                  <a:close/>
                  <a:moveTo>
                    <a:pt x="4092114" y="346075"/>
                  </a:moveTo>
                  <a:cubicBezTo>
                    <a:pt x="4092114" y="346075"/>
                    <a:pt x="4092114" y="346075"/>
                    <a:pt x="3614002" y="948446"/>
                  </a:cubicBezTo>
                  <a:cubicBezTo>
                    <a:pt x="3463152" y="1151877"/>
                    <a:pt x="3507435" y="1444601"/>
                    <a:pt x="3702208" y="1595103"/>
                  </a:cubicBezTo>
                  <a:cubicBezTo>
                    <a:pt x="3782133" y="1665674"/>
                    <a:pt x="3870699" y="1692318"/>
                    <a:pt x="3976906" y="1692318"/>
                  </a:cubicBezTo>
                  <a:cubicBezTo>
                    <a:pt x="4109755" y="1692318"/>
                    <a:pt x="4242964" y="1630389"/>
                    <a:pt x="4331170" y="1515171"/>
                  </a:cubicBezTo>
                  <a:cubicBezTo>
                    <a:pt x="4393454" y="1435239"/>
                    <a:pt x="4437737" y="1338025"/>
                    <a:pt x="4499661" y="1267094"/>
                  </a:cubicBezTo>
                  <a:cubicBezTo>
                    <a:pt x="4570586" y="1187162"/>
                    <a:pt x="4668152" y="1143235"/>
                    <a:pt x="4765359" y="1125593"/>
                  </a:cubicBezTo>
                  <a:cubicBezTo>
                    <a:pt x="4969132" y="1089947"/>
                    <a:pt x="5136903" y="1267094"/>
                    <a:pt x="5287753" y="1373670"/>
                  </a:cubicBezTo>
                  <a:cubicBezTo>
                    <a:pt x="5455885" y="1488527"/>
                    <a:pt x="5615375" y="1603745"/>
                    <a:pt x="5766225" y="1736605"/>
                  </a:cubicBezTo>
                  <a:cubicBezTo>
                    <a:pt x="6004921" y="1940396"/>
                    <a:pt x="6244337" y="2144186"/>
                    <a:pt x="6474753" y="2347617"/>
                  </a:cubicBezTo>
                  <a:cubicBezTo>
                    <a:pt x="6616602" y="2471476"/>
                    <a:pt x="6758091" y="2586693"/>
                    <a:pt x="6899941" y="2710552"/>
                  </a:cubicBezTo>
                  <a:cubicBezTo>
                    <a:pt x="6917582" y="2728555"/>
                    <a:pt x="6935223" y="2746198"/>
                    <a:pt x="6952864" y="2763840"/>
                  </a:cubicBezTo>
                  <a:cubicBezTo>
                    <a:pt x="7041790" y="2887699"/>
                    <a:pt x="7041790" y="3056204"/>
                    <a:pt x="6944224" y="3171422"/>
                  </a:cubicBezTo>
                  <a:cubicBezTo>
                    <a:pt x="6829016" y="3312923"/>
                    <a:pt x="6625243" y="3339567"/>
                    <a:pt x="6492394" y="3224710"/>
                  </a:cubicBezTo>
                  <a:cubicBezTo>
                    <a:pt x="6492394" y="3224710"/>
                    <a:pt x="6492394" y="3224710"/>
                    <a:pt x="5624016" y="2480477"/>
                  </a:cubicBezTo>
                  <a:cubicBezTo>
                    <a:pt x="5606375" y="2515763"/>
                    <a:pt x="5579733" y="2569051"/>
                    <a:pt x="5535450" y="2639621"/>
                  </a:cubicBezTo>
                  <a:cubicBezTo>
                    <a:pt x="5535450" y="2639621"/>
                    <a:pt x="5535450" y="2639621"/>
                    <a:pt x="6200054" y="3198066"/>
                  </a:cubicBezTo>
                  <a:cubicBezTo>
                    <a:pt x="6332903" y="3312923"/>
                    <a:pt x="6350544" y="3525715"/>
                    <a:pt x="6244337" y="3667217"/>
                  </a:cubicBezTo>
                  <a:cubicBezTo>
                    <a:pt x="6129129" y="3809078"/>
                    <a:pt x="5925356" y="3827081"/>
                    <a:pt x="5792507" y="3711863"/>
                  </a:cubicBezTo>
                  <a:cubicBezTo>
                    <a:pt x="5792507" y="3711863"/>
                    <a:pt x="5792507" y="3711863"/>
                    <a:pt x="5154545" y="3171422"/>
                  </a:cubicBezTo>
                  <a:cubicBezTo>
                    <a:pt x="5119262" y="3206707"/>
                    <a:pt x="5083620" y="3241992"/>
                    <a:pt x="5048338" y="3277638"/>
                  </a:cubicBezTo>
                  <a:cubicBezTo>
                    <a:pt x="5048338" y="3277638"/>
                    <a:pt x="5048338" y="3277638"/>
                    <a:pt x="5438243" y="3614289"/>
                  </a:cubicBezTo>
                  <a:cubicBezTo>
                    <a:pt x="5571092" y="3720505"/>
                    <a:pt x="5588733" y="3915294"/>
                    <a:pt x="5482526" y="4048154"/>
                  </a:cubicBezTo>
                  <a:cubicBezTo>
                    <a:pt x="5376319" y="4172373"/>
                    <a:pt x="5190187" y="4190016"/>
                    <a:pt x="5066339" y="4083800"/>
                  </a:cubicBezTo>
                  <a:cubicBezTo>
                    <a:pt x="5066339" y="4083800"/>
                    <a:pt x="5066339" y="4083800"/>
                    <a:pt x="4543944" y="3640933"/>
                  </a:cubicBezTo>
                  <a:cubicBezTo>
                    <a:pt x="4491020" y="3658575"/>
                    <a:pt x="4437737" y="3685219"/>
                    <a:pt x="4384453" y="3693861"/>
                  </a:cubicBezTo>
                  <a:cubicBezTo>
                    <a:pt x="4384453" y="3693861"/>
                    <a:pt x="4384453" y="3693861"/>
                    <a:pt x="4783000" y="4030872"/>
                  </a:cubicBezTo>
                  <a:cubicBezTo>
                    <a:pt x="4889567" y="4128086"/>
                    <a:pt x="4906848" y="4287590"/>
                    <a:pt x="4818642" y="4402808"/>
                  </a:cubicBezTo>
                  <a:cubicBezTo>
                    <a:pt x="4756358" y="4482380"/>
                    <a:pt x="4641510" y="4517665"/>
                    <a:pt x="4543944" y="4482380"/>
                  </a:cubicBezTo>
                  <a:cubicBezTo>
                    <a:pt x="4543944" y="4482380"/>
                    <a:pt x="4543944" y="4482380"/>
                    <a:pt x="4579226" y="4420450"/>
                  </a:cubicBezTo>
                  <a:cubicBezTo>
                    <a:pt x="4703435" y="4216660"/>
                    <a:pt x="4632510" y="3950939"/>
                    <a:pt x="4437737" y="3835722"/>
                  </a:cubicBezTo>
                  <a:cubicBezTo>
                    <a:pt x="4366812" y="3791435"/>
                    <a:pt x="4295887" y="3773793"/>
                    <a:pt x="4224963" y="3773793"/>
                  </a:cubicBezTo>
                  <a:cubicBezTo>
                    <a:pt x="4172039" y="3773793"/>
                    <a:pt x="4109755" y="3782794"/>
                    <a:pt x="4065832" y="3809078"/>
                  </a:cubicBezTo>
                  <a:cubicBezTo>
                    <a:pt x="4065832" y="3773793"/>
                    <a:pt x="4056472" y="3738147"/>
                    <a:pt x="4047831" y="3702862"/>
                  </a:cubicBezTo>
                  <a:cubicBezTo>
                    <a:pt x="4021189" y="3579003"/>
                    <a:pt x="3941624" y="3481429"/>
                    <a:pt x="3844058" y="3419139"/>
                  </a:cubicBezTo>
                  <a:cubicBezTo>
                    <a:pt x="3773133" y="3375213"/>
                    <a:pt x="3693568" y="3357570"/>
                    <a:pt x="3614002" y="3357570"/>
                  </a:cubicBezTo>
                  <a:cubicBezTo>
                    <a:pt x="3560719" y="3357570"/>
                    <a:pt x="3507435" y="3366211"/>
                    <a:pt x="3454152" y="3383854"/>
                  </a:cubicBezTo>
                  <a:cubicBezTo>
                    <a:pt x="3463152" y="3224710"/>
                    <a:pt x="3383227" y="3056204"/>
                    <a:pt x="3232737" y="2967631"/>
                  </a:cubicBezTo>
                  <a:cubicBezTo>
                    <a:pt x="3162172" y="2932346"/>
                    <a:pt x="3091248" y="2905702"/>
                    <a:pt x="3011322" y="2905702"/>
                  </a:cubicBezTo>
                  <a:cubicBezTo>
                    <a:pt x="2949398" y="2905702"/>
                    <a:pt x="2887474" y="2923344"/>
                    <a:pt x="2825550" y="2949988"/>
                  </a:cubicBezTo>
                  <a:cubicBezTo>
                    <a:pt x="2896475" y="2763840"/>
                    <a:pt x="2825550" y="2542407"/>
                    <a:pt x="2648418" y="2444832"/>
                  </a:cubicBezTo>
                  <a:cubicBezTo>
                    <a:pt x="2586134" y="2409546"/>
                    <a:pt x="2515569" y="2382902"/>
                    <a:pt x="2444644" y="2382902"/>
                  </a:cubicBezTo>
                  <a:cubicBezTo>
                    <a:pt x="2320436" y="2382902"/>
                    <a:pt x="2205228" y="2444832"/>
                    <a:pt x="2125663" y="2533405"/>
                  </a:cubicBezTo>
                  <a:cubicBezTo>
                    <a:pt x="2125663" y="2533405"/>
                    <a:pt x="2125663" y="2533405"/>
                    <a:pt x="2993681" y="868514"/>
                  </a:cubicBezTo>
                  <a:cubicBezTo>
                    <a:pt x="3224096" y="682366"/>
                    <a:pt x="3463152" y="460932"/>
                    <a:pt x="4092114" y="346075"/>
                  </a:cubicBezTo>
                  <a:close/>
                  <a:moveTo>
                    <a:pt x="5081805" y="212132"/>
                  </a:moveTo>
                  <a:cubicBezTo>
                    <a:pt x="5198327" y="217886"/>
                    <a:pt x="5361113" y="261147"/>
                    <a:pt x="5394318" y="274645"/>
                  </a:cubicBezTo>
                  <a:cubicBezTo>
                    <a:pt x="5447591" y="292282"/>
                    <a:pt x="5491864" y="309919"/>
                    <a:pt x="5544776" y="327557"/>
                  </a:cubicBezTo>
                  <a:cubicBezTo>
                    <a:pt x="5757145" y="407105"/>
                    <a:pt x="5969874" y="487013"/>
                    <a:pt x="6191602" y="566921"/>
                  </a:cubicBezTo>
                  <a:cubicBezTo>
                    <a:pt x="6279789" y="602195"/>
                    <a:pt x="6368696" y="628831"/>
                    <a:pt x="6456883" y="646469"/>
                  </a:cubicBezTo>
                  <a:cubicBezTo>
                    <a:pt x="6633977" y="681744"/>
                    <a:pt x="6811071" y="690742"/>
                    <a:pt x="7015162" y="681744"/>
                  </a:cubicBezTo>
                  <a:lnTo>
                    <a:pt x="8086365" y="2753953"/>
                  </a:lnTo>
                  <a:cubicBezTo>
                    <a:pt x="7891994" y="2718319"/>
                    <a:pt x="7369350" y="2665047"/>
                    <a:pt x="7129985" y="2727317"/>
                  </a:cubicBezTo>
                  <a:cubicBezTo>
                    <a:pt x="7121346" y="2674045"/>
                    <a:pt x="7103349" y="2629772"/>
                    <a:pt x="7077073" y="2585498"/>
                  </a:cubicBezTo>
                  <a:cubicBezTo>
                    <a:pt x="7059075" y="2567861"/>
                    <a:pt x="7041798" y="2550224"/>
                    <a:pt x="7023800" y="2532226"/>
                  </a:cubicBezTo>
                  <a:cubicBezTo>
                    <a:pt x="6881981" y="2408405"/>
                    <a:pt x="5110680" y="947744"/>
                    <a:pt x="4881033" y="965381"/>
                  </a:cubicBezTo>
                  <a:cubicBezTo>
                    <a:pt x="4810124" y="965381"/>
                    <a:pt x="4642028" y="965381"/>
                    <a:pt x="4473573" y="1106840"/>
                  </a:cubicBezTo>
                  <a:cubicBezTo>
                    <a:pt x="4394024" y="1169110"/>
                    <a:pt x="4225569" y="1434391"/>
                    <a:pt x="4225569" y="1434391"/>
                  </a:cubicBezTo>
                  <a:cubicBezTo>
                    <a:pt x="4119385" y="1576209"/>
                    <a:pt x="3915654" y="1602845"/>
                    <a:pt x="3773836" y="1496661"/>
                  </a:cubicBezTo>
                  <a:cubicBezTo>
                    <a:pt x="3641374" y="1381479"/>
                    <a:pt x="3614739" y="1177749"/>
                    <a:pt x="3720923" y="1027292"/>
                  </a:cubicBezTo>
                  <a:cubicBezTo>
                    <a:pt x="3720923" y="1027292"/>
                    <a:pt x="4172657" y="496012"/>
                    <a:pt x="4234208" y="469376"/>
                  </a:cubicBezTo>
                  <a:cubicBezTo>
                    <a:pt x="4446937" y="354193"/>
                    <a:pt x="4987218" y="221373"/>
                    <a:pt x="4987218" y="221373"/>
                  </a:cubicBezTo>
                  <a:cubicBezTo>
                    <a:pt x="5009265" y="212464"/>
                    <a:pt x="5042965" y="210214"/>
                    <a:pt x="5081805" y="212132"/>
                  </a:cubicBezTo>
                  <a:close/>
                  <a:moveTo>
                    <a:pt x="8139173" y="0"/>
                  </a:moveTo>
                  <a:cubicBezTo>
                    <a:pt x="8139173" y="0"/>
                    <a:pt x="8139173" y="0"/>
                    <a:pt x="10078678" y="2745101"/>
                  </a:cubicBezTo>
                  <a:cubicBezTo>
                    <a:pt x="10078678" y="2745101"/>
                    <a:pt x="10078678" y="2745101"/>
                    <a:pt x="8971777" y="3347324"/>
                  </a:cubicBezTo>
                  <a:cubicBezTo>
                    <a:pt x="8803313" y="3444515"/>
                    <a:pt x="8590932" y="3382601"/>
                    <a:pt x="8502380" y="3205498"/>
                  </a:cubicBezTo>
                  <a:cubicBezTo>
                    <a:pt x="8502380" y="3205498"/>
                    <a:pt x="8502380" y="3205498"/>
                    <a:pt x="8263361" y="2754100"/>
                  </a:cubicBezTo>
                  <a:cubicBezTo>
                    <a:pt x="8263361" y="2754100"/>
                    <a:pt x="8263361" y="2754100"/>
                    <a:pt x="7191738" y="681776"/>
                  </a:cubicBezTo>
                  <a:cubicBezTo>
                    <a:pt x="7191738" y="681776"/>
                    <a:pt x="7191738" y="681776"/>
                    <a:pt x="7129463" y="548948"/>
                  </a:cubicBezTo>
                  <a:close/>
                  <a:moveTo>
                    <a:pt x="1939866" y="0"/>
                  </a:moveTo>
                  <a:lnTo>
                    <a:pt x="2949216" y="548948"/>
                  </a:lnTo>
                  <a:cubicBezTo>
                    <a:pt x="2949216" y="548948"/>
                    <a:pt x="2949216" y="548948"/>
                    <a:pt x="2843025" y="761328"/>
                  </a:cubicBezTo>
                  <a:cubicBezTo>
                    <a:pt x="2843025" y="761328"/>
                    <a:pt x="2843025" y="761328"/>
                    <a:pt x="1815677" y="2736102"/>
                  </a:cubicBezTo>
                  <a:cubicBezTo>
                    <a:pt x="1815677" y="2736102"/>
                    <a:pt x="1815677" y="2736102"/>
                    <a:pt x="1576299" y="3205498"/>
                  </a:cubicBezTo>
                  <a:cubicBezTo>
                    <a:pt x="1488106" y="3382601"/>
                    <a:pt x="1275366" y="3444515"/>
                    <a:pt x="1106901" y="3347324"/>
                  </a:cubicBezTo>
                  <a:cubicBezTo>
                    <a:pt x="1106901" y="3347324"/>
                    <a:pt x="1106901" y="3347324"/>
                    <a:pt x="0" y="2745101"/>
                  </a:cubicBezTo>
                  <a:cubicBezTo>
                    <a:pt x="0" y="2745101"/>
                    <a:pt x="0" y="2745101"/>
                    <a:pt x="1939866" y="0"/>
                  </a:cubicBezTo>
                  <a:close/>
                </a:path>
              </a:pathLst>
            </a:custGeom>
            <a:solidFill>
              <a:srgbClr val="4D4D4D"/>
            </a:solidFill>
            <a:ln>
              <a:noFill/>
            </a:ln>
            <a:effectLst/>
          </p:spPr>
          <p:txBody>
            <a:bodyPr wrap="square" anchor="ctr">
              <a:noAutofit/>
            </a:bodyPr>
            <a:lstStyle/>
            <a:p>
              <a:pPr defTabSz="457230" fontAlgn="base">
                <a:spcBef>
                  <a:spcPct val="0"/>
                </a:spcBef>
                <a:spcAft>
                  <a:spcPct val="0"/>
                </a:spcAft>
              </a:pPr>
              <a:endParaRPr lang="en-US">
                <a:solidFill>
                  <a:srgbClr val="676767"/>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757957179"/>
      </p:ext>
    </p:extLst>
  </p:cSld>
  <p:clrMapOvr>
    <a:masterClrMapping/>
  </p:clrMapOvr>
  <p:transition spd="med">
    <p:wipe dir="r"/>
  </p:transition>
</p:sld>
</file>

<file path=ppt/slides/slide2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9" name="Subtitle 8" descr="" title=""/>
          <p:cNvSpPr>
            <a:spLocks noGrp="1"/>
          </p:cNvSpPr>
          <p:nvPr>
            <p:ph type="subTitle" idx="1"/>
          </p:nvPr>
        </p:nvSpPr>
        <p:spPr>
          <a:xfrm>
            <a:off x="469515" y="5303819"/>
            <a:ext cx="8296421" cy="384175"/>
          </a:xfrm>
        </p:spPr>
        <p:txBody>
          <a:bodyPr/>
          <a:lstStyle/>
          <a:p>
            <a:r>
              <a:rPr lang="en-US" sz="3200" b="1" dirty="0" smtClean="0"/>
              <a:t>Ned Cabot</a:t>
            </a:r>
          </a:p>
          <a:p>
            <a:r>
              <a:rPr lang="en-US" sz="2000" dirty="0" smtClean="0"/>
              <a:t>Country Digitization, Americas</a:t>
            </a:r>
            <a:br>
              <a:rPr lang="en-US" sz="2000" dirty="0" smtClean="0"/>
            </a:br>
            <a:r>
              <a:rPr lang="en-US" sz="2000" dirty="0" smtClean="0"/>
              <a:t>Office of the Executive Chairman</a:t>
            </a:r>
          </a:p>
          <a:p>
            <a:r>
              <a:rPr lang="en-US" sz="2000" dirty="0" smtClean="0"/>
              <a:t>Tell: 202-222-8368</a:t>
            </a:r>
          </a:p>
          <a:p>
            <a:r>
              <a:rPr lang="en-US" sz="2000" dirty="0" err="1" smtClean="0"/>
              <a:t>ncabot@cisco.com</a:t>
            </a:r>
            <a:endParaRPr lang="en-US" sz="2000" dirty="0"/>
          </a:p>
        </p:txBody>
      </p:sp>
      <p:sp>
        <p:nvSpPr>
          <p:cNvPr id="11" name="Title 4" descr="" title=""/>
          <p:cNvSpPr>
            <a:spLocks noGrp="1"/>
          </p:cNvSpPr>
          <p:nvPr>
            <p:ph type="ctrTitle"/>
          </p:nvPr>
        </p:nvSpPr>
        <p:spPr>
          <a:xfrm>
            <a:off x="425766" y="1699961"/>
            <a:ext cx="8340152" cy="859640"/>
          </a:xfrm>
        </p:spPr>
        <p:txBody>
          <a:bodyPr>
            <a:normAutofit fontScale="90000"/>
          </a:bodyPr>
          <a:lstStyle/>
          <a:p>
            <a:r>
              <a:rPr lang="en-US" dirty="0" smtClean="0"/>
              <a:t>THANK YOU</a:t>
            </a:r>
            <a:endParaRPr lang="en-US" dirty="0"/>
          </a:p>
        </p:txBody>
      </p:sp>
    </p:spTree>
    <p:extLst>
      <p:ext uri="{BB962C8B-B14F-4D97-AF65-F5344CB8AC3E}">
        <p14:creationId xmlns:p14="http://schemas.microsoft.com/office/powerpoint/2010/main" val="734811631"/>
      </p:ext>
    </p:extLst>
  </p:cSld>
  <p:clrMapOvr>
    <a:masterClrMapping/>
  </p:clrMapOvr>
  <p:transition spd="med">
    <p:fade/>
  </p:transition>
</p:sld>
</file>

<file path=ppt/slides/slide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 name="Rectangle 37" descr="" title=""/>
          <p:cNvSpPr/>
          <p:nvPr/>
        </p:nvSpPr>
        <p:spPr>
          <a:xfrm>
            <a:off x="827584" y="2027995"/>
            <a:ext cx="7478216" cy="3416320"/>
          </a:xfrm>
          <a:prstGeom prst="rect">
            <a:avLst/>
          </a:prstGeom>
          <a:ln>
            <a:noFill/>
          </a:ln>
        </p:spPr>
        <p:txBody>
          <a:bodyPr wrap="square">
            <a:spAutoFit/>
          </a:bodyPr>
          <a:lstStyle/>
          <a:p>
            <a:pPr algn="ctr"/>
            <a:r>
              <a:rPr lang="en-US" sz="5400" b="1" dirty="0" smtClean="0">
                <a:solidFill>
                  <a:schemeClr val="bg1"/>
                </a:solidFill>
                <a:latin typeface="CiscoSans Thin" panose="020B0203020201020303" pitchFamily="34" charset="0"/>
                <a:cs typeface="CiscoSansTT Condensed"/>
              </a:rPr>
              <a:t>Digitization is the most dramatic technology innovation since the Internet</a:t>
            </a:r>
            <a:endParaRPr lang="en-US" sz="5400" b="1" dirty="0">
              <a:solidFill>
                <a:schemeClr val="bg1"/>
              </a:solidFill>
              <a:latin typeface="CiscoSans Thin" panose="020B0203020201020303" pitchFamily="34" charset="0"/>
              <a:cs typeface="CiscoSansTT Condensed"/>
            </a:endParaRPr>
          </a:p>
        </p:txBody>
      </p:sp>
    </p:spTree>
    <p:extLst>
      <p:ext uri="{BB962C8B-B14F-4D97-AF65-F5344CB8AC3E}">
        <p14:creationId xmlns:p14="http://schemas.microsoft.com/office/powerpoint/2010/main" val="115876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 name="Rectangle 37" descr="" title=""/>
          <p:cNvSpPr/>
          <p:nvPr/>
        </p:nvSpPr>
        <p:spPr>
          <a:xfrm>
            <a:off x="827584" y="2027992"/>
            <a:ext cx="7478216" cy="2862322"/>
          </a:xfrm>
          <a:prstGeom prst="rect">
            <a:avLst/>
          </a:prstGeom>
          <a:ln>
            <a:noFill/>
          </a:ln>
        </p:spPr>
        <p:txBody>
          <a:bodyPr wrap="square">
            <a:spAutoFit/>
          </a:bodyPr>
          <a:lstStyle/>
          <a:p>
            <a:pPr algn="ctr"/>
            <a:r>
              <a:rPr lang="en-US" sz="6000" b="1" dirty="0" smtClean="0">
                <a:solidFill>
                  <a:schemeClr val="bg1"/>
                </a:solidFill>
                <a:latin typeface="CiscoSans Thin" panose="020B0203020201020303" pitchFamily="34" charset="0"/>
                <a:cs typeface="CiscoSansTT Condensed"/>
              </a:rPr>
              <a:t>You have probably interacted with the digitized world today</a:t>
            </a:r>
            <a:endParaRPr lang="en-US" sz="6000" b="1" dirty="0">
              <a:solidFill>
                <a:schemeClr val="bg1"/>
              </a:solidFill>
              <a:latin typeface="CiscoSans Thin" panose="020B0203020201020303" pitchFamily="34" charset="0"/>
              <a:cs typeface="CiscoSansTT Condensed"/>
            </a:endParaRPr>
          </a:p>
        </p:txBody>
      </p:sp>
    </p:spTree>
    <p:extLst>
      <p:ext uri="{BB962C8B-B14F-4D97-AF65-F5344CB8AC3E}">
        <p14:creationId xmlns:p14="http://schemas.microsoft.com/office/powerpoint/2010/main" val="428429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 name="Rectangle 37" descr="" title=""/>
          <p:cNvSpPr/>
          <p:nvPr/>
        </p:nvSpPr>
        <p:spPr>
          <a:xfrm>
            <a:off x="827584" y="2027992"/>
            <a:ext cx="7478216" cy="2862322"/>
          </a:xfrm>
          <a:prstGeom prst="rect">
            <a:avLst/>
          </a:prstGeom>
          <a:ln>
            <a:noFill/>
          </a:ln>
        </p:spPr>
        <p:txBody>
          <a:bodyPr wrap="square">
            <a:spAutoFit/>
          </a:bodyPr>
          <a:lstStyle/>
          <a:p>
            <a:pPr algn="ctr"/>
            <a:r>
              <a:rPr lang="en-US" sz="6000" b="1" dirty="0" smtClean="0">
                <a:solidFill>
                  <a:schemeClr val="bg1"/>
                </a:solidFill>
                <a:latin typeface="CiscoSans Thin" panose="020B0203020201020303" pitchFamily="34" charset="0"/>
                <a:cs typeface="CiscoSansTT Condensed"/>
              </a:rPr>
              <a:t>Digitization will thoroughly transform public safety</a:t>
            </a:r>
            <a:endParaRPr lang="en-US" sz="6000" b="1" dirty="0">
              <a:solidFill>
                <a:schemeClr val="bg1"/>
              </a:solidFill>
              <a:latin typeface="CiscoSans Thin" panose="020B0203020201020303" pitchFamily="34" charset="0"/>
              <a:cs typeface="CiscoSansTT Condensed"/>
            </a:endParaRPr>
          </a:p>
        </p:txBody>
      </p:sp>
    </p:spTree>
    <p:extLst>
      <p:ext uri="{BB962C8B-B14F-4D97-AF65-F5344CB8AC3E}">
        <p14:creationId xmlns:p14="http://schemas.microsoft.com/office/powerpoint/2010/main" val="922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3074" name="Picture 2" descr="" titl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2415" y="1197434"/>
            <a:ext cx="7382315" cy="585651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descr="" title=""/>
          <p:cNvSpPr txBox="1"/>
          <p:nvPr/>
        </p:nvSpPr>
        <p:spPr>
          <a:xfrm>
            <a:off x="4099913" y="560713"/>
            <a:ext cx="5147155" cy="4086589"/>
          </a:xfrm>
          <a:prstGeom prst="rect">
            <a:avLst/>
          </a:prstGeom>
          <a:noFill/>
        </p:spPr>
        <p:txBody>
          <a:bodyPr wrap="square" rtlCol="0" anchor="b">
            <a:spAutoFit/>
          </a:bodyPr>
          <a:lstStyle/>
          <a:p>
            <a:pPr defTabSz="914400">
              <a:lnSpc>
                <a:spcPts val="4400"/>
              </a:lnSpc>
            </a:pPr>
            <a:r>
              <a:rPr lang="en-US" sz="5400" i="1" spc="120" dirty="0" smtClean="0">
                <a:solidFill>
                  <a:srgbClr val="FFFFFF"/>
                </a:solidFill>
                <a:effectLst>
                  <a:outerShdw blurRad="190500" algn="ctr" rotWithShape="0">
                    <a:prstClr val="black"/>
                  </a:outerShdw>
                </a:effectLst>
                <a:latin typeface="Times New Roman" pitchFamily="18" charset="0"/>
                <a:cs typeface="Times New Roman" pitchFamily="18" charset="0"/>
              </a:rPr>
              <a:t>My journey to understanding the Internet of Everything: </a:t>
            </a:r>
          </a:p>
          <a:p>
            <a:pPr defTabSz="914400">
              <a:lnSpc>
                <a:spcPts val="4400"/>
              </a:lnSpc>
            </a:pPr>
            <a:endParaRPr lang="en-US" sz="5400" i="1" spc="120" dirty="0">
              <a:solidFill>
                <a:srgbClr val="FFFFFF"/>
              </a:solidFill>
              <a:effectLst>
                <a:outerShdw blurRad="190500" algn="ctr" rotWithShape="0">
                  <a:prstClr val="black"/>
                </a:outerShdw>
              </a:effectLst>
              <a:latin typeface="Times New Roman" pitchFamily="18" charset="0"/>
              <a:cs typeface="Times New Roman" pitchFamily="18" charset="0"/>
            </a:endParaRPr>
          </a:p>
          <a:p>
            <a:pPr defTabSz="914400">
              <a:lnSpc>
                <a:spcPts val="4400"/>
              </a:lnSpc>
            </a:pPr>
            <a:r>
              <a:rPr lang="en-US" sz="5400" i="1" spc="120" dirty="0" smtClean="0">
                <a:solidFill>
                  <a:srgbClr val="FFFFFF"/>
                </a:solidFill>
                <a:effectLst>
                  <a:outerShdw blurRad="190500" algn="ctr" rotWithShape="0">
                    <a:prstClr val="black"/>
                  </a:outerShdw>
                </a:effectLst>
                <a:latin typeface="Times New Roman" pitchFamily="18" charset="0"/>
                <a:cs typeface="Times New Roman" pitchFamily="18" charset="0"/>
              </a:rPr>
              <a:t>“From nonsense to knockout”</a:t>
            </a:r>
            <a:endParaRPr lang="en-US" sz="5400" i="1" spc="120" dirty="0">
              <a:solidFill>
                <a:srgbClr val="FFFFFF"/>
              </a:solidFill>
              <a:effectLst>
                <a:outerShdw blurRad="190500" algn="ctr" rotWithShape="0">
                  <a:prstClr val="black"/>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3324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7.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8" name="Rectangle 37" descr="" title=""/>
          <p:cNvSpPr/>
          <p:nvPr/>
        </p:nvSpPr>
        <p:spPr>
          <a:xfrm>
            <a:off x="827584" y="2027995"/>
            <a:ext cx="7478216" cy="3416320"/>
          </a:xfrm>
          <a:prstGeom prst="rect">
            <a:avLst/>
          </a:prstGeom>
          <a:ln>
            <a:noFill/>
          </a:ln>
        </p:spPr>
        <p:txBody>
          <a:bodyPr wrap="square">
            <a:spAutoFit/>
          </a:bodyPr>
          <a:lstStyle/>
          <a:p>
            <a:pPr algn="ctr"/>
            <a:r>
              <a:rPr lang="en-US" sz="5400" b="1" dirty="0" smtClean="0">
                <a:solidFill>
                  <a:schemeClr val="bg1"/>
                </a:solidFill>
                <a:latin typeface="CiscoSans Thin" panose="020B0203020201020303" pitchFamily="34" charset="0"/>
                <a:cs typeface="CiscoSansTT Condensed"/>
              </a:rPr>
              <a:t>Digitization is the most dramatic technology innovation since the Internet</a:t>
            </a:r>
            <a:endParaRPr lang="en-US" sz="5400" b="1" dirty="0">
              <a:solidFill>
                <a:schemeClr val="bg1"/>
              </a:solidFill>
              <a:latin typeface="CiscoSans Thin" panose="020B0203020201020303" pitchFamily="34" charset="0"/>
              <a:cs typeface="CiscoSansTT Condensed"/>
            </a:endParaRPr>
          </a:p>
        </p:txBody>
      </p:sp>
    </p:spTree>
    <p:extLst>
      <p:ext uri="{BB962C8B-B14F-4D97-AF65-F5344CB8AC3E}">
        <p14:creationId xmlns:p14="http://schemas.microsoft.com/office/powerpoint/2010/main" val="124745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8.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grpSp>
        <p:nvGrpSpPr>
          <p:cNvPr id="8" name="Group 7" descr="" title=""/>
          <p:cNvGrpSpPr/>
          <p:nvPr/>
        </p:nvGrpSpPr>
        <p:grpSpPr>
          <a:xfrm>
            <a:off x="1417959" y="1393716"/>
            <a:ext cx="5193005" cy="2229293"/>
            <a:chOff x="1231342" y="1468438"/>
            <a:chExt cx="7182076" cy="2312987"/>
          </a:xfrm>
        </p:grpSpPr>
        <p:sp>
          <p:nvSpPr>
            <p:cNvPr id="72" name="Round Same Side Corner Rectangle 71" descr="" title=""/>
            <p:cNvSpPr/>
            <p:nvPr/>
          </p:nvSpPr>
          <p:spPr bwMode="invGray">
            <a:xfrm>
              <a:off x="1231342" y="1468438"/>
              <a:ext cx="7182076" cy="2312987"/>
            </a:xfrm>
            <a:prstGeom prst="round2SameRect">
              <a:avLst>
                <a:gd name="adj1" fmla="val 7766"/>
                <a:gd name="adj2" fmla="val 0"/>
              </a:avLst>
            </a:prstGeom>
            <a:gradFill flip="none" rotWithShape="1">
              <a:gsLst>
                <a:gs pos="0">
                  <a:srgbClr val="000000"/>
                </a:gs>
                <a:gs pos="100000">
                  <a:srgbClr val="000000">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1"/>
              <a:endParaRPr lang="en-US" sz="1600" dirty="0">
                <a:solidFill>
                  <a:srgbClr val="FFFFFF"/>
                </a:solidFill>
                <a:latin typeface="CiscoSansTT Light"/>
              </a:endParaRPr>
            </a:p>
          </p:txBody>
        </p:sp>
        <p:sp>
          <p:nvSpPr>
            <p:cNvPr id="65" name="Freeform 44" descr="" title=""/>
            <p:cNvSpPr>
              <a:spLocks noEditPoints="1"/>
            </p:cNvSpPr>
            <p:nvPr/>
          </p:nvSpPr>
          <p:spPr bwMode="auto">
            <a:xfrm>
              <a:off x="1945055" y="2733144"/>
              <a:ext cx="618717" cy="554802"/>
            </a:xfrm>
            <a:custGeom>
              <a:avLst/>
              <a:gdLst/>
              <a:ahLst/>
              <a:cxnLst>
                <a:cxn ang="0">
                  <a:pos x="159" y="5"/>
                </a:cxn>
                <a:cxn ang="0">
                  <a:pos x="153" y="0"/>
                </a:cxn>
                <a:cxn ang="0">
                  <a:pos x="137" y="0"/>
                </a:cxn>
                <a:cxn ang="0">
                  <a:pos x="131" y="5"/>
                </a:cxn>
                <a:cxn ang="0">
                  <a:pos x="131" y="15"/>
                </a:cxn>
                <a:cxn ang="0">
                  <a:pos x="159" y="42"/>
                </a:cxn>
                <a:cxn ang="0">
                  <a:pos x="159" y="5"/>
                </a:cxn>
                <a:cxn ang="0">
                  <a:pos x="198" y="94"/>
                </a:cxn>
                <a:cxn ang="0">
                  <a:pos x="109" y="5"/>
                </a:cxn>
                <a:cxn ang="0">
                  <a:pos x="94" y="5"/>
                </a:cxn>
                <a:cxn ang="0">
                  <a:pos x="5" y="94"/>
                </a:cxn>
                <a:cxn ang="0">
                  <a:pos x="5" y="109"/>
                </a:cxn>
                <a:cxn ang="0">
                  <a:pos x="12" y="112"/>
                </a:cxn>
                <a:cxn ang="0">
                  <a:pos x="20" y="109"/>
                </a:cxn>
                <a:cxn ang="0">
                  <a:pos x="101" y="28"/>
                </a:cxn>
                <a:cxn ang="0">
                  <a:pos x="183" y="109"/>
                </a:cxn>
                <a:cxn ang="0">
                  <a:pos x="198" y="109"/>
                </a:cxn>
                <a:cxn ang="0">
                  <a:pos x="198" y="94"/>
                </a:cxn>
                <a:cxn ang="0">
                  <a:pos x="28" y="112"/>
                </a:cxn>
                <a:cxn ang="0">
                  <a:pos x="28" y="171"/>
                </a:cxn>
                <a:cxn ang="0">
                  <a:pos x="38" y="181"/>
                </a:cxn>
                <a:cxn ang="0">
                  <a:pos x="84" y="181"/>
                </a:cxn>
                <a:cxn ang="0">
                  <a:pos x="84" y="127"/>
                </a:cxn>
                <a:cxn ang="0">
                  <a:pos x="88" y="123"/>
                </a:cxn>
                <a:cxn ang="0">
                  <a:pos x="114" y="123"/>
                </a:cxn>
                <a:cxn ang="0">
                  <a:pos x="118" y="127"/>
                </a:cxn>
                <a:cxn ang="0">
                  <a:pos x="118" y="181"/>
                </a:cxn>
                <a:cxn ang="0">
                  <a:pos x="165" y="181"/>
                </a:cxn>
                <a:cxn ang="0">
                  <a:pos x="175" y="171"/>
                </a:cxn>
                <a:cxn ang="0">
                  <a:pos x="175" y="113"/>
                </a:cxn>
                <a:cxn ang="0">
                  <a:pos x="101" y="39"/>
                </a:cxn>
                <a:cxn ang="0">
                  <a:pos x="28" y="112"/>
                </a:cxn>
              </a:cxnLst>
              <a:rect l="0" t="0" r="r" b="b"/>
              <a:pathLst>
                <a:path w="202" h="181">
                  <a:moveTo>
                    <a:pt x="159" y="5"/>
                  </a:moveTo>
                  <a:cubicBezTo>
                    <a:pt x="159" y="2"/>
                    <a:pt x="156" y="0"/>
                    <a:pt x="153" y="0"/>
                  </a:cubicBezTo>
                  <a:cubicBezTo>
                    <a:pt x="137" y="0"/>
                    <a:pt x="137" y="0"/>
                    <a:pt x="137" y="0"/>
                  </a:cubicBezTo>
                  <a:cubicBezTo>
                    <a:pt x="134" y="0"/>
                    <a:pt x="131" y="2"/>
                    <a:pt x="131" y="5"/>
                  </a:cubicBezTo>
                  <a:cubicBezTo>
                    <a:pt x="131" y="15"/>
                    <a:pt x="131" y="15"/>
                    <a:pt x="131" y="15"/>
                  </a:cubicBezTo>
                  <a:cubicBezTo>
                    <a:pt x="159" y="42"/>
                    <a:pt x="159" y="42"/>
                    <a:pt x="159" y="42"/>
                  </a:cubicBezTo>
                  <a:lnTo>
                    <a:pt x="159" y="5"/>
                  </a:lnTo>
                  <a:close/>
                  <a:moveTo>
                    <a:pt x="198" y="94"/>
                  </a:moveTo>
                  <a:cubicBezTo>
                    <a:pt x="109" y="5"/>
                    <a:pt x="109" y="5"/>
                    <a:pt x="109" y="5"/>
                  </a:cubicBezTo>
                  <a:cubicBezTo>
                    <a:pt x="105" y="0"/>
                    <a:pt x="98" y="0"/>
                    <a:pt x="94" y="5"/>
                  </a:cubicBezTo>
                  <a:cubicBezTo>
                    <a:pt x="5" y="94"/>
                    <a:pt x="5" y="94"/>
                    <a:pt x="5" y="94"/>
                  </a:cubicBezTo>
                  <a:cubicBezTo>
                    <a:pt x="0" y="98"/>
                    <a:pt x="0" y="105"/>
                    <a:pt x="5" y="109"/>
                  </a:cubicBezTo>
                  <a:cubicBezTo>
                    <a:pt x="7" y="111"/>
                    <a:pt x="9" y="112"/>
                    <a:pt x="12" y="112"/>
                  </a:cubicBezTo>
                  <a:cubicBezTo>
                    <a:pt x="15" y="112"/>
                    <a:pt x="18" y="111"/>
                    <a:pt x="20" y="109"/>
                  </a:cubicBezTo>
                  <a:cubicBezTo>
                    <a:pt x="101" y="28"/>
                    <a:pt x="101" y="28"/>
                    <a:pt x="101" y="28"/>
                  </a:cubicBezTo>
                  <a:cubicBezTo>
                    <a:pt x="183" y="109"/>
                    <a:pt x="183" y="109"/>
                    <a:pt x="183" y="109"/>
                  </a:cubicBezTo>
                  <a:cubicBezTo>
                    <a:pt x="187" y="113"/>
                    <a:pt x="194" y="113"/>
                    <a:pt x="198" y="109"/>
                  </a:cubicBezTo>
                  <a:cubicBezTo>
                    <a:pt x="202" y="105"/>
                    <a:pt x="202" y="98"/>
                    <a:pt x="198" y="94"/>
                  </a:cubicBezTo>
                  <a:close/>
                  <a:moveTo>
                    <a:pt x="28" y="112"/>
                  </a:moveTo>
                  <a:cubicBezTo>
                    <a:pt x="28" y="171"/>
                    <a:pt x="28" y="171"/>
                    <a:pt x="28" y="171"/>
                  </a:cubicBezTo>
                  <a:cubicBezTo>
                    <a:pt x="28" y="177"/>
                    <a:pt x="33" y="181"/>
                    <a:pt x="38" y="181"/>
                  </a:cubicBezTo>
                  <a:cubicBezTo>
                    <a:pt x="84" y="181"/>
                    <a:pt x="84" y="181"/>
                    <a:pt x="84" y="181"/>
                  </a:cubicBezTo>
                  <a:cubicBezTo>
                    <a:pt x="84" y="127"/>
                    <a:pt x="84" y="127"/>
                    <a:pt x="84" y="127"/>
                  </a:cubicBezTo>
                  <a:cubicBezTo>
                    <a:pt x="84" y="125"/>
                    <a:pt x="86" y="123"/>
                    <a:pt x="88" y="123"/>
                  </a:cubicBezTo>
                  <a:cubicBezTo>
                    <a:pt x="114" y="123"/>
                    <a:pt x="114" y="123"/>
                    <a:pt x="114" y="123"/>
                  </a:cubicBezTo>
                  <a:cubicBezTo>
                    <a:pt x="116" y="123"/>
                    <a:pt x="118" y="125"/>
                    <a:pt x="118" y="127"/>
                  </a:cubicBezTo>
                  <a:cubicBezTo>
                    <a:pt x="118" y="181"/>
                    <a:pt x="118" y="181"/>
                    <a:pt x="118" y="181"/>
                  </a:cubicBezTo>
                  <a:cubicBezTo>
                    <a:pt x="165" y="181"/>
                    <a:pt x="165" y="181"/>
                    <a:pt x="165" y="181"/>
                  </a:cubicBezTo>
                  <a:cubicBezTo>
                    <a:pt x="171" y="181"/>
                    <a:pt x="175" y="177"/>
                    <a:pt x="175" y="171"/>
                  </a:cubicBezTo>
                  <a:cubicBezTo>
                    <a:pt x="175" y="113"/>
                    <a:pt x="175" y="113"/>
                    <a:pt x="175" y="113"/>
                  </a:cubicBezTo>
                  <a:cubicBezTo>
                    <a:pt x="101" y="39"/>
                    <a:pt x="101" y="39"/>
                    <a:pt x="101" y="39"/>
                  </a:cubicBezTo>
                  <a:lnTo>
                    <a:pt x="28" y="112"/>
                  </a:ln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67" name="Freeform 30" descr="" title=""/>
            <p:cNvSpPr>
              <a:spLocks noEditPoints="1"/>
            </p:cNvSpPr>
            <p:nvPr/>
          </p:nvSpPr>
          <p:spPr bwMode="auto">
            <a:xfrm>
              <a:off x="3370217" y="2692639"/>
              <a:ext cx="612811" cy="635815"/>
            </a:xfrm>
            <a:custGeom>
              <a:avLst/>
              <a:gdLst/>
              <a:ahLst/>
              <a:cxnLst>
                <a:cxn ang="0">
                  <a:pos x="669" y="334"/>
                </a:cxn>
                <a:cxn ang="0">
                  <a:pos x="334" y="0"/>
                </a:cxn>
                <a:cxn ang="0">
                  <a:pos x="0" y="334"/>
                </a:cxn>
                <a:cxn ang="0">
                  <a:pos x="334" y="669"/>
                </a:cxn>
                <a:cxn ang="0">
                  <a:pos x="669" y="334"/>
                </a:cxn>
                <a:cxn ang="0">
                  <a:pos x="1116" y="669"/>
                </a:cxn>
                <a:cxn ang="0">
                  <a:pos x="1450" y="334"/>
                </a:cxn>
                <a:cxn ang="0">
                  <a:pos x="1116" y="0"/>
                </a:cxn>
                <a:cxn ang="0">
                  <a:pos x="781" y="334"/>
                </a:cxn>
                <a:cxn ang="0">
                  <a:pos x="1116" y="669"/>
                </a:cxn>
                <a:cxn ang="0">
                  <a:pos x="1626" y="678"/>
                </a:cxn>
                <a:cxn ang="0">
                  <a:pos x="1507" y="704"/>
                </a:cxn>
                <a:cxn ang="0">
                  <a:pos x="1434" y="720"/>
                </a:cxn>
                <a:cxn ang="0">
                  <a:pos x="1415" y="740"/>
                </a:cxn>
                <a:cxn ang="0">
                  <a:pos x="1415" y="785"/>
                </a:cxn>
                <a:cxn ang="0">
                  <a:pos x="1267" y="785"/>
                </a:cxn>
                <a:cxn ang="0">
                  <a:pos x="1267" y="705"/>
                </a:cxn>
                <a:cxn ang="0">
                  <a:pos x="1267" y="679"/>
                </a:cxn>
                <a:cxn ang="0">
                  <a:pos x="1116" y="711"/>
                </a:cxn>
                <a:cxn ang="0">
                  <a:pos x="781" y="507"/>
                </a:cxn>
                <a:cxn ang="0">
                  <a:pos x="669" y="507"/>
                </a:cxn>
                <a:cxn ang="0">
                  <a:pos x="334" y="711"/>
                </a:cxn>
                <a:cxn ang="0">
                  <a:pos x="119" y="644"/>
                </a:cxn>
                <a:cxn ang="0">
                  <a:pos x="119" y="1009"/>
                </a:cxn>
                <a:cxn ang="0">
                  <a:pos x="119" y="1245"/>
                </a:cxn>
                <a:cxn ang="0">
                  <a:pos x="478" y="1245"/>
                </a:cxn>
                <a:cxn ang="0">
                  <a:pos x="478" y="1352"/>
                </a:cxn>
                <a:cxn ang="0">
                  <a:pos x="957" y="1352"/>
                </a:cxn>
                <a:cxn ang="0">
                  <a:pos x="957" y="1245"/>
                </a:cxn>
                <a:cxn ang="0">
                  <a:pos x="1267" y="1245"/>
                </a:cxn>
                <a:cxn ang="0">
                  <a:pos x="1267" y="1025"/>
                </a:cxn>
                <a:cxn ang="0">
                  <a:pos x="1415" y="1025"/>
                </a:cxn>
                <a:cxn ang="0">
                  <a:pos x="1415" y="1070"/>
                </a:cxn>
                <a:cxn ang="0">
                  <a:pos x="1434" y="1090"/>
                </a:cxn>
                <a:cxn ang="0">
                  <a:pos x="1626" y="1132"/>
                </a:cxn>
                <a:cxn ang="0">
                  <a:pos x="1645" y="1120"/>
                </a:cxn>
                <a:cxn ang="0">
                  <a:pos x="1645" y="719"/>
                </a:cxn>
                <a:cxn ang="0">
                  <a:pos x="1645" y="690"/>
                </a:cxn>
                <a:cxn ang="0">
                  <a:pos x="1626" y="678"/>
                </a:cxn>
                <a:cxn ang="0">
                  <a:pos x="731" y="1408"/>
                </a:cxn>
                <a:cxn ang="0">
                  <a:pos x="1021" y="1704"/>
                </a:cxn>
                <a:cxn ang="0">
                  <a:pos x="1113" y="1704"/>
                </a:cxn>
                <a:cxn ang="0">
                  <a:pos x="905" y="1408"/>
                </a:cxn>
                <a:cxn ang="0">
                  <a:pos x="731" y="1408"/>
                </a:cxn>
                <a:cxn ang="0">
                  <a:pos x="316" y="1704"/>
                </a:cxn>
                <a:cxn ang="0">
                  <a:pos x="407" y="1704"/>
                </a:cxn>
                <a:cxn ang="0">
                  <a:pos x="698" y="1408"/>
                </a:cxn>
                <a:cxn ang="0">
                  <a:pos x="523" y="1408"/>
                </a:cxn>
                <a:cxn ang="0">
                  <a:pos x="316" y="1704"/>
                </a:cxn>
              </a:cxnLst>
              <a:rect l="0" t="0" r="r" b="b"/>
              <a:pathLst>
                <a:path w="1645" h="1704">
                  <a:moveTo>
                    <a:pt x="669" y="334"/>
                  </a:moveTo>
                  <a:cubicBezTo>
                    <a:pt x="669" y="150"/>
                    <a:pt x="519" y="0"/>
                    <a:pt x="334" y="0"/>
                  </a:cubicBezTo>
                  <a:cubicBezTo>
                    <a:pt x="149" y="0"/>
                    <a:pt x="0" y="150"/>
                    <a:pt x="0" y="334"/>
                  </a:cubicBezTo>
                  <a:cubicBezTo>
                    <a:pt x="0" y="519"/>
                    <a:pt x="149" y="669"/>
                    <a:pt x="334" y="669"/>
                  </a:cubicBezTo>
                  <a:cubicBezTo>
                    <a:pt x="519" y="669"/>
                    <a:pt x="669" y="519"/>
                    <a:pt x="669" y="334"/>
                  </a:cubicBezTo>
                  <a:close/>
                  <a:moveTo>
                    <a:pt x="1116" y="669"/>
                  </a:moveTo>
                  <a:cubicBezTo>
                    <a:pt x="1300" y="669"/>
                    <a:pt x="1450" y="519"/>
                    <a:pt x="1450" y="334"/>
                  </a:cubicBezTo>
                  <a:cubicBezTo>
                    <a:pt x="1450" y="150"/>
                    <a:pt x="1300" y="0"/>
                    <a:pt x="1116" y="0"/>
                  </a:cubicBezTo>
                  <a:cubicBezTo>
                    <a:pt x="931" y="0"/>
                    <a:pt x="781" y="150"/>
                    <a:pt x="781" y="334"/>
                  </a:cubicBezTo>
                  <a:cubicBezTo>
                    <a:pt x="781" y="519"/>
                    <a:pt x="931" y="669"/>
                    <a:pt x="1116" y="669"/>
                  </a:cubicBezTo>
                  <a:close/>
                  <a:moveTo>
                    <a:pt x="1626" y="678"/>
                  </a:moveTo>
                  <a:cubicBezTo>
                    <a:pt x="1507" y="704"/>
                    <a:pt x="1507" y="704"/>
                    <a:pt x="1507" y="704"/>
                  </a:cubicBezTo>
                  <a:cubicBezTo>
                    <a:pt x="1434" y="720"/>
                    <a:pt x="1434" y="720"/>
                    <a:pt x="1434" y="720"/>
                  </a:cubicBezTo>
                  <a:cubicBezTo>
                    <a:pt x="1423" y="722"/>
                    <a:pt x="1415" y="731"/>
                    <a:pt x="1415" y="740"/>
                  </a:cubicBezTo>
                  <a:cubicBezTo>
                    <a:pt x="1415" y="785"/>
                    <a:pt x="1415" y="785"/>
                    <a:pt x="1415" y="785"/>
                  </a:cubicBezTo>
                  <a:cubicBezTo>
                    <a:pt x="1267" y="785"/>
                    <a:pt x="1267" y="785"/>
                    <a:pt x="1267" y="785"/>
                  </a:cubicBezTo>
                  <a:cubicBezTo>
                    <a:pt x="1267" y="705"/>
                    <a:pt x="1267" y="705"/>
                    <a:pt x="1267" y="705"/>
                  </a:cubicBezTo>
                  <a:cubicBezTo>
                    <a:pt x="1267" y="679"/>
                    <a:pt x="1267" y="679"/>
                    <a:pt x="1267" y="679"/>
                  </a:cubicBezTo>
                  <a:cubicBezTo>
                    <a:pt x="1221" y="700"/>
                    <a:pt x="1170" y="711"/>
                    <a:pt x="1116" y="711"/>
                  </a:cubicBezTo>
                  <a:cubicBezTo>
                    <a:pt x="970" y="711"/>
                    <a:pt x="844" y="628"/>
                    <a:pt x="781" y="507"/>
                  </a:cubicBezTo>
                  <a:cubicBezTo>
                    <a:pt x="669" y="507"/>
                    <a:pt x="669" y="507"/>
                    <a:pt x="669" y="507"/>
                  </a:cubicBezTo>
                  <a:cubicBezTo>
                    <a:pt x="606" y="628"/>
                    <a:pt x="480" y="711"/>
                    <a:pt x="334" y="711"/>
                  </a:cubicBezTo>
                  <a:cubicBezTo>
                    <a:pt x="254" y="711"/>
                    <a:pt x="180" y="686"/>
                    <a:pt x="119" y="644"/>
                  </a:cubicBezTo>
                  <a:cubicBezTo>
                    <a:pt x="119" y="1009"/>
                    <a:pt x="119" y="1009"/>
                    <a:pt x="119" y="1009"/>
                  </a:cubicBezTo>
                  <a:cubicBezTo>
                    <a:pt x="119" y="1245"/>
                    <a:pt x="119" y="1245"/>
                    <a:pt x="119" y="1245"/>
                  </a:cubicBezTo>
                  <a:cubicBezTo>
                    <a:pt x="478" y="1245"/>
                    <a:pt x="478" y="1245"/>
                    <a:pt x="478" y="1245"/>
                  </a:cubicBezTo>
                  <a:cubicBezTo>
                    <a:pt x="478" y="1352"/>
                    <a:pt x="478" y="1352"/>
                    <a:pt x="478" y="1352"/>
                  </a:cubicBezTo>
                  <a:cubicBezTo>
                    <a:pt x="957" y="1352"/>
                    <a:pt x="957" y="1352"/>
                    <a:pt x="957" y="1352"/>
                  </a:cubicBezTo>
                  <a:cubicBezTo>
                    <a:pt x="957" y="1245"/>
                    <a:pt x="957" y="1245"/>
                    <a:pt x="957" y="1245"/>
                  </a:cubicBezTo>
                  <a:cubicBezTo>
                    <a:pt x="1267" y="1245"/>
                    <a:pt x="1267" y="1245"/>
                    <a:pt x="1267" y="1245"/>
                  </a:cubicBezTo>
                  <a:cubicBezTo>
                    <a:pt x="1267" y="1025"/>
                    <a:pt x="1267" y="1025"/>
                    <a:pt x="1267" y="1025"/>
                  </a:cubicBezTo>
                  <a:cubicBezTo>
                    <a:pt x="1415" y="1025"/>
                    <a:pt x="1415" y="1025"/>
                    <a:pt x="1415" y="1025"/>
                  </a:cubicBezTo>
                  <a:cubicBezTo>
                    <a:pt x="1415" y="1070"/>
                    <a:pt x="1415" y="1070"/>
                    <a:pt x="1415" y="1070"/>
                  </a:cubicBezTo>
                  <a:cubicBezTo>
                    <a:pt x="1415" y="1079"/>
                    <a:pt x="1423" y="1088"/>
                    <a:pt x="1434" y="1090"/>
                  </a:cubicBezTo>
                  <a:cubicBezTo>
                    <a:pt x="1626" y="1132"/>
                    <a:pt x="1626" y="1132"/>
                    <a:pt x="1626" y="1132"/>
                  </a:cubicBezTo>
                  <a:cubicBezTo>
                    <a:pt x="1637" y="1134"/>
                    <a:pt x="1645" y="1129"/>
                    <a:pt x="1645" y="1120"/>
                  </a:cubicBezTo>
                  <a:cubicBezTo>
                    <a:pt x="1645" y="719"/>
                    <a:pt x="1645" y="719"/>
                    <a:pt x="1645" y="719"/>
                  </a:cubicBezTo>
                  <a:cubicBezTo>
                    <a:pt x="1645" y="690"/>
                    <a:pt x="1645" y="690"/>
                    <a:pt x="1645" y="690"/>
                  </a:cubicBezTo>
                  <a:cubicBezTo>
                    <a:pt x="1645" y="681"/>
                    <a:pt x="1637" y="676"/>
                    <a:pt x="1626" y="678"/>
                  </a:cubicBezTo>
                  <a:close/>
                  <a:moveTo>
                    <a:pt x="731" y="1408"/>
                  </a:moveTo>
                  <a:cubicBezTo>
                    <a:pt x="1021" y="1704"/>
                    <a:pt x="1021" y="1704"/>
                    <a:pt x="1021" y="1704"/>
                  </a:cubicBezTo>
                  <a:cubicBezTo>
                    <a:pt x="1113" y="1704"/>
                    <a:pt x="1113" y="1704"/>
                    <a:pt x="1113" y="1704"/>
                  </a:cubicBezTo>
                  <a:cubicBezTo>
                    <a:pt x="905" y="1408"/>
                    <a:pt x="905" y="1408"/>
                    <a:pt x="905" y="1408"/>
                  </a:cubicBezTo>
                  <a:lnTo>
                    <a:pt x="731" y="1408"/>
                  </a:lnTo>
                  <a:close/>
                  <a:moveTo>
                    <a:pt x="316" y="1704"/>
                  </a:moveTo>
                  <a:cubicBezTo>
                    <a:pt x="407" y="1704"/>
                    <a:pt x="407" y="1704"/>
                    <a:pt x="407" y="1704"/>
                  </a:cubicBezTo>
                  <a:cubicBezTo>
                    <a:pt x="698" y="1408"/>
                    <a:pt x="698" y="1408"/>
                    <a:pt x="698" y="1408"/>
                  </a:cubicBezTo>
                  <a:cubicBezTo>
                    <a:pt x="523" y="1408"/>
                    <a:pt x="523" y="1408"/>
                    <a:pt x="523" y="1408"/>
                  </a:cubicBezTo>
                  <a:lnTo>
                    <a:pt x="316" y="1704"/>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grpSp>
          <p:nvGrpSpPr>
            <p:cNvPr id="68" name="Group 67" descr="" title=""/>
            <p:cNvGrpSpPr/>
            <p:nvPr/>
          </p:nvGrpSpPr>
          <p:grpSpPr>
            <a:xfrm>
              <a:off x="7606983" y="2666357"/>
              <a:ext cx="554441" cy="688378"/>
              <a:chOff x="4641831" y="3405180"/>
              <a:chExt cx="847725" cy="1052513"/>
            </a:xfrm>
            <a:solidFill>
              <a:schemeClr val="bg1"/>
            </a:solidFill>
          </p:grpSpPr>
          <p:sp>
            <p:nvSpPr>
              <p:cNvPr id="70" name="Freeform 127" descr="" title=""/>
              <p:cNvSpPr>
                <a:spLocks noEditPoints="1"/>
              </p:cNvSpPr>
              <p:nvPr/>
            </p:nvSpPr>
            <p:spPr bwMode="auto">
              <a:xfrm>
                <a:off x="4641831" y="3741730"/>
                <a:ext cx="847725" cy="715963"/>
              </a:xfrm>
              <a:custGeom>
                <a:avLst/>
                <a:gdLst/>
                <a:ahLst/>
                <a:cxnLst>
                  <a:cxn ang="0">
                    <a:pos x="308" y="155"/>
                  </a:cxn>
                  <a:cxn ang="0">
                    <a:pos x="228" y="149"/>
                  </a:cxn>
                  <a:cxn ang="0">
                    <a:pos x="145" y="149"/>
                  </a:cxn>
                  <a:cxn ang="0">
                    <a:pos x="67" y="155"/>
                  </a:cxn>
                  <a:cxn ang="0">
                    <a:pos x="48" y="4"/>
                  </a:cxn>
                  <a:cxn ang="0">
                    <a:pos x="13" y="4"/>
                  </a:cxn>
                  <a:cxn ang="0">
                    <a:pos x="330" y="279"/>
                  </a:cxn>
                  <a:cxn ang="0">
                    <a:pos x="75" y="211"/>
                  </a:cxn>
                  <a:cxn ang="0">
                    <a:pos x="61" y="213"/>
                  </a:cxn>
                  <a:cxn ang="0">
                    <a:pos x="59" y="189"/>
                  </a:cxn>
                  <a:cxn ang="0">
                    <a:pos x="73" y="187"/>
                  </a:cxn>
                  <a:cxn ang="0">
                    <a:pos x="75" y="211"/>
                  </a:cxn>
                  <a:cxn ang="0">
                    <a:pos x="112" y="213"/>
                  </a:cxn>
                  <a:cxn ang="0">
                    <a:pos x="98" y="211"/>
                  </a:cxn>
                  <a:cxn ang="0">
                    <a:pos x="100" y="187"/>
                  </a:cxn>
                  <a:cxn ang="0">
                    <a:pos x="114" y="189"/>
                  </a:cxn>
                  <a:cxn ang="0">
                    <a:pos x="154" y="211"/>
                  </a:cxn>
                  <a:cxn ang="0">
                    <a:pos x="139" y="213"/>
                  </a:cxn>
                  <a:cxn ang="0">
                    <a:pos x="137" y="189"/>
                  </a:cxn>
                  <a:cxn ang="0">
                    <a:pos x="152" y="187"/>
                  </a:cxn>
                  <a:cxn ang="0">
                    <a:pos x="154" y="211"/>
                  </a:cxn>
                  <a:cxn ang="0">
                    <a:pos x="191" y="213"/>
                  </a:cxn>
                  <a:cxn ang="0">
                    <a:pos x="177" y="211"/>
                  </a:cxn>
                  <a:cxn ang="0">
                    <a:pos x="179" y="187"/>
                  </a:cxn>
                  <a:cxn ang="0">
                    <a:pos x="193" y="189"/>
                  </a:cxn>
                  <a:cxn ang="0">
                    <a:pos x="232" y="211"/>
                  </a:cxn>
                  <a:cxn ang="0">
                    <a:pos x="218" y="213"/>
                  </a:cxn>
                  <a:cxn ang="0">
                    <a:pos x="216" y="189"/>
                  </a:cxn>
                  <a:cxn ang="0">
                    <a:pos x="230" y="187"/>
                  </a:cxn>
                  <a:cxn ang="0">
                    <a:pos x="232" y="211"/>
                  </a:cxn>
                  <a:cxn ang="0">
                    <a:pos x="269" y="213"/>
                  </a:cxn>
                  <a:cxn ang="0">
                    <a:pos x="255" y="211"/>
                  </a:cxn>
                  <a:cxn ang="0">
                    <a:pos x="257" y="187"/>
                  </a:cxn>
                  <a:cxn ang="0">
                    <a:pos x="271" y="189"/>
                  </a:cxn>
                </a:cxnLst>
                <a:rect l="0" t="0" r="r" b="b"/>
                <a:pathLst>
                  <a:path w="330" h="279">
                    <a:moveTo>
                      <a:pt x="325" y="155"/>
                    </a:moveTo>
                    <a:cubicBezTo>
                      <a:pt x="323" y="155"/>
                      <a:pt x="308" y="155"/>
                      <a:pt x="308" y="155"/>
                    </a:cubicBezTo>
                    <a:cubicBezTo>
                      <a:pt x="308" y="91"/>
                      <a:pt x="308" y="91"/>
                      <a:pt x="308" y="91"/>
                    </a:cubicBezTo>
                    <a:cubicBezTo>
                      <a:pt x="228" y="149"/>
                      <a:pt x="228" y="149"/>
                      <a:pt x="228" y="149"/>
                    </a:cubicBezTo>
                    <a:cubicBezTo>
                      <a:pt x="228" y="91"/>
                      <a:pt x="228" y="91"/>
                      <a:pt x="228" y="91"/>
                    </a:cubicBezTo>
                    <a:cubicBezTo>
                      <a:pt x="145" y="149"/>
                      <a:pt x="145" y="149"/>
                      <a:pt x="145" y="149"/>
                    </a:cubicBezTo>
                    <a:cubicBezTo>
                      <a:pt x="145" y="91"/>
                      <a:pt x="145" y="91"/>
                      <a:pt x="145" y="91"/>
                    </a:cubicBezTo>
                    <a:cubicBezTo>
                      <a:pt x="67" y="155"/>
                      <a:pt x="67" y="155"/>
                      <a:pt x="67" y="155"/>
                    </a:cubicBezTo>
                    <a:cubicBezTo>
                      <a:pt x="56" y="155"/>
                      <a:pt x="56" y="155"/>
                      <a:pt x="56" y="155"/>
                    </a:cubicBezTo>
                    <a:cubicBezTo>
                      <a:pt x="48" y="4"/>
                      <a:pt x="48" y="4"/>
                      <a:pt x="48" y="4"/>
                    </a:cubicBezTo>
                    <a:cubicBezTo>
                      <a:pt x="48" y="3"/>
                      <a:pt x="39" y="0"/>
                      <a:pt x="31" y="0"/>
                    </a:cubicBezTo>
                    <a:cubicBezTo>
                      <a:pt x="22" y="0"/>
                      <a:pt x="13" y="3"/>
                      <a:pt x="13" y="4"/>
                    </a:cubicBezTo>
                    <a:cubicBezTo>
                      <a:pt x="13" y="4"/>
                      <a:pt x="2" y="220"/>
                      <a:pt x="0" y="279"/>
                    </a:cubicBezTo>
                    <a:cubicBezTo>
                      <a:pt x="330" y="279"/>
                      <a:pt x="330" y="279"/>
                      <a:pt x="330" y="279"/>
                    </a:cubicBezTo>
                    <a:cubicBezTo>
                      <a:pt x="329" y="244"/>
                      <a:pt x="325" y="157"/>
                      <a:pt x="325" y="155"/>
                    </a:cubicBezTo>
                    <a:close/>
                    <a:moveTo>
                      <a:pt x="75" y="211"/>
                    </a:moveTo>
                    <a:cubicBezTo>
                      <a:pt x="75" y="212"/>
                      <a:pt x="74" y="213"/>
                      <a:pt x="73" y="213"/>
                    </a:cubicBezTo>
                    <a:cubicBezTo>
                      <a:pt x="61" y="213"/>
                      <a:pt x="61" y="213"/>
                      <a:pt x="61" y="213"/>
                    </a:cubicBezTo>
                    <a:cubicBezTo>
                      <a:pt x="60" y="213"/>
                      <a:pt x="59" y="212"/>
                      <a:pt x="59" y="211"/>
                    </a:cubicBezTo>
                    <a:cubicBezTo>
                      <a:pt x="59" y="189"/>
                      <a:pt x="59" y="189"/>
                      <a:pt x="59" y="189"/>
                    </a:cubicBezTo>
                    <a:cubicBezTo>
                      <a:pt x="59" y="188"/>
                      <a:pt x="60" y="187"/>
                      <a:pt x="61" y="187"/>
                    </a:cubicBezTo>
                    <a:cubicBezTo>
                      <a:pt x="73" y="187"/>
                      <a:pt x="73" y="187"/>
                      <a:pt x="73" y="187"/>
                    </a:cubicBezTo>
                    <a:cubicBezTo>
                      <a:pt x="74" y="187"/>
                      <a:pt x="75" y="188"/>
                      <a:pt x="75" y="189"/>
                    </a:cubicBezTo>
                    <a:lnTo>
                      <a:pt x="75" y="211"/>
                    </a:lnTo>
                    <a:close/>
                    <a:moveTo>
                      <a:pt x="114" y="211"/>
                    </a:moveTo>
                    <a:cubicBezTo>
                      <a:pt x="114" y="212"/>
                      <a:pt x="113" y="213"/>
                      <a:pt x="112" y="213"/>
                    </a:cubicBezTo>
                    <a:cubicBezTo>
                      <a:pt x="100" y="213"/>
                      <a:pt x="100" y="213"/>
                      <a:pt x="100" y="213"/>
                    </a:cubicBezTo>
                    <a:cubicBezTo>
                      <a:pt x="99" y="213"/>
                      <a:pt x="98" y="212"/>
                      <a:pt x="98" y="211"/>
                    </a:cubicBezTo>
                    <a:cubicBezTo>
                      <a:pt x="98" y="189"/>
                      <a:pt x="98" y="189"/>
                      <a:pt x="98" y="189"/>
                    </a:cubicBezTo>
                    <a:cubicBezTo>
                      <a:pt x="98" y="188"/>
                      <a:pt x="99" y="187"/>
                      <a:pt x="100" y="187"/>
                    </a:cubicBezTo>
                    <a:cubicBezTo>
                      <a:pt x="112" y="187"/>
                      <a:pt x="112" y="187"/>
                      <a:pt x="112" y="187"/>
                    </a:cubicBezTo>
                    <a:cubicBezTo>
                      <a:pt x="113" y="187"/>
                      <a:pt x="114" y="188"/>
                      <a:pt x="114" y="189"/>
                    </a:cubicBezTo>
                    <a:lnTo>
                      <a:pt x="114" y="211"/>
                    </a:lnTo>
                    <a:close/>
                    <a:moveTo>
                      <a:pt x="154" y="211"/>
                    </a:moveTo>
                    <a:cubicBezTo>
                      <a:pt x="154" y="212"/>
                      <a:pt x="153" y="213"/>
                      <a:pt x="152" y="213"/>
                    </a:cubicBezTo>
                    <a:cubicBezTo>
                      <a:pt x="139" y="213"/>
                      <a:pt x="139" y="213"/>
                      <a:pt x="139" y="213"/>
                    </a:cubicBezTo>
                    <a:cubicBezTo>
                      <a:pt x="138" y="213"/>
                      <a:pt x="137" y="212"/>
                      <a:pt x="137" y="211"/>
                    </a:cubicBezTo>
                    <a:cubicBezTo>
                      <a:pt x="137" y="189"/>
                      <a:pt x="137" y="189"/>
                      <a:pt x="137" y="189"/>
                    </a:cubicBezTo>
                    <a:cubicBezTo>
                      <a:pt x="137" y="188"/>
                      <a:pt x="138" y="187"/>
                      <a:pt x="139" y="187"/>
                    </a:cubicBezTo>
                    <a:cubicBezTo>
                      <a:pt x="152" y="187"/>
                      <a:pt x="152" y="187"/>
                      <a:pt x="152" y="187"/>
                    </a:cubicBezTo>
                    <a:cubicBezTo>
                      <a:pt x="153" y="187"/>
                      <a:pt x="154" y="188"/>
                      <a:pt x="154" y="189"/>
                    </a:cubicBezTo>
                    <a:lnTo>
                      <a:pt x="154" y="211"/>
                    </a:lnTo>
                    <a:close/>
                    <a:moveTo>
                      <a:pt x="193" y="211"/>
                    </a:moveTo>
                    <a:cubicBezTo>
                      <a:pt x="193" y="212"/>
                      <a:pt x="192" y="213"/>
                      <a:pt x="191" y="213"/>
                    </a:cubicBezTo>
                    <a:cubicBezTo>
                      <a:pt x="179" y="213"/>
                      <a:pt x="179" y="213"/>
                      <a:pt x="179" y="213"/>
                    </a:cubicBezTo>
                    <a:cubicBezTo>
                      <a:pt x="177" y="213"/>
                      <a:pt x="177" y="212"/>
                      <a:pt x="177" y="211"/>
                    </a:cubicBezTo>
                    <a:cubicBezTo>
                      <a:pt x="177" y="189"/>
                      <a:pt x="177" y="189"/>
                      <a:pt x="177" y="189"/>
                    </a:cubicBezTo>
                    <a:cubicBezTo>
                      <a:pt x="177" y="188"/>
                      <a:pt x="177" y="187"/>
                      <a:pt x="179" y="187"/>
                    </a:cubicBezTo>
                    <a:cubicBezTo>
                      <a:pt x="191" y="187"/>
                      <a:pt x="191" y="187"/>
                      <a:pt x="191" y="187"/>
                    </a:cubicBezTo>
                    <a:cubicBezTo>
                      <a:pt x="192" y="187"/>
                      <a:pt x="193" y="188"/>
                      <a:pt x="193" y="189"/>
                    </a:cubicBezTo>
                    <a:lnTo>
                      <a:pt x="193" y="211"/>
                    </a:lnTo>
                    <a:close/>
                    <a:moveTo>
                      <a:pt x="232" y="211"/>
                    </a:moveTo>
                    <a:cubicBezTo>
                      <a:pt x="232" y="212"/>
                      <a:pt x="231" y="213"/>
                      <a:pt x="230" y="213"/>
                    </a:cubicBezTo>
                    <a:cubicBezTo>
                      <a:pt x="218" y="213"/>
                      <a:pt x="218" y="213"/>
                      <a:pt x="218" y="213"/>
                    </a:cubicBezTo>
                    <a:cubicBezTo>
                      <a:pt x="217" y="213"/>
                      <a:pt x="216" y="212"/>
                      <a:pt x="216" y="211"/>
                    </a:cubicBezTo>
                    <a:cubicBezTo>
                      <a:pt x="216" y="189"/>
                      <a:pt x="216" y="189"/>
                      <a:pt x="216" y="189"/>
                    </a:cubicBezTo>
                    <a:cubicBezTo>
                      <a:pt x="216" y="188"/>
                      <a:pt x="217" y="187"/>
                      <a:pt x="218" y="187"/>
                    </a:cubicBezTo>
                    <a:cubicBezTo>
                      <a:pt x="230" y="187"/>
                      <a:pt x="230" y="187"/>
                      <a:pt x="230" y="187"/>
                    </a:cubicBezTo>
                    <a:cubicBezTo>
                      <a:pt x="231" y="187"/>
                      <a:pt x="232" y="188"/>
                      <a:pt x="232" y="189"/>
                    </a:cubicBezTo>
                    <a:lnTo>
                      <a:pt x="232" y="211"/>
                    </a:lnTo>
                    <a:close/>
                    <a:moveTo>
                      <a:pt x="271" y="211"/>
                    </a:moveTo>
                    <a:cubicBezTo>
                      <a:pt x="271" y="212"/>
                      <a:pt x="270" y="213"/>
                      <a:pt x="269" y="213"/>
                    </a:cubicBezTo>
                    <a:cubicBezTo>
                      <a:pt x="257" y="213"/>
                      <a:pt x="257" y="213"/>
                      <a:pt x="257" y="213"/>
                    </a:cubicBezTo>
                    <a:cubicBezTo>
                      <a:pt x="256" y="213"/>
                      <a:pt x="255" y="212"/>
                      <a:pt x="255" y="211"/>
                    </a:cubicBezTo>
                    <a:cubicBezTo>
                      <a:pt x="255" y="189"/>
                      <a:pt x="255" y="189"/>
                      <a:pt x="255" y="189"/>
                    </a:cubicBezTo>
                    <a:cubicBezTo>
                      <a:pt x="255" y="188"/>
                      <a:pt x="256" y="187"/>
                      <a:pt x="257" y="187"/>
                    </a:cubicBezTo>
                    <a:cubicBezTo>
                      <a:pt x="269" y="187"/>
                      <a:pt x="269" y="187"/>
                      <a:pt x="269" y="187"/>
                    </a:cubicBezTo>
                    <a:cubicBezTo>
                      <a:pt x="270" y="187"/>
                      <a:pt x="271" y="188"/>
                      <a:pt x="271" y="189"/>
                    </a:cubicBezTo>
                    <a:lnTo>
                      <a:pt x="271" y="2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71" name="Freeform 128" descr="" title=""/>
              <p:cNvSpPr>
                <a:spLocks/>
              </p:cNvSpPr>
              <p:nvPr/>
            </p:nvSpPr>
            <p:spPr bwMode="auto">
              <a:xfrm>
                <a:off x="4656119" y="3405180"/>
                <a:ext cx="679449" cy="311150"/>
              </a:xfrm>
              <a:custGeom>
                <a:avLst/>
                <a:gdLst/>
                <a:ahLst/>
                <a:cxnLst>
                  <a:cxn ang="0">
                    <a:pos x="24" y="120"/>
                  </a:cxn>
                  <a:cxn ang="0">
                    <a:pos x="30" y="120"/>
                  </a:cxn>
                  <a:cxn ang="0">
                    <a:pos x="48" y="92"/>
                  </a:cxn>
                  <a:cxn ang="0">
                    <a:pos x="79" y="102"/>
                  </a:cxn>
                  <a:cxn ang="0">
                    <a:pos x="99" y="90"/>
                  </a:cxn>
                  <a:cxn ang="0">
                    <a:pos x="116" y="86"/>
                  </a:cxn>
                  <a:cxn ang="0">
                    <a:pos x="124" y="74"/>
                  </a:cxn>
                  <a:cxn ang="0">
                    <a:pos x="136" y="79"/>
                  </a:cxn>
                  <a:cxn ang="0">
                    <a:pos x="145" y="71"/>
                  </a:cxn>
                  <a:cxn ang="0">
                    <a:pos x="160" y="87"/>
                  </a:cxn>
                  <a:cxn ang="0">
                    <a:pos x="182" y="84"/>
                  </a:cxn>
                  <a:cxn ang="0">
                    <a:pos x="201" y="88"/>
                  </a:cxn>
                  <a:cxn ang="0">
                    <a:pos x="212" y="75"/>
                  </a:cxn>
                  <a:cxn ang="0">
                    <a:pos x="232" y="77"/>
                  </a:cxn>
                  <a:cxn ang="0">
                    <a:pos x="252" y="65"/>
                  </a:cxn>
                  <a:cxn ang="0">
                    <a:pos x="263" y="56"/>
                  </a:cxn>
                  <a:cxn ang="0">
                    <a:pos x="255" y="42"/>
                  </a:cxn>
                  <a:cxn ang="0">
                    <a:pos x="244" y="27"/>
                  </a:cxn>
                  <a:cxn ang="0">
                    <a:pos x="223" y="24"/>
                  </a:cxn>
                  <a:cxn ang="0">
                    <a:pos x="206" y="8"/>
                  </a:cxn>
                  <a:cxn ang="0">
                    <a:pos x="184" y="8"/>
                  </a:cxn>
                  <a:cxn ang="0">
                    <a:pos x="158" y="5"/>
                  </a:cxn>
                  <a:cxn ang="0">
                    <a:pos x="139" y="25"/>
                  </a:cxn>
                  <a:cxn ang="0">
                    <a:pos x="114" y="26"/>
                  </a:cxn>
                  <a:cxn ang="0">
                    <a:pos x="99" y="48"/>
                  </a:cxn>
                  <a:cxn ang="0">
                    <a:pos x="90" y="38"/>
                  </a:cxn>
                  <a:cxn ang="0">
                    <a:pos x="75" y="38"/>
                  </a:cxn>
                  <a:cxn ang="0">
                    <a:pos x="50" y="34"/>
                  </a:cxn>
                  <a:cxn ang="0">
                    <a:pos x="31" y="51"/>
                  </a:cxn>
                  <a:cxn ang="0">
                    <a:pos x="6" y="73"/>
                  </a:cxn>
                  <a:cxn ang="0">
                    <a:pos x="18" y="121"/>
                  </a:cxn>
                  <a:cxn ang="0">
                    <a:pos x="24" y="120"/>
                  </a:cxn>
                </a:cxnLst>
                <a:rect l="0" t="0" r="r" b="b"/>
                <a:pathLst>
                  <a:path w="265" h="121">
                    <a:moveTo>
                      <a:pt x="24" y="120"/>
                    </a:moveTo>
                    <a:cubicBezTo>
                      <a:pt x="27" y="119"/>
                      <a:pt x="30" y="120"/>
                      <a:pt x="30" y="120"/>
                    </a:cubicBezTo>
                    <a:cubicBezTo>
                      <a:pt x="30" y="120"/>
                      <a:pt x="34" y="94"/>
                      <a:pt x="48" y="92"/>
                    </a:cubicBezTo>
                    <a:cubicBezTo>
                      <a:pt x="57" y="92"/>
                      <a:pt x="66" y="101"/>
                      <a:pt x="79" y="102"/>
                    </a:cubicBezTo>
                    <a:cubicBezTo>
                      <a:pt x="91" y="102"/>
                      <a:pt x="99" y="90"/>
                      <a:pt x="99" y="90"/>
                    </a:cubicBezTo>
                    <a:cubicBezTo>
                      <a:pt x="99" y="90"/>
                      <a:pt x="110" y="91"/>
                      <a:pt x="116" y="86"/>
                    </a:cubicBezTo>
                    <a:cubicBezTo>
                      <a:pt x="123" y="80"/>
                      <a:pt x="124" y="74"/>
                      <a:pt x="124" y="74"/>
                    </a:cubicBezTo>
                    <a:cubicBezTo>
                      <a:pt x="124" y="74"/>
                      <a:pt x="128" y="80"/>
                      <a:pt x="136" y="79"/>
                    </a:cubicBezTo>
                    <a:cubicBezTo>
                      <a:pt x="143" y="77"/>
                      <a:pt x="145" y="71"/>
                      <a:pt x="145" y="71"/>
                    </a:cubicBezTo>
                    <a:cubicBezTo>
                      <a:pt x="145" y="71"/>
                      <a:pt x="148" y="83"/>
                      <a:pt x="160" y="87"/>
                    </a:cubicBezTo>
                    <a:cubicBezTo>
                      <a:pt x="172" y="91"/>
                      <a:pt x="182" y="84"/>
                      <a:pt x="182" y="84"/>
                    </a:cubicBezTo>
                    <a:cubicBezTo>
                      <a:pt x="182" y="84"/>
                      <a:pt x="190" y="91"/>
                      <a:pt x="201" y="88"/>
                    </a:cubicBezTo>
                    <a:cubicBezTo>
                      <a:pt x="212" y="84"/>
                      <a:pt x="212" y="75"/>
                      <a:pt x="212" y="75"/>
                    </a:cubicBezTo>
                    <a:cubicBezTo>
                      <a:pt x="212" y="75"/>
                      <a:pt x="221" y="79"/>
                      <a:pt x="232" y="77"/>
                    </a:cubicBezTo>
                    <a:cubicBezTo>
                      <a:pt x="246" y="74"/>
                      <a:pt x="252" y="65"/>
                      <a:pt x="252" y="65"/>
                    </a:cubicBezTo>
                    <a:cubicBezTo>
                      <a:pt x="252" y="65"/>
                      <a:pt x="261" y="65"/>
                      <a:pt x="263" y="56"/>
                    </a:cubicBezTo>
                    <a:cubicBezTo>
                      <a:pt x="265" y="48"/>
                      <a:pt x="255" y="42"/>
                      <a:pt x="255" y="42"/>
                    </a:cubicBezTo>
                    <a:cubicBezTo>
                      <a:pt x="255" y="42"/>
                      <a:pt x="255" y="32"/>
                      <a:pt x="244" y="27"/>
                    </a:cubicBezTo>
                    <a:cubicBezTo>
                      <a:pt x="232" y="21"/>
                      <a:pt x="223" y="24"/>
                      <a:pt x="223" y="24"/>
                    </a:cubicBezTo>
                    <a:cubicBezTo>
                      <a:pt x="223" y="24"/>
                      <a:pt x="219" y="13"/>
                      <a:pt x="206" y="8"/>
                    </a:cubicBezTo>
                    <a:cubicBezTo>
                      <a:pt x="194" y="3"/>
                      <a:pt x="184" y="8"/>
                      <a:pt x="184" y="8"/>
                    </a:cubicBezTo>
                    <a:cubicBezTo>
                      <a:pt x="184" y="8"/>
                      <a:pt x="173" y="0"/>
                      <a:pt x="158" y="5"/>
                    </a:cubicBezTo>
                    <a:cubicBezTo>
                      <a:pt x="143" y="10"/>
                      <a:pt x="139" y="25"/>
                      <a:pt x="139" y="25"/>
                    </a:cubicBezTo>
                    <a:cubicBezTo>
                      <a:pt x="139" y="25"/>
                      <a:pt x="127" y="19"/>
                      <a:pt x="114" y="26"/>
                    </a:cubicBezTo>
                    <a:cubicBezTo>
                      <a:pt x="100" y="33"/>
                      <a:pt x="99" y="48"/>
                      <a:pt x="99" y="48"/>
                    </a:cubicBezTo>
                    <a:cubicBezTo>
                      <a:pt x="99" y="48"/>
                      <a:pt x="97" y="41"/>
                      <a:pt x="90" y="38"/>
                    </a:cubicBezTo>
                    <a:cubicBezTo>
                      <a:pt x="82" y="34"/>
                      <a:pt x="75" y="38"/>
                      <a:pt x="75" y="38"/>
                    </a:cubicBezTo>
                    <a:cubicBezTo>
                      <a:pt x="75" y="38"/>
                      <a:pt x="67" y="29"/>
                      <a:pt x="50" y="34"/>
                    </a:cubicBezTo>
                    <a:cubicBezTo>
                      <a:pt x="35" y="38"/>
                      <a:pt x="31" y="51"/>
                      <a:pt x="31" y="51"/>
                    </a:cubicBezTo>
                    <a:cubicBezTo>
                      <a:pt x="31" y="51"/>
                      <a:pt x="10" y="52"/>
                      <a:pt x="6" y="73"/>
                    </a:cubicBezTo>
                    <a:cubicBezTo>
                      <a:pt x="0" y="101"/>
                      <a:pt x="18" y="121"/>
                      <a:pt x="18" y="121"/>
                    </a:cubicBezTo>
                    <a:cubicBezTo>
                      <a:pt x="18" y="121"/>
                      <a:pt x="21" y="120"/>
                      <a:pt x="24" y="1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grpSp>
        <p:sp>
          <p:nvSpPr>
            <p:cNvPr id="75" name="Freeform 405" descr="" title=""/>
            <p:cNvSpPr>
              <a:spLocks noEditPoints="1"/>
            </p:cNvSpPr>
            <p:nvPr/>
          </p:nvSpPr>
          <p:spPr bwMode="auto">
            <a:xfrm>
              <a:off x="4691804" y="2724159"/>
              <a:ext cx="884487" cy="572774"/>
            </a:xfrm>
            <a:custGeom>
              <a:avLst/>
              <a:gdLst>
                <a:gd name="T0" fmla="*/ 2147483647 w 670"/>
                <a:gd name="T1" fmla="*/ 2147483647 h 468"/>
                <a:gd name="T2" fmla="*/ 2147483647 w 670"/>
                <a:gd name="T3" fmla="*/ 2147483647 h 468"/>
                <a:gd name="T4" fmla="*/ 2147483647 w 670"/>
                <a:gd name="T5" fmla="*/ 2147483647 h 468"/>
                <a:gd name="T6" fmla="*/ 2147483647 w 670"/>
                <a:gd name="T7" fmla="*/ 2147483647 h 468"/>
                <a:gd name="T8" fmla="*/ 2147483647 w 670"/>
                <a:gd name="T9" fmla="*/ 2147483647 h 468"/>
                <a:gd name="T10" fmla="*/ 2147483647 w 670"/>
                <a:gd name="T11" fmla="*/ 2147483647 h 468"/>
                <a:gd name="T12" fmla="*/ 2147483647 w 670"/>
                <a:gd name="T13" fmla="*/ 2147483647 h 468"/>
                <a:gd name="T14" fmla="*/ 2147483647 w 670"/>
                <a:gd name="T15" fmla="*/ 2147483647 h 468"/>
                <a:gd name="T16" fmla="*/ 2147483647 w 670"/>
                <a:gd name="T17" fmla="*/ 2147483647 h 468"/>
                <a:gd name="T18" fmla="*/ 2147483647 w 670"/>
                <a:gd name="T19" fmla="*/ 2147483647 h 468"/>
                <a:gd name="T20" fmla="*/ 2147483647 w 670"/>
                <a:gd name="T21" fmla="*/ 2147483647 h 468"/>
                <a:gd name="T22" fmla="*/ 2147483647 w 670"/>
                <a:gd name="T23" fmla="*/ 2147483647 h 468"/>
                <a:gd name="T24" fmla="*/ 2147483647 w 670"/>
                <a:gd name="T25" fmla="*/ 0 h 468"/>
                <a:gd name="T26" fmla="*/ 2147483647 w 670"/>
                <a:gd name="T27" fmla="*/ 0 h 468"/>
                <a:gd name="T28" fmla="*/ 2147483647 w 670"/>
                <a:gd name="T29" fmla="*/ 2147483647 h 468"/>
                <a:gd name="T30" fmla="*/ 2147483647 w 670"/>
                <a:gd name="T31" fmla="*/ 2147483647 h 468"/>
                <a:gd name="T32" fmla="*/ 0 w 670"/>
                <a:gd name="T33" fmla="*/ 2147483647 h 468"/>
                <a:gd name="T34" fmla="*/ 2147483647 w 670"/>
                <a:gd name="T35" fmla="*/ 2147483647 h 468"/>
                <a:gd name="T36" fmla="*/ 2147483647 w 670"/>
                <a:gd name="T37" fmla="*/ 2147483647 h 468"/>
                <a:gd name="T38" fmla="*/ 2147483647 w 670"/>
                <a:gd name="T39" fmla="*/ 2147483647 h 468"/>
                <a:gd name="T40" fmla="*/ 2147483647 w 670"/>
                <a:gd name="T41" fmla="*/ 2147483647 h 468"/>
                <a:gd name="T42" fmla="*/ 2147483647 w 670"/>
                <a:gd name="T43" fmla="*/ 2147483647 h 468"/>
                <a:gd name="T44" fmla="*/ 2147483647 w 670"/>
                <a:gd name="T45" fmla="*/ 2147483647 h 468"/>
                <a:gd name="T46" fmla="*/ 2147483647 w 670"/>
                <a:gd name="T47" fmla="*/ 2147483647 h 468"/>
                <a:gd name="T48" fmla="*/ 2147483647 w 670"/>
                <a:gd name="T49" fmla="*/ 2147483647 h 468"/>
                <a:gd name="T50" fmla="*/ 2147483647 w 670"/>
                <a:gd name="T51" fmla="*/ 2147483647 h 468"/>
                <a:gd name="T52" fmla="*/ 2147483647 w 670"/>
                <a:gd name="T53" fmla="*/ 2147483647 h 468"/>
                <a:gd name="T54" fmla="*/ 2147483647 w 670"/>
                <a:gd name="T55" fmla="*/ 2147483647 h 468"/>
                <a:gd name="T56" fmla="*/ 2147483647 w 670"/>
                <a:gd name="T57" fmla="*/ 2147483647 h 468"/>
                <a:gd name="T58" fmla="*/ 2147483647 w 670"/>
                <a:gd name="T59" fmla="*/ 2147483647 h 468"/>
                <a:gd name="T60" fmla="*/ 2147483647 w 670"/>
                <a:gd name="T61" fmla="*/ 2147483647 h 468"/>
                <a:gd name="T62" fmla="*/ 2147483647 w 670"/>
                <a:gd name="T63" fmla="*/ 2147483647 h 468"/>
                <a:gd name="T64" fmla="*/ 2147483647 w 670"/>
                <a:gd name="T65" fmla="*/ 2147483647 h 468"/>
                <a:gd name="T66" fmla="*/ 2147483647 w 670"/>
                <a:gd name="T67" fmla="*/ 2147483647 h 468"/>
                <a:gd name="T68" fmla="*/ 2147483647 w 670"/>
                <a:gd name="T69" fmla="*/ 2147483647 h 468"/>
                <a:gd name="T70" fmla="*/ 2147483647 w 670"/>
                <a:gd name="T71" fmla="*/ 2147483647 h 468"/>
                <a:gd name="T72" fmla="*/ 2147483647 w 670"/>
                <a:gd name="T73" fmla="*/ 2147483647 h 468"/>
                <a:gd name="T74" fmla="*/ 2147483647 w 670"/>
                <a:gd name="T75" fmla="*/ 2147483647 h 468"/>
                <a:gd name="T76" fmla="*/ 2147483647 w 670"/>
                <a:gd name="T77" fmla="*/ 2147483647 h 468"/>
                <a:gd name="T78" fmla="*/ 2147483647 w 670"/>
                <a:gd name="T79" fmla="*/ 2147483647 h 468"/>
                <a:gd name="T80" fmla="*/ 2147483647 w 670"/>
                <a:gd name="T81" fmla="*/ 2147483647 h 468"/>
                <a:gd name="T82" fmla="*/ 2147483647 w 670"/>
                <a:gd name="T83" fmla="*/ 2147483647 h 468"/>
                <a:gd name="T84" fmla="*/ 2147483647 w 670"/>
                <a:gd name="T85" fmla="*/ 2147483647 h 468"/>
                <a:gd name="T86" fmla="*/ 2147483647 w 670"/>
                <a:gd name="T87" fmla="*/ 2147483647 h 468"/>
                <a:gd name="T88" fmla="*/ 2147483647 w 670"/>
                <a:gd name="T89" fmla="*/ 2147483647 h 468"/>
                <a:gd name="T90" fmla="*/ 2147483647 w 670"/>
                <a:gd name="T91" fmla="*/ 2147483647 h 468"/>
                <a:gd name="T92" fmla="*/ 2147483647 w 670"/>
                <a:gd name="T93" fmla="*/ 2147483647 h 468"/>
                <a:gd name="T94" fmla="*/ 2147483647 w 670"/>
                <a:gd name="T95" fmla="*/ 2147483647 h 468"/>
                <a:gd name="T96" fmla="*/ 2147483647 w 670"/>
                <a:gd name="T97" fmla="*/ 2147483647 h 468"/>
                <a:gd name="T98" fmla="*/ 2147483647 w 670"/>
                <a:gd name="T99" fmla="*/ 2147483647 h 468"/>
                <a:gd name="T100" fmla="*/ 2147483647 w 670"/>
                <a:gd name="T101" fmla="*/ 2147483647 h 468"/>
                <a:gd name="T102" fmla="*/ 2147483647 w 670"/>
                <a:gd name="T103" fmla="*/ 2147483647 h 468"/>
                <a:gd name="T104" fmla="*/ 2147483647 w 670"/>
                <a:gd name="T105" fmla="*/ 2147483647 h 46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0"/>
                <a:gd name="T160" fmla="*/ 0 h 468"/>
                <a:gd name="T161" fmla="*/ 670 w 670"/>
                <a:gd name="T162" fmla="*/ 468 h 46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0" h="468">
                  <a:moveTo>
                    <a:pt x="196" y="158"/>
                  </a:moveTo>
                  <a:cubicBezTo>
                    <a:pt x="333" y="158"/>
                    <a:pt x="333" y="158"/>
                    <a:pt x="333" y="158"/>
                  </a:cubicBezTo>
                  <a:cubicBezTo>
                    <a:pt x="333" y="23"/>
                    <a:pt x="333" y="23"/>
                    <a:pt x="333" y="23"/>
                  </a:cubicBezTo>
                  <a:cubicBezTo>
                    <a:pt x="264" y="23"/>
                    <a:pt x="264" y="23"/>
                    <a:pt x="264" y="23"/>
                  </a:cubicBezTo>
                  <a:lnTo>
                    <a:pt x="196" y="158"/>
                  </a:lnTo>
                  <a:close/>
                  <a:moveTo>
                    <a:pt x="406" y="23"/>
                  </a:moveTo>
                  <a:cubicBezTo>
                    <a:pt x="338" y="23"/>
                    <a:pt x="338" y="23"/>
                    <a:pt x="338" y="23"/>
                  </a:cubicBezTo>
                  <a:cubicBezTo>
                    <a:pt x="338" y="158"/>
                    <a:pt x="338" y="158"/>
                    <a:pt x="338" y="158"/>
                  </a:cubicBezTo>
                  <a:cubicBezTo>
                    <a:pt x="475" y="158"/>
                    <a:pt x="475" y="158"/>
                    <a:pt x="475" y="158"/>
                  </a:cubicBezTo>
                  <a:lnTo>
                    <a:pt x="406" y="23"/>
                  </a:lnTo>
                  <a:close/>
                  <a:moveTo>
                    <a:pt x="427" y="344"/>
                  </a:moveTo>
                  <a:cubicBezTo>
                    <a:pt x="516" y="174"/>
                    <a:pt x="516" y="174"/>
                    <a:pt x="516" y="174"/>
                  </a:cubicBezTo>
                  <a:cubicBezTo>
                    <a:pt x="426" y="0"/>
                    <a:pt x="426" y="0"/>
                    <a:pt x="426" y="0"/>
                  </a:cubicBezTo>
                  <a:cubicBezTo>
                    <a:pt x="245" y="0"/>
                    <a:pt x="245" y="0"/>
                    <a:pt x="245" y="0"/>
                  </a:cubicBezTo>
                  <a:cubicBezTo>
                    <a:pt x="155" y="174"/>
                    <a:pt x="155" y="174"/>
                    <a:pt x="155" y="174"/>
                  </a:cubicBezTo>
                  <a:cubicBezTo>
                    <a:pt x="243" y="344"/>
                    <a:pt x="243" y="344"/>
                    <a:pt x="243" y="344"/>
                  </a:cubicBezTo>
                  <a:cubicBezTo>
                    <a:pt x="0" y="467"/>
                    <a:pt x="0" y="467"/>
                    <a:pt x="0" y="467"/>
                  </a:cubicBezTo>
                  <a:cubicBezTo>
                    <a:pt x="121" y="468"/>
                    <a:pt x="121" y="468"/>
                    <a:pt x="121" y="468"/>
                  </a:cubicBezTo>
                  <a:cubicBezTo>
                    <a:pt x="156" y="440"/>
                    <a:pt x="156" y="440"/>
                    <a:pt x="156" y="440"/>
                  </a:cubicBezTo>
                  <a:cubicBezTo>
                    <a:pt x="514" y="440"/>
                    <a:pt x="514" y="440"/>
                    <a:pt x="514" y="440"/>
                  </a:cubicBezTo>
                  <a:cubicBezTo>
                    <a:pt x="549" y="468"/>
                    <a:pt x="549" y="468"/>
                    <a:pt x="549" y="468"/>
                  </a:cubicBezTo>
                  <a:cubicBezTo>
                    <a:pt x="670" y="467"/>
                    <a:pt x="670" y="467"/>
                    <a:pt x="670" y="467"/>
                  </a:cubicBezTo>
                  <a:lnTo>
                    <a:pt x="427" y="344"/>
                  </a:lnTo>
                  <a:close/>
                  <a:moveTo>
                    <a:pt x="411" y="259"/>
                  </a:moveTo>
                  <a:cubicBezTo>
                    <a:pt x="394" y="259"/>
                    <a:pt x="380" y="245"/>
                    <a:pt x="380" y="228"/>
                  </a:cubicBezTo>
                  <a:cubicBezTo>
                    <a:pt x="380" y="211"/>
                    <a:pt x="394" y="197"/>
                    <a:pt x="411" y="197"/>
                  </a:cubicBezTo>
                  <a:cubicBezTo>
                    <a:pt x="429" y="197"/>
                    <a:pt x="442" y="211"/>
                    <a:pt x="442" y="228"/>
                  </a:cubicBezTo>
                  <a:cubicBezTo>
                    <a:pt x="442" y="245"/>
                    <a:pt x="429" y="259"/>
                    <a:pt x="411" y="259"/>
                  </a:cubicBezTo>
                  <a:close/>
                  <a:moveTo>
                    <a:pt x="410" y="357"/>
                  </a:moveTo>
                  <a:cubicBezTo>
                    <a:pt x="260" y="357"/>
                    <a:pt x="260" y="357"/>
                    <a:pt x="260" y="357"/>
                  </a:cubicBezTo>
                  <a:cubicBezTo>
                    <a:pt x="274" y="347"/>
                    <a:pt x="274" y="347"/>
                    <a:pt x="274" y="347"/>
                  </a:cubicBezTo>
                  <a:cubicBezTo>
                    <a:pt x="396" y="347"/>
                    <a:pt x="396" y="347"/>
                    <a:pt x="396" y="347"/>
                  </a:cubicBezTo>
                  <a:lnTo>
                    <a:pt x="410" y="357"/>
                  </a:lnTo>
                  <a:close/>
                  <a:moveTo>
                    <a:pt x="256" y="13"/>
                  </a:moveTo>
                  <a:cubicBezTo>
                    <a:pt x="415" y="13"/>
                    <a:pt x="415" y="13"/>
                    <a:pt x="415" y="13"/>
                  </a:cubicBezTo>
                  <a:cubicBezTo>
                    <a:pt x="494" y="169"/>
                    <a:pt x="494" y="169"/>
                    <a:pt x="494" y="169"/>
                  </a:cubicBezTo>
                  <a:cubicBezTo>
                    <a:pt x="176" y="169"/>
                    <a:pt x="176" y="169"/>
                    <a:pt x="176" y="169"/>
                  </a:cubicBezTo>
                  <a:lnTo>
                    <a:pt x="256" y="13"/>
                  </a:lnTo>
                  <a:close/>
                  <a:moveTo>
                    <a:pt x="228" y="228"/>
                  </a:moveTo>
                  <a:cubicBezTo>
                    <a:pt x="228" y="211"/>
                    <a:pt x="242" y="197"/>
                    <a:pt x="259" y="197"/>
                  </a:cubicBezTo>
                  <a:cubicBezTo>
                    <a:pt x="277" y="197"/>
                    <a:pt x="290" y="211"/>
                    <a:pt x="290" y="228"/>
                  </a:cubicBezTo>
                  <a:cubicBezTo>
                    <a:pt x="290" y="245"/>
                    <a:pt x="277" y="259"/>
                    <a:pt x="259" y="259"/>
                  </a:cubicBezTo>
                  <a:cubicBezTo>
                    <a:pt x="242" y="259"/>
                    <a:pt x="228" y="245"/>
                    <a:pt x="228" y="228"/>
                  </a:cubicBezTo>
                  <a:close/>
                  <a:moveTo>
                    <a:pt x="251" y="365"/>
                  </a:moveTo>
                  <a:cubicBezTo>
                    <a:pt x="419" y="365"/>
                    <a:pt x="419" y="365"/>
                    <a:pt x="419" y="365"/>
                  </a:cubicBezTo>
                  <a:cubicBezTo>
                    <a:pt x="441" y="382"/>
                    <a:pt x="441" y="382"/>
                    <a:pt x="441" y="382"/>
                  </a:cubicBezTo>
                  <a:cubicBezTo>
                    <a:pt x="229" y="382"/>
                    <a:pt x="229" y="382"/>
                    <a:pt x="229" y="382"/>
                  </a:cubicBezTo>
                  <a:lnTo>
                    <a:pt x="251" y="365"/>
                  </a:lnTo>
                  <a:close/>
                  <a:moveTo>
                    <a:pt x="175" y="425"/>
                  </a:moveTo>
                  <a:cubicBezTo>
                    <a:pt x="216" y="392"/>
                    <a:pt x="216" y="392"/>
                    <a:pt x="216" y="392"/>
                  </a:cubicBezTo>
                  <a:cubicBezTo>
                    <a:pt x="454" y="392"/>
                    <a:pt x="454" y="392"/>
                    <a:pt x="454" y="392"/>
                  </a:cubicBezTo>
                  <a:cubicBezTo>
                    <a:pt x="495" y="425"/>
                    <a:pt x="495" y="425"/>
                    <a:pt x="495" y="425"/>
                  </a:cubicBezTo>
                  <a:lnTo>
                    <a:pt x="175" y="425"/>
                  </a:lnTo>
                  <a:close/>
                </a:path>
              </a:pathLst>
            </a:custGeom>
            <a:solidFill>
              <a:schemeClr val="bg1"/>
            </a:solidFill>
            <a:ln w="6350">
              <a:noFill/>
              <a:miter lim="800000"/>
              <a:headEnd/>
              <a:tailEnd/>
            </a:ln>
            <a:effectLst/>
          </p:spPr>
          <p:txBody>
            <a:bodyPr/>
            <a:lstStyle/>
            <a:p>
              <a:pPr defTabSz="457181"/>
              <a:endParaRPr lang="en-US" sz="1600">
                <a:solidFill>
                  <a:srgbClr val="000000"/>
                </a:solidFill>
                <a:latin typeface="CiscoSansTT Light"/>
              </a:endParaRPr>
            </a:p>
          </p:txBody>
        </p:sp>
        <p:grpSp>
          <p:nvGrpSpPr>
            <p:cNvPr id="7" name="Group 6" descr="" title=""/>
            <p:cNvGrpSpPr/>
            <p:nvPr/>
          </p:nvGrpSpPr>
          <p:grpSpPr>
            <a:xfrm>
              <a:off x="4183005" y="1794578"/>
              <a:ext cx="531121" cy="563604"/>
              <a:chOff x="1019970" y="-872318"/>
              <a:chExt cx="438943" cy="465788"/>
            </a:xfrm>
          </p:grpSpPr>
          <p:grpSp>
            <p:nvGrpSpPr>
              <p:cNvPr id="117" name="Group 5" descr="" title=""/>
              <p:cNvGrpSpPr>
                <a:grpSpLocks noChangeAspect="1"/>
              </p:cNvGrpSpPr>
              <p:nvPr/>
            </p:nvGrpSpPr>
            <p:grpSpPr bwMode="auto">
              <a:xfrm>
                <a:off x="1019970" y="-793086"/>
                <a:ext cx="438943" cy="386556"/>
                <a:chOff x="2601" y="1917"/>
                <a:chExt cx="553" cy="487"/>
              </a:xfrm>
              <a:solidFill>
                <a:schemeClr val="bg1"/>
              </a:solidFill>
            </p:grpSpPr>
          </p:grpSp>
          <p:grpSp>
            <p:nvGrpSpPr>
              <p:cNvPr id="5" name="Group 4" descr="" title=""/>
              <p:cNvGrpSpPr/>
              <p:nvPr/>
            </p:nvGrpSpPr>
            <p:grpSpPr>
              <a:xfrm>
                <a:off x="1183898" y="-872318"/>
                <a:ext cx="111086" cy="71435"/>
                <a:chOff x="1188264" y="-891852"/>
                <a:chExt cx="111086" cy="86436"/>
              </a:xfrm>
            </p:grpSpPr>
          </p:grpSp>
        </p:grpSp>
        <p:grpSp>
          <p:nvGrpSpPr>
            <p:cNvPr id="106" name="Group 105" descr="" title=""/>
            <p:cNvGrpSpPr/>
            <p:nvPr/>
          </p:nvGrpSpPr>
          <p:grpSpPr>
            <a:xfrm>
              <a:off x="6169400" y="1778569"/>
              <a:ext cx="496888" cy="625475"/>
              <a:chOff x="3530601" y="2306638"/>
              <a:chExt cx="496888" cy="625475"/>
            </a:xfrm>
            <a:solidFill>
              <a:schemeClr val="bg1"/>
            </a:solidFill>
          </p:grpSpPr>
          <p:sp>
            <p:nvSpPr>
              <p:cNvPr id="107" name="Freeform 38" descr="" title=""/>
              <p:cNvSpPr>
                <a:spLocks/>
              </p:cNvSpPr>
              <p:nvPr/>
            </p:nvSpPr>
            <p:spPr bwMode="auto">
              <a:xfrm>
                <a:off x="3781426" y="2503488"/>
                <a:ext cx="246063" cy="65088"/>
              </a:xfrm>
              <a:custGeom>
                <a:avLst/>
                <a:gdLst>
                  <a:gd name="T0" fmla="*/ 150 w 152"/>
                  <a:gd name="T1" fmla="*/ 0 h 40"/>
                  <a:gd name="T2" fmla="*/ 4 w 152"/>
                  <a:gd name="T3" fmla="*/ 0 h 40"/>
                  <a:gd name="T4" fmla="*/ 4 w 152"/>
                  <a:gd name="T5" fmla="*/ 2 h 40"/>
                  <a:gd name="T6" fmla="*/ 0 w 152"/>
                  <a:gd name="T7" fmla="*/ 15 h 40"/>
                  <a:gd name="T8" fmla="*/ 25 w 152"/>
                  <a:gd name="T9" fmla="*/ 38 h 40"/>
                  <a:gd name="T10" fmla="*/ 28 w 152"/>
                  <a:gd name="T11" fmla="*/ 39 h 40"/>
                  <a:gd name="T12" fmla="*/ 32 w 152"/>
                  <a:gd name="T13" fmla="*/ 39 h 40"/>
                  <a:gd name="T14" fmla="*/ 150 w 152"/>
                  <a:gd name="T15" fmla="*/ 4 h 40"/>
                  <a:gd name="T16" fmla="*/ 152 w 152"/>
                  <a:gd name="T17" fmla="*/ 2 h 40"/>
                  <a:gd name="T18" fmla="*/ 150 w 152"/>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0">
                    <a:moveTo>
                      <a:pt x="150" y="0"/>
                    </a:moveTo>
                    <a:cubicBezTo>
                      <a:pt x="4" y="0"/>
                      <a:pt x="4" y="0"/>
                      <a:pt x="4" y="0"/>
                    </a:cubicBezTo>
                    <a:cubicBezTo>
                      <a:pt x="4" y="1"/>
                      <a:pt x="4" y="2"/>
                      <a:pt x="4" y="2"/>
                    </a:cubicBezTo>
                    <a:cubicBezTo>
                      <a:pt x="4" y="7"/>
                      <a:pt x="2" y="12"/>
                      <a:pt x="0" y="15"/>
                    </a:cubicBezTo>
                    <a:cubicBezTo>
                      <a:pt x="25" y="38"/>
                      <a:pt x="25" y="38"/>
                      <a:pt x="25" y="38"/>
                    </a:cubicBezTo>
                    <a:cubicBezTo>
                      <a:pt x="26" y="39"/>
                      <a:pt x="27" y="39"/>
                      <a:pt x="28" y="39"/>
                    </a:cubicBezTo>
                    <a:cubicBezTo>
                      <a:pt x="30" y="40"/>
                      <a:pt x="32" y="39"/>
                      <a:pt x="32" y="39"/>
                    </a:cubicBezTo>
                    <a:cubicBezTo>
                      <a:pt x="150" y="4"/>
                      <a:pt x="150" y="4"/>
                      <a:pt x="150" y="4"/>
                    </a:cubicBezTo>
                    <a:cubicBezTo>
                      <a:pt x="152" y="4"/>
                      <a:pt x="152" y="3"/>
                      <a:pt x="152" y="2"/>
                    </a:cubicBezTo>
                    <a:cubicBezTo>
                      <a:pt x="151" y="0"/>
                      <a:pt x="150" y="0"/>
                      <a:pt x="1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12" name="Freeform 39" descr="" title=""/>
              <p:cNvSpPr>
                <a:spLocks/>
              </p:cNvSpPr>
              <p:nvPr/>
            </p:nvSpPr>
            <p:spPr bwMode="auto">
              <a:xfrm>
                <a:off x="3568701" y="2306638"/>
                <a:ext cx="192088" cy="171450"/>
              </a:xfrm>
              <a:custGeom>
                <a:avLst/>
                <a:gdLst>
                  <a:gd name="T0" fmla="*/ 114 w 119"/>
                  <a:gd name="T1" fmla="*/ 103 h 106"/>
                  <a:gd name="T2" fmla="*/ 119 w 119"/>
                  <a:gd name="T3" fmla="*/ 104 h 106"/>
                  <a:gd name="T4" fmla="*/ 116 w 119"/>
                  <a:gd name="T5" fmla="*/ 65 h 106"/>
                  <a:gd name="T6" fmla="*/ 115 w 119"/>
                  <a:gd name="T7" fmla="*/ 62 h 106"/>
                  <a:gd name="T8" fmla="*/ 112 w 119"/>
                  <a:gd name="T9" fmla="*/ 60 h 106"/>
                  <a:gd name="T10" fmla="*/ 4 w 119"/>
                  <a:gd name="T11" fmla="*/ 0 h 106"/>
                  <a:gd name="T12" fmla="*/ 1 w 119"/>
                  <a:gd name="T13" fmla="*/ 1 h 106"/>
                  <a:gd name="T14" fmla="*/ 1 w 119"/>
                  <a:gd name="T15" fmla="*/ 4 h 106"/>
                  <a:gd name="T16" fmla="*/ 104 w 119"/>
                  <a:gd name="T17" fmla="*/ 106 h 106"/>
                  <a:gd name="T18" fmla="*/ 114 w 119"/>
                  <a:gd name="T19" fmla="*/ 10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06">
                    <a:moveTo>
                      <a:pt x="114" y="103"/>
                    </a:moveTo>
                    <a:cubicBezTo>
                      <a:pt x="116" y="103"/>
                      <a:pt x="117" y="103"/>
                      <a:pt x="119" y="104"/>
                    </a:cubicBezTo>
                    <a:cubicBezTo>
                      <a:pt x="116" y="65"/>
                      <a:pt x="116" y="65"/>
                      <a:pt x="116" y="65"/>
                    </a:cubicBezTo>
                    <a:cubicBezTo>
                      <a:pt x="116" y="64"/>
                      <a:pt x="115" y="63"/>
                      <a:pt x="115" y="62"/>
                    </a:cubicBezTo>
                    <a:cubicBezTo>
                      <a:pt x="114" y="60"/>
                      <a:pt x="112" y="60"/>
                      <a:pt x="112" y="60"/>
                    </a:cubicBezTo>
                    <a:cubicBezTo>
                      <a:pt x="4" y="0"/>
                      <a:pt x="4" y="0"/>
                      <a:pt x="4" y="0"/>
                    </a:cubicBezTo>
                    <a:cubicBezTo>
                      <a:pt x="3" y="0"/>
                      <a:pt x="2" y="0"/>
                      <a:pt x="1" y="1"/>
                    </a:cubicBezTo>
                    <a:cubicBezTo>
                      <a:pt x="0" y="2"/>
                      <a:pt x="1" y="4"/>
                      <a:pt x="1" y="4"/>
                    </a:cubicBezTo>
                    <a:cubicBezTo>
                      <a:pt x="104" y="106"/>
                      <a:pt x="104" y="106"/>
                      <a:pt x="104" y="106"/>
                    </a:cubicBezTo>
                    <a:cubicBezTo>
                      <a:pt x="107" y="104"/>
                      <a:pt x="110" y="103"/>
                      <a:pt x="114"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13" name="Freeform 40" descr="" title=""/>
              <p:cNvSpPr>
                <a:spLocks/>
              </p:cNvSpPr>
              <p:nvPr/>
            </p:nvSpPr>
            <p:spPr bwMode="auto">
              <a:xfrm>
                <a:off x="3530601" y="2505076"/>
                <a:ext cx="193675" cy="177800"/>
              </a:xfrm>
              <a:custGeom>
                <a:avLst/>
                <a:gdLst>
                  <a:gd name="T0" fmla="*/ 116 w 119"/>
                  <a:gd name="T1" fmla="*/ 1 h 110"/>
                  <a:gd name="T2" fmla="*/ 116 w 119"/>
                  <a:gd name="T3" fmla="*/ 0 h 110"/>
                  <a:gd name="T4" fmla="*/ 74 w 119"/>
                  <a:gd name="T5" fmla="*/ 0 h 110"/>
                  <a:gd name="T6" fmla="*/ 71 w 119"/>
                  <a:gd name="T7" fmla="*/ 1 h 110"/>
                  <a:gd name="T8" fmla="*/ 69 w 119"/>
                  <a:gd name="T9" fmla="*/ 3 h 110"/>
                  <a:gd name="T10" fmla="*/ 1 w 119"/>
                  <a:gd name="T11" fmla="*/ 106 h 110"/>
                  <a:gd name="T12" fmla="*/ 1 w 119"/>
                  <a:gd name="T13" fmla="*/ 109 h 110"/>
                  <a:gd name="T14" fmla="*/ 4 w 119"/>
                  <a:gd name="T15" fmla="*/ 109 h 110"/>
                  <a:gd name="T16" fmla="*/ 119 w 119"/>
                  <a:gd name="T17" fmla="*/ 11 h 110"/>
                  <a:gd name="T18" fmla="*/ 116 w 119"/>
                  <a:gd name="T19"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0">
                    <a:moveTo>
                      <a:pt x="116" y="1"/>
                    </a:moveTo>
                    <a:cubicBezTo>
                      <a:pt x="116" y="1"/>
                      <a:pt x="116" y="1"/>
                      <a:pt x="116" y="0"/>
                    </a:cubicBezTo>
                    <a:cubicBezTo>
                      <a:pt x="74" y="0"/>
                      <a:pt x="74" y="0"/>
                      <a:pt x="74" y="0"/>
                    </a:cubicBezTo>
                    <a:cubicBezTo>
                      <a:pt x="73" y="0"/>
                      <a:pt x="72" y="0"/>
                      <a:pt x="71" y="1"/>
                    </a:cubicBezTo>
                    <a:cubicBezTo>
                      <a:pt x="69" y="2"/>
                      <a:pt x="69" y="3"/>
                      <a:pt x="69" y="3"/>
                    </a:cubicBezTo>
                    <a:cubicBezTo>
                      <a:pt x="1" y="106"/>
                      <a:pt x="1" y="106"/>
                      <a:pt x="1" y="106"/>
                    </a:cubicBezTo>
                    <a:cubicBezTo>
                      <a:pt x="0" y="108"/>
                      <a:pt x="1" y="109"/>
                      <a:pt x="1" y="109"/>
                    </a:cubicBezTo>
                    <a:cubicBezTo>
                      <a:pt x="2" y="110"/>
                      <a:pt x="4" y="109"/>
                      <a:pt x="4" y="109"/>
                    </a:cubicBezTo>
                    <a:cubicBezTo>
                      <a:pt x="119" y="11"/>
                      <a:pt x="119" y="11"/>
                      <a:pt x="119" y="11"/>
                    </a:cubicBezTo>
                    <a:cubicBezTo>
                      <a:pt x="117" y="8"/>
                      <a:pt x="116" y="5"/>
                      <a:pt x="1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14" name="Oval 41" descr="" title=""/>
              <p:cNvSpPr>
                <a:spLocks noChangeArrowheads="1"/>
              </p:cNvSpPr>
              <p:nvPr/>
            </p:nvSpPr>
            <p:spPr bwMode="auto">
              <a:xfrm>
                <a:off x="3725863" y="2479676"/>
                <a:ext cx="57150"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15" name="Freeform 42" descr="" title=""/>
              <p:cNvSpPr>
                <a:spLocks/>
              </p:cNvSpPr>
              <p:nvPr/>
            </p:nvSpPr>
            <p:spPr bwMode="auto">
              <a:xfrm>
                <a:off x="3738563" y="2490788"/>
                <a:ext cx="33338" cy="100013"/>
              </a:xfrm>
              <a:custGeom>
                <a:avLst/>
                <a:gdLst>
                  <a:gd name="T0" fmla="*/ 21 w 21"/>
                  <a:gd name="T1" fmla="*/ 62 h 62"/>
                  <a:gd name="T2" fmla="*/ 17 w 21"/>
                  <a:gd name="T3" fmla="*/ 6 h 62"/>
                  <a:gd name="T4" fmla="*/ 12 w 21"/>
                  <a:gd name="T5" fmla="*/ 0 h 62"/>
                  <a:gd name="T6" fmla="*/ 8 w 21"/>
                  <a:gd name="T7" fmla="*/ 0 h 62"/>
                  <a:gd name="T8" fmla="*/ 2 w 21"/>
                  <a:gd name="T9" fmla="*/ 6 h 62"/>
                  <a:gd name="T10" fmla="*/ 0 w 21"/>
                  <a:gd name="T11" fmla="*/ 62 h 62"/>
                  <a:gd name="T12" fmla="*/ 21 w 21"/>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21" h="62">
                    <a:moveTo>
                      <a:pt x="21" y="62"/>
                    </a:moveTo>
                    <a:cubicBezTo>
                      <a:pt x="17" y="6"/>
                      <a:pt x="17" y="6"/>
                      <a:pt x="17" y="6"/>
                    </a:cubicBezTo>
                    <a:cubicBezTo>
                      <a:pt x="17" y="3"/>
                      <a:pt x="15" y="0"/>
                      <a:pt x="12" y="0"/>
                    </a:cubicBezTo>
                    <a:cubicBezTo>
                      <a:pt x="8" y="0"/>
                      <a:pt x="8" y="0"/>
                      <a:pt x="8" y="0"/>
                    </a:cubicBezTo>
                    <a:cubicBezTo>
                      <a:pt x="5" y="0"/>
                      <a:pt x="2" y="3"/>
                      <a:pt x="2" y="6"/>
                    </a:cubicBezTo>
                    <a:cubicBezTo>
                      <a:pt x="0" y="62"/>
                      <a:pt x="0" y="62"/>
                      <a:pt x="0" y="62"/>
                    </a:cubicBezTo>
                    <a:lnTo>
                      <a:pt x="2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16" name="Freeform 43" descr="" title=""/>
              <p:cNvSpPr>
                <a:spLocks/>
              </p:cNvSpPr>
              <p:nvPr/>
            </p:nvSpPr>
            <p:spPr bwMode="auto">
              <a:xfrm>
                <a:off x="3722688" y="2601913"/>
                <a:ext cx="69850" cy="330200"/>
              </a:xfrm>
              <a:custGeom>
                <a:avLst/>
                <a:gdLst>
                  <a:gd name="T0" fmla="*/ 10 w 43"/>
                  <a:gd name="T1" fmla="*/ 0 h 204"/>
                  <a:gd name="T2" fmla="*/ 0 w 43"/>
                  <a:gd name="T3" fmla="*/ 198 h 204"/>
                  <a:gd name="T4" fmla="*/ 6 w 43"/>
                  <a:gd name="T5" fmla="*/ 204 h 204"/>
                  <a:gd name="T6" fmla="*/ 38 w 43"/>
                  <a:gd name="T7" fmla="*/ 204 h 204"/>
                  <a:gd name="T8" fmla="*/ 43 w 43"/>
                  <a:gd name="T9" fmla="*/ 198 h 204"/>
                  <a:gd name="T10" fmla="*/ 31 w 43"/>
                  <a:gd name="T11" fmla="*/ 0 h 204"/>
                  <a:gd name="T12" fmla="*/ 10 w 43"/>
                  <a:gd name="T13" fmla="*/ 0 h 204"/>
                </a:gdLst>
                <a:ahLst/>
                <a:cxnLst>
                  <a:cxn ang="0">
                    <a:pos x="T0" y="T1"/>
                  </a:cxn>
                  <a:cxn ang="0">
                    <a:pos x="T2" y="T3"/>
                  </a:cxn>
                  <a:cxn ang="0">
                    <a:pos x="T4" y="T5"/>
                  </a:cxn>
                  <a:cxn ang="0">
                    <a:pos x="T6" y="T7"/>
                  </a:cxn>
                  <a:cxn ang="0">
                    <a:pos x="T8" y="T9"/>
                  </a:cxn>
                  <a:cxn ang="0">
                    <a:pos x="T10" y="T11"/>
                  </a:cxn>
                  <a:cxn ang="0">
                    <a:pos x="T12" y="T13"/>
                  </a:cxn>
                </a:cxnLst>
                <a:rect l="0" t="0" r="r" b="b"/>
                <a:pathLst>
                  <a:path w="43" h="204">
                    <a:moveTo>
                      <a:pt x="10" y="0"/>
                    </a:moveTo>
                    <a:cubicBezTo>
                      <a:pt x="0" y="198"/>
                      <a:pt x="0" y="198"/>
                      <a:pt x="0" y="198"/>
                    </a:cubicBezTo>
                    <a:cubicBezTo>
                      <a:pt x="0" y="201"/>
                      <a:pt x="3" y="204"/>
                      <a:pt x="6" y="204"/>
                    </a:cubicBezTo>
                    <a:cubicBezTo>
                      <a:pt x="38" y="204"/>
                      <a:pt x="38" y="204"/>
                      <a:pt x="38" y="204"/>
                    </a:cubicBezTo>
                    <a:cubicBezTo>
                      <a:pt x="41" y="204"/>
                      <a:pt x="43" y="201"/>
                      <a:pt x="43" y="198"/>
                    </a:cubicBezTo>
                    <a:cubicBezTo>
                      <a:pt x="31" y="0"/>
                      <a:pt x="31" y="0"/>
                      <a:pt x="31" y="0"/>
                    </a:cubicBez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grpSp>
        <p:grpSp>
          <p:nvGrpSpPr>
            <p:cNvPr id="90" name="Group 89" descr="" title=""/>
            <p:cNvGrpSpPr/>
            <p:nvPr/>
          </p:nvGrpSpPr>
          <p:grpSpPr>
            <a:xfrm>
              <a:off x="5673724" y="2019300"/>
              <a:ext cx="496888" cy="625475"/>
              <a:chOff x="3530601" y="2306638"/>
              <a:chExt cx="496888" cy="625475"/>
            </a:xfrm>
            <a:solidFill>
              <a:schemeClr val="bg1"/>
            </a:solidFill>
          </p:grpSpPr>
          <p:sp>
            <p:nvSpPr>
              <p:cNvPr id="92" name="Freeform 38" descr="" title=""/>
              <p:cNvSpPr>
                <a:spLocks/>
              </p:cNvSpPr>
              <p:nvPr/>
            </p:nvSpPr>
            <p:spPr bwMode="auto">
              <a:xfrm>
                <a:off x="3781426" y="2503488"/>
                <a:ext cx="246063" cy="65088"/>
              </a:xfrm>
              <a:custGeom>
                <a:avLst/>
                <a:gdLst>
                  <a:gd name="T0" fmla="*/ 150 w 152"/>
                  <a:gd name="T1" fmla="*/ 0 h 40"/>
                  <a:gd name="T2" fmla="*/ 4 w 152"/>
                  <a:gd name="T3" fmla="*/ 0 h 40"/>
                  <a:gd name="T4" fmla="*/ 4 w 152"/>
                  <a:gd name="T5" fmla="*/ 2 h 40"/>
                  <a:gd name="T6" fmla="*/ 0 w 152"/>
                  <a:gd name="T7" fmla="*/ 15 h 40"/>
                  <a:gd name="T8" fmla="*/ 25 w 152"/>
                  <a:gd name="T9" fmla="*/ 38 h 40"/>
                  <a:gd name="T10" fmla="*/ 28 w 152"/>
                  <a:gd name="T11" fmla="*/ 39 h 40"/>
                  <a:gd name="T12" fmla="*/ 32 w 152"/>
                  <a:gd name="T13" fmla="*/ 39 h 40"/>
                  <a:gd name="T14" fmla="*/ 150 w 152"/>
                  <a:gd name="T15" fmla="*/ 4 h 40"/>
                  <a:gd name="T16" fmla="*/ 152 w 152"/>
                  <a:gd name="T17" fmla="*/ 2 h 40"/>
                  <a:gd name="T18" fmla="*/ 150 w 152"/>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0">
                    <a:moveTo>
                      <a:pt x="150" y="0"/>
                    </a:moveTo>
                    <a:cubicBezTo>
                      <a:pt x="4" y="0"/>
                      <a:pt x="4" y="0"/>
                      <a:pt x="4" y="0"/>
                    </a:cubicBezTo>
                    <a:cubicBezTo>
                      <a:pt x="4" y="1"/>
                      <a:pt x="4" y="2"/>
                      <a:pt x="4" y="2"/>
                    </a:cubicBezTo>
                    <a:cubicBezTo>
                      <a:pt x="4" y="7"/>
                      <a:pt x="2" y="12"/>
                      <a:pt x="0" y="15"/>
                    </a:cubicBezTo>
                    <a:cubicBezTo>
                      <a:pt x="25" y="38"/>
                      <a:pt x="25" y="38"/>
                      <a:pt x="25" y="38"/>
                    </a:cubicBezTo>
                    <a:cubicBezTo>
                      <a:pt x="26" y="39"/>
                      <a:pt x="27" y="39"/>
                      <a:pt x="28" y="39"/>
                    </a:cubicBezTo>
                    <a:cubicBezTo>
                      <a:pt x="30" y="40"/>
                      <a:pt x="32" y="39"/>
                      <a:pt x="32" y="39"/>
                    </a:cubicBezTo>
                    <a:cubicBezTo>
                      <a:pt x="150" y="4"/>
                      <a:pt x="150" y="4"/>
                      <a:pt x="150" y="4"/>
                    </a:cubicBezTo>
                    <a:cubicBezTo>
                      <a:pt x="152" y="4"/>
                      <a:pt x="152" y="3"/>
                      <a:pt x="152" y="2"/>
                    </a:cubicBezTo>
                    <a:cubicBezTo>
                      <a:pt x="151" y="0"/>
                      <a:pt x="150" y="0"/>
                      <a:pt x="1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96" name="Freeform 39" descr="" title=""/>
              <p:cNvSpPr>
                <a:spLocks/>
              </p:cNvSpPr>
              <p:nvPr/>
            </p:nvSpPr>
            <p:spPr bwMode="auto">
              <a:xfrm>
                <a:off x="3568701" y="2306638"/>
                <a:ext cx="192088" cy="171450"/>
              </a:xfrm>
              <a:custGeom>
                <a:avLst/>
                <a:gdLst>
                  <a:gd name="T0" fmla="*/ 114 w 119"/>
                  <a:gd name="T1" fmla="*/ 103 h 106"/>
                  <a:gd name="T2" fmla="*/ 119 w 119"/>
                  <a:gd name="T3" fmla="*/ 104 h 106"/>
                  <a:gd name="T4" fmla="*/ 116 w 119"/>
                  <a:gd name="T5" fmla="*/ 65 h 106"/>
                  <a:gd name="T6" fmla="*/ 115 w 119"/>
                  <a:gd name="T7" fmla="*/ 62 h 106"/>
                  <a:gd name="T8" fmla="*/ 112 w 119"/>
                  <a:gd name="T9" fmla="*/ 60 h 106"/>
                  <a:gd name="T10" fmla="*/ 4 w 119"/>
                  <a:gd name="T11" fmla="*/ 0 h 106"/>
                  <a:gd name="T12" fmla="*/ 1 w 119"/>
                  <a:gd name="T13" fmla="*/ 1 h 106"/>
                  <a:gd name="T14" fmla="*/ 1 w 119"/>
                  <a:gd name="T15" fmla="*/ 4 h 106"/>
                  <a:gd name="T16" fmla="*/ 104 w 119"/>
                  <a:gd name="T17" fmla="*/ 106 h 106"/>
                  <a:gd name="T18" fmla="*/ 114 w 119"/>
                  <a:gd name="T19" fmla="*/ 10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06">
                    <a:moveTo>
                      <a:pt x="114" y="103"/>
                    </a:moveTo>
                    <a:cubicBezTo>
                      <a:pt x="116" y="103"/>
                      <a:pt x="117" y="103"/>
                      <a:pt x="119" y="104"/>
                    </a:cubicBezTo>
                    <a:cubicBezTo>
                      <a:pt x="116" y="65"/>
                      <a:pt x="116" y="65"/>
                      <a:pt x="116" y="65"/>
                    </a:cubicBezTo>
                    <a:cubicBezTo>
                      <a:pt x="116" y="64"/>
                      <a:pt x="115" y="63"/>
                      <a:pt x="115" y="62"/>
                    </a:cubicBezTo>
                    <a:cubicBezTo>
                      <a:pt x="114" y="60"/>
                      <a:pt x="112" y="60"/>
                      <a:pt x="112" y="60"/>
                    </a:cubicBezTo>
                    <a:cubicBezTo>
                      <a:pt x="4" y="0"/>
                      <a:pt x="4" y="0"/>
                      <a:pt x="4" y="0"/>
                    </a:cubicBezTo>
                    <a:cubicBezTo>
                      <a:pt x="3" y="0"/>
                      <a:pt x="2" y="0"/>
                      <a:pt x="1" y="1"/>
                    </a:cubicBezTo>
                    <a:cubicBezTo>
                      <a:pt x="0" y="2"/>
                      <a:pt x="1" y="4"/>
                      <a:pt x="1" y="4"/>
                    </a:cubicBezTo>
                    <a:cubicBezTo>
                      <a:pt x="104" y="106"/>
                      <a:pt x="104" y="106"/>
                      <a:pt x="104" y="106"/>
                    </a:cubicBezTo>
                    <a:cubicBezTo>
                      <a:pt x="107" y="104"/>
                      <a:pt x="110" y="103"/>
                      <a:pt x="114"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97" name="Freeform 40" descr="" title=""/>
              <p:cNvSpPr>
                <a:spLocks/>
              </p:cNvSpPr>
              <p:nvPr/>
            </p:nvSpPr>
            <p:spPr bwMode="auto">
              <a:xfrm>
                <a:off x="3530601" y="2505076"/>
                <a:ext cx="193675" cy="177800"/>
              </a:xfrm>
              <a:custGeom>
                <a:avLst/>
                <a:gdLst>
                  <a:gd name="T0" fmla="*/ 116 w 119"/>
                  <a:gd name="T1" fmla="*/ 1 h 110"/>
                  <a:gd name="T2" fmla="*/ 116 w 119"/>
                  <a:gd name="T3" fmla="*/ 0 h 110"/>
                  <a:gd name="T4" fmla="*/ 74 w 119"/>
                  <a:gd name="T5" fmla="*/ 0 h 110"/>
                  <a:gd name="T6" fmla="*/ 71 w 119"/>
                  <a:gd name="T7" fmla="*/ 1 h 110"/>
                  <a:gd name="T8" fmla="*/ 69 w 119"/>
                  <a:gd name="T9" fmla="*/ 3 h 110"/>
                  <a:gd name="T10" fmla="*/ 1 w 119"/>
                  <a:gd name="T11" fmla="*/ 106 h 110"/>
                  <a:gd name="T12" fmla="*/ 1 w 119"/>
                  <a:gd name="T13" fmla="*/ 109 h 110"/>
                  <a:gd name="T14" fmla="*/ 4 w 119"/>
                  <a:gd name="T15" fmla="*/ 109 h 110"/>
                  <a:gd name="T16" fmla="*/ 119 w 119"/>
                  <a:gd name="T17" fmla="*/ 11 h 110"/>
                  <a:gd name="T18" fmla="*/ 116 w 119"/>
                  <a:gd name="T19"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0">
                    <a:moveTo>
                      <a:pt x="116" y="1"/>
                    </a:moveTo>
                    <a:cubicBezTo>
                      <a:pt x="116" y="1"/>
                      <a:pt x="116" y="1"/>
                      <a:pt x="116" y="0"/>
                    </a:cubicBezTo>
                    <a:cubicBezTo>
                      <a:pt x="74" y="0"/>
                      <a:pt x="74" y="0"/>
                      <a:pt x="74" y="0"/>
                    </a:cubicBezTo>
                    <a:cubicBezTo>
                      <a:pt x="73" y="0"/>
                      <a:pt x="72" y="0"/>
                      <a:pt x="71" y="1"/>
                    </a:cubicBezTo>
                    <a:cubicBezTo>
                      <a:pt x="69" y="2"/>
                      <a:pt x="69" y="3"/>
                      <a:pt x="69" y="3"/>
                    </a:cubicBezTo>
                    <a:cubicBezTo>
                      <a:pt x="1" y="106"/>
                      <a:pt x="1" y="106"/>
                      <a:pt x="1" y="106"/>
                    </a:cubicBezTo>
                    <a:cubicBezTo>
                      <a:pt x="0" y="108"/>
                      <a:pt x="1" y="109"/>
                      <a:pt x="1" y="109"/>
                    </a:cubicBezTo>
                    <a:cubicBezTo>
                      <a:pt x="2" y="110"/>
                      <a:pt x="4" y="109"/>
                      <a:pt x="4" y="109"/>
                    </a:cubicBezTo>
                    <a:cubicBezTo>
                      <a:pt x="119" y="11"/>
                      <a:pt x="119" y="11"/>
                      <a:pt x="119" y="11"/>
                    </a:cubicBezTo>
                    <a:cubicBezTo>
                      <a:pt x="117" y="8"/>
                      <a:pt x="116" y="5"/>
                      <a:pt x="1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98" name="Oval 41" descr="" title=""/>
              <p:cNvSpPr>
                <a:spLocks noChangeArrowheads="1"/>
              </p:cNvSpPr>
              <p:nvPr/>
            </p:nvSpPr>
            <p:spPr bwMode="auto">
              <a:xfrm>
                <a:off x="3725863" y="2479676"/>
                <a:ext cx="57150"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99" name="Freeform 42" descr="" title=""/>
              <p:cNvSpPr>
                <a:spLocks/>
              </p:cNvSpPr>
              <p:nvPr/>
            </p:nvSpPr>
            <p:spPr bwMode="auto">
              <a:xfrm>
                <a:off x="3738563" y="2490788"/>
                <a:ext cx="33338" cy="100013"/>
              </a:xfrm>
              <a:custGeom>
                <a:avLst/>
                <a:gdLst>
                  <a:gd name="T0" fmla="*/ 21 w 21"/>
                  <a:gd name="T1" fmla="*/ 62 h 62"/>
                  <a:gd name="T2" fmla="*/ 17 w 21"/>
                  <a:gd name="T3" fmla="*/ 6 h 62"/>
                  <a:gd name="T4" fmla="*/ 12 w 21"/>
                  <a:gd name="T5" fmla="*/ 0 h 62"/>
                  <a:gd name="T6" fmla="*/ 8 w 21"/>
                  <a:gd name="T7" fmla="*/ 0 h 62"/>
                  <a:gd name="T8" fmla="*/ 2 w 21"/>
                  <a:gd name="T9" fmla="*/ 6 h 62"/>
                  <a:gd name="T10" fmla="*/ 0 w 21"/>
                  <a:gd name="T11" fmla="*/ 62 h 62"/>
                  <a:gd name="T12" fmla="*/ 21 w 21"/>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21" h="62">
                    <a:moveTo>
                      <a:pt x="21" y="62"/>
                    </a:moveTo>
                    <a:cubicBezTo>
                      <a:pt x="17" y="6"/>
                      <a:pt x="17" y="6"/>
                      <a:pt x="17" y="6"/>
                    </a:cubicBezTo>
                    <a:cubicBezTo>
                      <a:pt x="17" y="3"/>
                      <a:pt x="15" y="0"/>
                      <a:pt x="12" y="0"/>
                    </a:cubicBezTo>
                    <a:cubicBezTo>
                      <a:pt x="8" y="0"/>
                      <a:pt x="8" y="0"/>
                      <a:pt x="8" y="0"/>
                    </a:cubicBezTo>
                    <a:cubicBezTo>
                      <a:pt x="5" y="0"/>
                      <a:pt x="2" y="3"/>
                      <a:pt x="2" y="6"/>
                    </a:cubicBezTo>
                    <a:cubicBezTo>
                      <a:pt x="0" y="62"/>
                      <a:pt x="0" y="62"/>
                      <a:pt x="0" y="62"/>
                    </a:cubicBezTo>
                    <a:lnTo>
                      <a:pt x="2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01" name="Freeform 43" descr="" title=""/>
              <p:cNvSpPr>
                <a:spLocks/>
              </p:cNvSpPr>
              <p:nvPr/>
            </p:nvSpPr>
            <p:spPr bwMode="auto">
              <a:xfrm>
                <a:off x="3722688" y="2601913"/>
                <a:ext cx="69850" cy="330200"/>
              </a:xfrm>
              <a:custGeom>
                <a:avLst/>
                <a:gdLst>
                  <a:gd name="T0" fmla="*/ 10 w 43"/>
                  <a:gd name="T1" fmla="*/ 0 h 204"/>
                  <a:gd name="T2" fmla="*/ 0 w 43"/>
                  <a:gd name="T3" fmla="*/ 198 h 204"/>
                  <a:gd name="T4" fmla="*/ 6 w 43"/>
                  <a:gd name="T5" fmla="*/ 204 h 204"/>
                  <a:gd name="T6" fmla="*/ 38 w 43"/>
                  <a:gd name="T7" fmla="*/ 204 h 204"/>
                  <a:gd name="T8" fmla="*/ 43 w 43"/>
                  <a:gd name="T9" fmla="*/ 198 h 204"/>
                  <a:gd name="T10" fmla="*/ 31 w 43"/>
                  <a:gd name="T11" fmla="*/ 0 h 204"/>
                  <a:gd name="T12" fmla="*/ 10 w 43"/>
                  <a:gd name="T13" fmla="*/ 0 h 204"/>
                </a:gdLst>
                <a:ahLst/>
                <a:cxnLst>
                  <a:cxn ang="0">
                    <a:pos x="T0" y="T1"/>
                  </a:cxn>
                  <a:cxn ang="0">
                    <a:pos x="T2" y="T3"/>
                  </a:cxn>
                  <a:cxn ang="0">
                    <a:pos x="T4" y="T5"/>
                  </a:cxn>
                  <a:cxn ang="0">
                    <a:pos x="T6" y="T7"/>
                  </a:cxn>
                  <a:cxn ang="0">
                    <a:pos x="T8" y="T9"/>
                  </a:cxn>
                  <a:cxn ang="0">
                    <a:pos x="T10" y="T11"/>
                  </a:cxn>
                  <a:cxn ang="0">
                    <a:pos x="T12" y="T13"/>
                  </a:cxn>
                </a:cxnLst>
                <a:rect l="0" t="0" r="r" b="b"/>
                <a:pathLst>
                  <a:path w="43" h="204">
                    <a:moveTo>
                      <a:pt x="10" y="0"/>
                    </a:moveTo>
                    <a:cubicBezTo>
                      <a:pt x="0" y="198"/>
                      <a:pt x="0" y="198"/>
                      <a:pt x="0" y="198"/>
                    </a:cubicBezTo>
                    <a:cubicBezTo>
                      <a:pt x="0" y="201"/>
                      <a:pt x="3" y="204"/>
                      <a:pt x="6" y="204"/>
                    </a:cubicBezTo>
                    <a:cubicBezTo>
                      <a:pt x="38" y="204"/>
                      <a:pt x="38" y="204"/>
                      <a:pt x="38" y="204"/>
                    </a:cubicBezTo>
                    <a:cubicBezTo>
                      <a:pt x="41" y="204"/>
                      <a:pt x="43" y="201"/>
                      <a:pt x="43" y="198"/>
                    </a:cubicBezTo>
                    <a:cubicBezTo>
                      <a:pt x="31" y="0"/>
                      <a:pt x="31" y="0"/>
                      <a:pt x="31" y="0"/>
                    </a:cubicBez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grpSp>
        <p:grpSp>
          <p:nvGrpSpPr>
            <p:cNvPr id="127" name="Group 126" descr="" title=""/>
            <p:cNvGrpSpPr/>
            <p:nvPr/>
          </p:nvGrpSpPr>
          <p:grpSpPr>
            <a:xfrm>
              <a:off x="6665075" y="1537837"/>
              <a:ext cx="496888" cy="625475"/>
              <a:chOff x="3530601" y="2306638"/>
              <a:chExt cx="496888" cy="625475"/>
            </a:xfrm>
            <a:solidFill>
              <a:schemeClr val="bg1"/>
            </a:solidFill>
          </p:grpSpPr>
          <p:sp>
            <p:nvSpPr>
              <p:cNvPr id="128" name="Freeform 38" descr="" title=""/>
              <p:cNvSpPr>
                <a:spLocks/>
              </p:cNvSpPr>
              <p:nvPr/>
            </p:nvSpPr>
            <p:spPr bwMode="auto">
              <a:xfrm>
                <a:off x="3781426" y="2503488"/>
                <a:ext cx="246063" cy="65088"/>
              </a:xfrm>
              <a:custGeom>
                <a:avLst/>
                <a:gdLst>
                  <a:gd name="T0" fmla="*/ 150 w 152"/>
                  <a:gd name="T1" fmla="*/ 0 h 40"/>
                  <a:gd name="T2" fmla="*/ 4 w 152"/>
                  <a:gd name="T3" fmla="*/ 0 h 40"/>
                  <a:gd name="T4" fmla="*/ 4 w 152"/>
                  <a:gd name="T5" fmla="*/ 2 h 40"/>
                  <a:gd name="T6" fmla="*/ 0 w 152"/>
                  <a:gd name="T7" fmla="*/ 15 h 40"/>
                  <a:gd name="T8" fmla="*/ 25 w 152"/>
                  <a:gd name="T9" fmla="*/ 38 h 40"/>
                  <a:gd name="T10" fmla="*/ 28 w 152"/>
                  <a:gd name="T11" fmla="*/ 39 h 40"/>
                  <a:gd name="T12" fmla="*/ 32 w 152"/>
                  <a:gd name="T13" fmla="*/ 39 h 40"/>
                  <a:gd name="T14" fmla="*/ 150 w 152"/>
                  <a:gd name="T15" fmla="*/ 4 h 40"/>
                  <a:gd name="T16" fmla="*/ 152 w 152"/>
                  <a:gd name="T17" fmla="*/ 2 h 40"/>
                  <a:gd name="T18" fmla="*/ 150 w 152"/>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0">
                    <a:moveTo>
                      <a:pt x="150" y="0"/>
                    </a:moveTo>
                    <a:cubicBezTo>
                      <a:pt x="4" y="0"/>
                      <a:pt x="4" y="0"/>
                      <a:pt x="4" y="0"/>
                    </a:cubicBezTo>
                    <a:cubicBezTo>
                      <a:pt x="4" y="1"/>
                      <a:pt x="4" y="2"/>
                      <a:pt x="4" y="2"/>
                    </a:cubicBezTo>
                    <a:cubicBezTo>
                      <a:pt x="4" y="7"/>
                      <a:pt x="2" y="12"/>
                      <a:pt x="0" y="15"/>
                    </a:cubicBezTo>
                    <a:cubicBezTo>
                      <a:pt x="25" y="38"/>
                      <a:pt x="25" y="38"/>
                      <a:pt x="25" y="38"/>
                    </a:cubicBezTo>
                    <a:cubicBezTo>
                      <a:pt x="26" y="39"/>
                      <a:pt x="27" y="39"/>
                      <a:pt x="28" y="39"/>
                    </a:cubicBezTo>
                    <a:cubicBezTo>
                      <a:pt x="30" y="40"/>
                      <a:pt x="32" y="39"/>
                      <a:pt x="32" y="39"/>
                    </a:cubicBezTo>
                    <a:cubicBezTo>
                      <a:pt x="150" y="4"/>
                      <a:pt x="150" y="4"/>
                      <a:pt x="150" y="4"/>
                    </a:cubicBezTo>
                    <a:cubicBezTo>
                      <a:pt x="152" y="4"/>
                      <a:pt x="152" y="3"/>
                      <a:pt x="152" y="2"/>
                    </a:cubicBezTo>
                    <a:cubicBezTo>
                      <a:pt x="151" y="0"/>
                      <a:pt x="150" y="0"/>
                      <a:pt x="1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29" name="Freeform 39" descr="" title=""/>
              <p:cNvSpPr>
                <a:spLocks/>
              </p:cNvSpPr>
              <p:nvPr/>
            </p:nvSpPr>
            <p:spPr bwMode="auto">
              <a:xfrm>
                <a:off x="3568701" y="2306638"/>
                <a:ext cx="192088" cy="171450"/>
              </a:xfrm>
              <a:custGeom>
                <a:avLst/>
                <a:gdLst>
                  <a:gd name="T0" fmla="*/ 114 w 119"/>
                  <a:gd name="T1" fmla="*/ 103 h 106"/>
                  <a:gd name="T2" fmla="*/ 119 w 119"/>
                  <a:gd name="T3" fmla="*/ 104 h 106"/>
                  <a:gd name="T4" fmla="*/ 116 w 119"/>
                  <a:gd name="T5" fmla="*/ 65 h 106"/>
                  <a:gd name="T6" fmla="*/ 115 w 119"/>
                  <a:gd name="T7" fmla="*/ 62 h 106"/>
                  <a:gd name="T8" fmla="*/ 112 w 119"/>
                  <a:gd name="T9" fmla="*/ 60 h 106"/>
                  <a:gd name="T10" fmla="*/ 4 w 119"/>
                  <a:gd name="T11" fmla="*/ 0 h 106"/>
                  <a:gd name="T12" fmla="*/ 1 w 119"/>
                  <a:gd name="T13" fmla="*/ 1 h 106"/>
                  <a:gd name="T14" fmla="*/ 1 w 119"/>
                  <a:gd name="T15" fmla="*/ 4 h 106"/>
                  <a:gd name="T16" fmla="*/ 104 w 119"/>
                  <a:gd name="T17" fmla="*/ 106 h 106"/>
                  <a:gd name="T18" fmla="*/ 114 w 119"/>
                  <a:gd name="T19" fmla="*/ 10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06">
                    <a:moveTo>
                      <a:pt x="114" y="103"/>
                    </a:moveTo>
                    <a:cubicBezTo>
                      <a:pt x="116" y="103"/>
                      <a:pt x="117" y="103"/>
                      <a:pt x="119" y="104"/>
                    </a:cubicBezTo>
                    <a:cubicBezTo>
                      <a:pt x="116" y="65"/>
                      <a:pt x="116" y="65"/>
                      <a:pt x="116" y="65"/>
                    </a:cubicBezTo>
                    <a:cubicBezTo>
                      <a:pt x="116" y="64"/>
                      <a:pt x="115" y="63"/>
                      <a:pt x="115" y="62"/>
                    </a:cubicBezTo>
                    <a:cubicBezTo>
                      <a:pt x="114" y="60"/>
                      <a:pt x="112" y="60"/>
                      <a:pt x="112" y="60"/>
                    </a:cubicBezTo>
                    <a:cubicBezTo>
                      <a:pt x="4" y="0"/>
                      <a:pt x="4" y="0"/>
                      <a:pt x="4" y="0"/>
                    </a:cubicBezTo>
                    <a:cubicBezTo>
                      <a:pt x="3" y="0"/>
                      <a:pt x="2" y="0"/>
                      <a:pt x="1" y="1"/>
                    </a:cubicBezTo>
                    <a:cubicBezTo>
                      <a:pt x="0" y="2"/>
                      <a:pt x="1" y="4"/>
                      <a:pt x="1" y="4"/>
                    </a:cubicBezTo>
                    <a:cubicBezTo>
                      <a:pt x="104" y="106"/>
                      <a:pt x="104" y="106"/>
                      <a:pt x="104" y="106"/>
                    </a:cubicBezTo>
                    <a:cubicBezTo>
                      <a:pt x="107" y="104"/>
                      <a:pt x="110" y="103"/>
                      <a:pt x="114"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30" name="Freeform 40" descr="" title=""/>
              <p:cNvSpPr>
                <a:spLocks/>
              </p:cNvSpPr>
              <p:nvPr/>
            </p:nvSpPr>
            <p:spPr bwMode="auto">
              <a:xfrm>
                <a:off x="3530601" y="2505076"/>
                <a:ext cx="193675" cy="177800"/>
              </a:xfrm>
              <a:custGeom>
                <a:avLst/>
                <a:gdLst>
                  <a:gd name="T0" fmla="*/ 116 w 119"/>
                  <a:gd name="T1" fmla="*/ 1 h 110"/>
                  <a:gd name="T2" fmla="*/ 116 w 119"/>
                  <a:gd name="T3" fmla="*/ 0 h 110"/>
                  <a:gd name="T4" fmla="*/ 74 w 119"/>
                  <a:gd name="T5" fmla="*/ 0 h 110"/>
                  <a:gd name="T6" fmla="*/ 71 w 119"/>
                  <a:gd name="T7" fmla="*/ 1 h 110"/>
                  <a:gd name="T8" fmla="*/ 69 w 119"/>
                  <a:gd name="T9" fmla="*/ 3 h 110"/>
                  <a:gd name="T10" fmla="*/ 1 w 119"/>
                  <a:gd name="T11" fmla="*/ 106 h 110"/>
                  <a:gd name="T12" fmla="*/ 1 w 119"/>
                  <a:gd name="T13" fmla="*/ 109 h 110"/>
                  <a:gd name="T14" fmla="*/ 4 w 119"/>
                  <a:gd name="T15" fmla="*/ 109 h 110"/>
                  <a:gd name="T16" fmla="*/ 119 w 119"/>
                  <a:gd name="T17" fmla="*/ 11 h 110"/>
                  <a:gd name="T18" fmla="*/ 116 w 119"/>
                  <a:gd name="T19"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0">
                    <a:moveTo>
                      <a:pt x="116" y="1"/>
                    </a:moveTo>
                    <a:cubicBezTo>
                      <a:pt x="116" y="1"/>
                      <a:pt x="116" y="1"/>
                      <a:pt x="116" y="0"/>
                    </a:cubicBezTo>
                    <a:cubicBezTo>
                      <a:pt x="74" y="0"/>
                      <a:pt x="74" y="0"/>
                      <a:pt x="74" y="0"/>
                    </a:cubicBezTo>
                    <a:cubicBezTo>
                      <a:pt x="73" y="0"/>
                      <a:pt x="72" y="0"/>
                      <a:pt x="71" y="1"/>
                    </a:cubicBezTo>
                    <a:cubicBezTo>
                      <a:pt x="69" y="2"/>
                      <a:pt x="69" y="3"/>
                      <a:pt x="69" y="3"/>
                    </a:cubicBezTo>
                    <a:cubicBezTo>
                      <a:pt x="1" y="106"/>
                      <a:pt x="1" y="106"/>
                      <a:pt x="1" y="106"/>
                    </a:cubicBezTo>
                    <a:cubicBezTo>
                      <a:pt x="0" y="108"/>
                      <a:pt x="1" y="109"/>
                      <a:pt x="1" y="109"/>
                    </a:cubicBezTo>
                    <a:cubicBezTo>
                      <a:pt x="2" y="110"/>
                      <a:pt x="4" y="109"/>
                      <a:pt x="4" y="109"/>
                    </a:cubicBezTo>
                    <a:cubicBezTo>
                      <a:pt x="119" y="11"/>
                      <a:pt x="119" y="11"/>
                      <a:pt x="119" y="11"/>
                    </a:cubicBezTo>
                    <a:cubicBezTo>
                      <a:pt x="117" y="8"/>
                      <a:pt x="116" y="5"/>
                      <a:pt x="1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31" name="Oval 41" descr="" title=""/>
              <p:cNvSpPr>
                <a:spLocks noChangeArrowheads="1"/>
              </p:cNvSpPr>
              <p:nvPr/>
            </p:nvSpPr>
            <p:spPr bwMode="auto">
              <a:xfrm>
                <a:off x="3725863" y="2479676"/>
                <a:ext cx="57150"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32" name="Freeform 42" descr="" title=""/>
              <p:cNvSpPr>
                <a:spLocks/>
              </p:cNvSpPr>
              <p:nvPr/>
            </p:nvSpPr>
            <p:spPr bwMode="auto">
              <a:xfrm>
                <a:off x="3738563" y="2490788"/>
                <a:ext cx="33338" cy="100013"/>
              </a:xfrm>
              <a:custGeom>
                <a:avLst/>
                <a:gdLst>
                  <a:gd name="T0" fmla="*/ 21 w 21"/>
                  <a:gd name="T1" fmla="*/ 62 h 62"/>
                  <a:gd name="T2" fmla="*/ 17 w 21"/>
                  <a:gd name="T3" fmla="*/ 6 h 62"/>
                  <a:gd name="T4" fmla="*/ 12 w 21"/>
                  <a:gd name="T5" fmla="*/ 0 h 62"/>
                  <a:gd name="T6" fmla="*/ 8 w 21"/>
                  <a:gd name="T7" fmla="*/ 0 h 62"/>
                  <a:gd name="T8" fmla="*/ 2 w 21"/>
                  <a:gd name="T9" fmla="*/ 6 h 62"/>
                  <a:gd name="T10" fmla="*/ 0 w 21"/>
                  <a:gd name="T11" fmla="*/ 62 h 62"/>
                  <a:gd name="T12" fmla="*/ 21 w 21"/>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21" h="62">
                    <a:moveTo>
                      <a:pt x="21" y="62"/>
                    </a:moveTo>
                    <a:cubicBezTo>
                      <a:pt x="17" y="6"/>
                      <a:pt x="17" y="6"/>
                      <a:pt x="17" y="6"/>
                    </a:cubicBezTo>
                    <a:cubicBezTo>
                      <a:pt x="17" y="3"/>
                      <a:pt x="15" y="0"/>
                      <a:pt x="12" y="0"/>
                    </a:cubicBezTo>
                    <a:cubicBezTo>
                      <a:pt x="8" y="0"/>
                      <a:pt x="8" y="0"/>
                      <a:pt x="8" y="0"/>
                    </a:cubicBezTo>
                    <a:cubicBezTo>
                      <a:pt x="5" y="0"/>
                      <a:pt x="2" y="3"/>
                      <a:pt x="2" y="6"/>
                    </a:cubicBezTo>
                    <a:cubicBezTo>
                      <a:pt x="0" y="62"/>
                      <a:pt x="0" y="62"/>
                      <a:pt x="0" y="62"/>
                    </a:cubicBezTo>
                    <a:lnTo>
                      <a:pt x="2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sp>
            <p:nvSpPr>
              <p:cNvPr id="133" name="Freeform 43" descr="" title=""/>
              <p:cNvSpPr>
                <a:spLocks/>
              </p:cNvSpPr>
              <p:nvPr/>
            </p:nvSpPr>
            <p:spPr bwMode="auto">
              <a:xfrm>
                <a:off x="3722688" y="2601913"/>
                <a:ext cx="69850" cy="330200"/>
              </a:xfrm>
              <a:custGeom>
                <a:avLst/>
                <a:gdLst>
                  <a:gd name="T0" fmla="*/ 10 w 43"/>
                  <a:gd name="T1" fmla="*/ 0 h 204"/>
                  <a:gd name="T2" fmla="*/ 0 w 43"/>
                  <a:gd name="T3" fmla="*/ 198 h 204"/>
                  <a:gd name="T4" fmla="*/ 6 w 43"/>
                  <a:gd name="T5" fmla="*/ 204 h 204"/>
                  <a:gd name="T6" fmla="*/ 38 w 43"/>
                  <a:gd name="T7" fmla="*/ 204 h 204"/>
                  <a:gd name="T8" fmla="*/ 43 w 43"/>
                  <a:gd name="T9" fmla="*/ 198 h 204"/>
                  <a:gd name="T10" fmla="*/ 31 w 43"/>
                  <a:gd name="T11" fmla="*/ 0 h 204"/>
                  <a:gd name="T12" fmla="*/ 10 w 43"/>
                  <a:gd name="T13" fmla="*/ 0 h 204"/>
                </a:gdLst>
                <a:ahLst/>
                <a:cxnLst>
                  <a:cxn ang="0">
                    <a:pos x="T0" y="T1"/>
                  </a:cxn>
                  <a:cxn ang="0">
                    <a:pos x="T2" y="T3"/>
                  </a:cxn>
                  <a:cxn ang="0">
                    <a:pos x="T4" y="T5"/>
                  </a:cxn>
                  <a:cxn ang="0">
                    <a:pos x="T6" y="T7"/>
                  </a:cxn>
                  <a:cxn ang="0">
                    <a:pos x="T8" y="T9"/>
                  </a:cxn>
                  <a:cxn ang="0">
                    <a:pos x="T10" y="T11"/>
                  </a:cxn>
                  <a:cxn ang="0">
                    <a:pos x="T12" y="T13"/>
                  </a:cxn>
                </a:cxnLst>
                <a:rect l="0" t="0" r="r" b="b"/>
                <a:pathLst>
                  <a:path w="43" h="204">
                    <a:moveTo>
                      <a:pt x="10" y="0"/>
                    </a:moveTo>
                    <a:cubicBezTo>
                      <a:pt x="0" y="198"/>
                      <a:pt x="0" y="198"/>
                      <a:pt x="0" y="198"/>
                    </a:cubicBezTo>
                    <a:cubicBezTo>
                      <a:pt x="0" y="201"/>
                      <a:pt x="3" y="204"/>
                      <a:pt x="6" y="204"/>
                    </a:cubicBezTo>
                    <a:cubicBezTo>
                      <a:pt x="38" y="204"/>
                      <a:pt x="38" y="204"/>
                      <a:pt x="38" y="204"/>
                    </a:cubicBezTo>
                    <a:cubicBezTo>
                      <a:pt x="41" y="204"/>
                      <a:pt x="43" y="201"/>
                      <a:pt x="43" y="198"/>
                    </a:cubicBezTo>
                    <a:cubicBezTo>
                      <a:pt x="31" y="0"/>
                      <a:pt x="31" y="0"/>
                      <a:pt x="31" y="0"/>
                    </a:cubicBez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grpSp>
        <p:sp>
          <p:nvSpPr>
            <p:cNvPr id="134" name="Freeform 7" descr="" title=""/>
            <p:cNvSpPr>
              <a:spLocks noEditPoints="1"/>
            </p:cNvSpPr>
            <p:nvPr/>
          </p:nvSpPr>
          <p:spPr bwMode="auto">
            <a:xfrm>
              <a:off x="2668440" y="1800150"/>
              <a:ext cx="348402" cy="566223"/>
            </a:xfrm>
            <a:custGeom>
              <a:avLst/>
              <a:gdLst/>
              <a:ahLst/>
              <a:cxnLst>
                <a:cxn ang="0">
                  <a:pos x="132" y="0"/>
                </a:cxn>
                <a:cxn ang="0">
                  <a:pos x="130" y="0"/>
                </a:cxn>
                <a:cxn ang="0">
                  <a:pos x="0" y="124"/>
                </a:cxn>
                <a:cxn ang="0">
                  <a:pos x="46" y="224"/>
                </a:cxn>
                <a:cxn ang="0">
                  <a:pos x="55" y="248"/>
                </a:cxn>
                <a:cxn ang="0">
                  <a:pos x="60" y="272"/>
                </a:cxn>
                <a:cxn ang="0">
                  <a:pos x="76" y="310"/>
                </a:cxn>
                <a:cxn ang="0">
                  <a:pos x="185" y="310"/>
                </a:cxn>
                <a:cxn ang="0">
                  <a:pos x="202" y="272"/>
                </a:cxn>
                <a:cxn ang="0">
                  <a:pos x="216" y="224"/>
                </a:cxn>
                <a:cxn ang="0">
                  <a:pos x="239" y="185"/>
                </a:cxn>
                <a:cxn ang="0">
                  <a:pos x="262" y="124"/>
                </a:cxn>
                <a:cxn ang="0">
                  <a:pos x="132" y="0"/>
                </a:cxn>
                <a:cxn ang="0">
                  <a:pos x="94" y="74"/>
                </a:cxn>
                <a:cxn ang="0">
                  <a:pos x="94" y="74"/>
                </a:cxn>
                <a:cxn ang="0">
                  <a:pos x="70" y="111"/>
                </a:cxn>
                <a:cxn ang="0">
                  <a:pos x="70" y="111"/>
                </a:cxn>
                <a:cxn ang="0">
                  <a:pos x="54" y="127"/>
                </a:cxn>
                <a:cxn ang="0">
                  <a:pos x="38" y="111"/>
                </a:cxn>
                <a:cxn ang="0">
                  <a:pos x="38" y="108"/>
                </a:cxn>
                <a:cxn ang="0">
                  <a:pos x="85" y="43"/>
                </a:cxn>
                <a:cxn ang="0">
                  <a:pos x="89" y="43"/>
                </a:cxn>
                <a:cxn ang="0">
                  <a:pos x="105" y="59"/>
                </a:cxn>
                <a:cxn ang="0">
                  <a:pos x="94" y="74"/>
                </a:cxn>
                <a:cxn ang="0">
                  <a:pos x="170" y="370"/>
                </a:cxn>
                <a:cxn ang="0">
                  <a:pos x="92" y="370"/>
                </a:cxn>
                <a:cxn ang="0">
                  <a:pos x="74" y="384"/>
                </a:cxn>
                <a:cxn ang="0">
                  <a:pos x="92" y="399"/>
                </a:cxn>
                <a:cxn ang="0">
                  <a:pos x="170" y="399"/>
                </a:cxn>
                <a:cxn ang="0">
                  <a:pos x="187" y="384"/>
                </a:cxn>
                <a:cxn ang="0">
                  <a:pos x="170" y="370"/>
                </a:cxn>
                <a:cxn ang="0">
                  <a:pos x="119" y="426"/>
                </a:cxn>
                <a:cxn ang="0">
                  <a:pos x="143" y="426"/>
                </a:cxn>
                <a:cxn ang="0">
                  <a:pos x="158" y="414"/>
                </a:cxn>
                <a:cxn ang="0">
                  <a:pos x="103" y="414"/>
                </a:cxn>
                <a:cxn ang="0">
                  <a:pos x="119" y="426"/>
                </a:cxn>
                <a:cxn ang="0">
                  <a:pos x="172" y="326"/>
                </a:cxn>
                <a:cxn ang="0">
                  <a:pos x="90" y="326"/>
                </a:cxn>
                <a:cxn ang="0">
                  <a:pos x="72" y="341"/>
                </a:cxn>
                <a:cxn ang="0">
                  <a:pos x="90" y="356"/>
                </a:cxn>
                <a:cxn ang="0">
                  <a:pos x="172" y="356"/>
                </a:cxn>
                <a:cxn ang="0">
                  <a:pos x="190" y="341"/>
                </a:cxn>
                <a:cxn ang="0">
                  <a:pos x="172" y="326"/>
                </a:cxn>
              </a:cxnLst>
              <a:rect l="0" t="0" r="r" b="b"/>
              <a:pathLst>
                <a:path w="262" h="426">
                  <a:moveTo>
                    <a:pt x="132" y="0"/>
                  </a:moveTo>
                  <a:cubicBezTo>
                    <a:pt x="131" y="0"/>
                    <a:pt x="131" y="0"/>
                    <a:pt x="130" y="0"/>
                  </a:cubicBezTo>
                  <a:cubicBezTo>
                    <a:pt x="58" y="0"/>
                    <a:pt x="0" y="56"/>
                    <a:pt x="0" y="124"/>
                  </a:cubicBezTo>
                  <a:cubicBezTo>
                    <a:pt x="0" y="163"/>
                    <a:pt x="30" y="190"/>
                    <a:pt x="46" y="224"/>
                  </a:cubicBezTo>
                  <a:cubicBezTo>
                    <a:pt x="51" y="233"/>
                    <a:pt x="53" y="241"/>
                    <a:pt x="55" y="248"/>
                  </a:cubicBezTo>
                  <a:cubicBezTo>
                    <a:pt x="58" y="257"/>
                    <a:pt x="59" y="264"/>
                    <a:pt x="60" y="272"/>
                  </a:cubicBezTo>
                  <a:cubicBezTo>
                    <a:pt x="62" y="287"/>
                    <a:pt x="63" y="301"/>
                    <a:pt x="76" y="310"/>
                  </a:cubicBezTo>
                  <a:cubicBezTo>
                    <a:pt x="185" y="310"/>
                    <a:pt x="185" y="310"/>
                    <a:pt x="185" y="310"/>
                  </a:cubicBezTo>
                  <a:cubicBezTo>
                    <a:pt x="199" y="301"/>
                    <a:pt x="200" y="287"/>
                    <a:pt x="202" y="272"/>
                  </a:cubicBezTo>
                  <a:cubicBezTo>
                    <a:pt x="204" y="258"/>
                    <a:pt x="206" y="245"/>
                    <a:pt x="216" y="224"/>
                  </a:cubicBezTo>
                  <a:cubicBezTo>
                    <a:pt x="222" y="210"/>
                    <a:pt x="231" y="198"/>
                    <a:pt x="239" y="185"/>
                  </a:cubicBezTo>
                  <a:cubicBezTo>
                    <a:pt x="251" y="166"/>
                    <a:pt x="262" y="147"/>
                    <a:pt x="262" y="124"/>
                  </a:cubicBezTo>
                  <a:cubicBezTo>
                    <a:pt x="262" y="56"/>
                    <a:pt x="203" y="0"/>
                    <a:pt x="132" y="0"/>
                  </a:cubicBezTo>
                  <a:close/>
                  <a:moveTo>
                    <a:pt x="94" y="74"/>
                  </a:moveTo>
                  <a:cubicBezTo>
                    <a:pt x="94" y="74"/>
                    <a:pt x="94" y="74"/>
                    <a:pt x="94" y="74"/>
                  </a:cubicBezTo>
                  <a:cubicBezTo>
                    <a:pt x="78" y="78"/>
                    <a:pt x="71" y="97"/>
                    <a:pt x="70" y="111"/>
                  </a:cubicBezTo>
                  <a:cubicBezTo>
                    <a:pt x="70" y="111"/>
                    <a:pt x="70" y="111"/>
                    <a:pt x="70" y="111"/>
                  </a:cubicBezTo>
                  <a:cubicBezTo>
                    <a:pt x="70" y="119"/>
                    <a:pt x="63" y="127"/>
                    <a:pt x="54" y="127"/>
                  </a:cubicBezTo>
                  <a:cubicBezTo>
                    <a:pt x="45" y="127"/>
                    <a:pt x="38" y="119"/>
                    <a:pt x="38" y="111"/>
                  </a:cubicBezTo>
                  <a:cubicBezTo>
                    <a:pt x="38" y="110"/>
                    <a:pt x="38" y="108"/>
                    <a:pt x="38" y="108"/>
                  </a:cubicBezTo>
                  <a:cubicBezTo>
                    <a:pt x="40" y="76"/>
                    <a:pt x="59" y="51"/>
                    <a:pt x="85" y="43"/>
                  </a:cubicBezTo>
                  <a:cubicBezTo>
                    <a:pt x="85" y="43"/>
                    <a:pt x="88" y="43"/>
                    <a:pt x="89" y="43"/>
                  </a:cubicBezTo>
                  <a:cubicBezTo>
                    <a:pt x="98" y="43"/>
                    <a:pt x="105" y="50"/>
                    <a:pt x="105" y="59"/>
                  </a:cubicBezTo>
                  <a:cubicBezTo>
                    <a:pt x="105" y="66"/>
                    <a:pt x="101" y="71"/>
                    <a:pt x="94" y="74"/>
                  </a:cubicBezTo>
                  <a:close/>
                  <a:moveTo>
                    <a:pt x="170" y="370"/>
                  </a:moveTo>
                  <a:cubicBezTo>
                    <a:pt x="92" y="370"/>
                    <a:pt x="92" y="370"/>
                    <a:pt x="92" y="370"/>
                  </a:cubicBezTo>
                  <a:cubicBezTo>
                    <a:pt x="82" y="370"/>
                    <a:pt x="74" y="376"/>
                    <a:pt x="74" y="384"/>
                  </a:cubicBezTo>
                  <a:cubicBezTo>
                    <a:pt x="74" y="392"/>
                    <a:pt x="82" y="399"/>
                    <a:pt x="92" y="399"/>
                  </a:cubicBezTo>
                  <a:cubicBezTo>
                    <a:pt x="170" y="399"/>
                    <a:pt x="170" y="399"/>
                    <a:pt x="170" y="399"/>
                  </a:cubicBezTo>
                  <a:cubicBezTo>
                    <a:pt x="180" y="399"/>
                    <a:pt x="187" y="392"/>
                    <a:pt x="187" y="384"/>
                  </a:cubicBezTo>
                  <a:cubicBezTo>
                    <a:pt x="187" y="376"/>
                    <a:pt x="180" y="370"/>
                    <a:pt x="170" y="370"/>
                  </a:cubicBezTo>
                  <a:close/>
                  <a:moveTo>
                    <a:pt x="119" y="426"/>
                  </a:moveTo>
                  <a:cubicBezTo>
                    <a:pt x="143" y="426"/>
                    <a:pt x="143" y="426"/>
                    <a:pt x="143" y="426"/>
                  </a:cubicBezTo>
                  <a:cubicBezTo>
                    <a:pt x="151" y="426"/>
                    <a:pt x="158" y="421"/>
                    <a:pt x="158" y="414"/>
                  </a:cubicBezTo>
                  <a:cubicBezTo>
                    <a:pt x="103" y="414"/>
                    <a:pt x="103" y="414"/>
                    <a:pt x="103" y="414"/>
                  </a:cubicBezTo>
                  <a:cubicBezTo>
                    <a:pt x="104" y="421"/>
                    <a:pt x="111" y="426"/>
                    <a:pt x="119" y="426"/>
                  </a:cubicBezTo>
                  <a:close/>
                  <a:moveTo>
                    <a:pt x="172" y="326"/>
                  </a:moveTo>
                  <a:cubicBezTo>
                    <a:pt x="90" y="326"/>
                    <a:pt x="90" y="326"/>
                    <a:pt x="90" y="326"/>
                  </a:cubicBezTo>
                  <a:cubicBezTo>
                    <a:pt x="80" y="326"/>
                    <a:pt x="72" y="333"/>
                    <a:pt x="72" y="341"/>
                  </a:cubicBezTo>
                  <a:cubicBezTo>
                    <a:pt x="72" y="349"/>
                    <a:pt x="80" y="356"/>
                    <a:pt x="90" y="356"/>
                  </a:cubicBezTo>
                  <a:cubicBezTo>
                    <a:pt x="172" y="356"/>
                    <a:pt x="172" y="356"/>
                    <a:pt x="172" y="356"/>
                  </a:cubicBezTo>
                  <a:cubicBezTo>
                    <a:pt x="182" y="356"/>
                    <a:pt x="190" y="349"/>
                    <a:pt x="190" y="341"/>
                  </a:cubicBezTo>
                  <a:cubicBezTo>
                    <a:pt x="190" y="333"/>
                    <a:pt x="182" y="326"/>
                    <a:pt x="172" y="32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457181"/>
              <a:endParaRPr lang="en-US" sz="1600">
                <a:solidFill>
                  <a:srgbClr val="000000"/>
                </a:solidFill>
                <a:latin typeface="CiscoSansTT Light"/>
              </a:endParaRPr>
            </a:p>
          </p:txBody>
        </p:sp>
      </p:grpSp>
      <p:grpSp>
        <p:nvGrpSpPr>
          <p:cNvPr id="64556" name="Group 6" descr="" title=""/>
          <p:cNvGrpSpPr>
            <a:grpSpLocks/>
          </p:cNvGrpSpPr>
          <p:nvPr/>
        </p:nvGrpSpPr>
        <p:grpSpPr bwMode="auto">
          <a:xfrm>
            <a:off x="1355360" y="4807459"/>
            <a:ext cx="5592631" cy="561952"/>
            <a:chOff x="1326042" y="5097550"/>
            <a:chExt cx="5592632" cy="561743"/>
          </a:xfrm>
        </p:grpSpPr>
        <p:cxnSp>
          <p:nvCxnSpPr>
            <p:cNvPr id="212" name="Straight Connector 211" descr="" title=""/>
            <p:cNvCxnSpPr/>
            <p:nvPr/>
          </p:nvCxnSpPr>
          <p:spPr>
            <a:xfrm flipV="1">
              <a:off x="1326042" y="5189044"/>
              <a:ext cx="5592632" cy="0"/>
            </a:xfrm>
            <a:prstGeom prst="line">
              <a:avLst/>
            </a:prstGeom>
            <a:ln w="50800">
              <a:gradFill flip="none" rotWithShape="1">
                <a:gsLst>
                  <a:gs pos="0">
                    <a:schemeClr val="tx1">
                      <a:alpha val="0"/>
                    </a:schemeClr>
                  </a:gs>
                  <a:gs pos="50000">
                    <a:schemeClr val="accent2">
                      <a:lumMod val="40000"/>
                      <a:lumOff val="60000"/>
                    </a:schemeClr>
                  </a:gs>
                  <a:gs pos="100000">
                    <a:schemeClr val="tx1">
                      <a:alpha val="0"/>
                    </a:schemeClr>
                  </a:gs>
                </a:gsLst>
                <a:lin ang="0" scaled="1"/>
                <a:tileRect/>
              </a:gra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3" name="TextBox 212" descr="" title=""/>
            <p:cNvSpPr txBox="1"/>
            <p:nvPr/>
          </p:nvSpPr>
          <p:spPr>
            <a:xfrm>
              <a:off x="4298367" y="5270812"/>
              <a:ext cx="464465" cy="287233"/>
            </a:xfrm>
            <a:prstGeom prst="rect">
              <a:avLst/>
            </a:prstGeom>
            <a:noFill/>
          </p:spPr>
          <p:txBody>
            <a:bodyPr wrap="none"/>
            <a:lstStyle/>
            <a:p>
              <a:pPr algn="ctr" defTabSz="457181">
                <a:defRPr/>
              </a:pPr>
              <a:r>
                <a:rPr lang="en-US" sz="1400" b="1" dirty="0">
                  <a:solidFill>
                    <a:srgbClr val="FFFFFF"/>
                  </a:solidFill>
                  <a:effectLst>
                    <a:outerShdw blurRad="50800" dist="12700" dir="5400000" algn="ctr" rotWithShape="0">
                      <a:srgbClr val="000000">
                        <a:alpha val="30000"/>
                      </a:srgbClr>
                    </a:outerShdw>
                  </a:effectLst>
                  <a:latin typeface="CiscoSansTT Light"/>
                  <a:cs typeface="Arial"/>
                </a:rPr>
                <a:t>7.2</a:t>
              </a:r>
            </a:p>
          </p:txBody>
        </p:sp>
        <p:sp>
          <p:nvSpPr>
            <p:cNvPr id="64561" name="TextBox 213" descr="" title=""/>
            <p:cNvSpPr txBox="1">
              <a:spLocks noChangeArrowheads="1"/>
            </p:cNvSpPr>
            <p:nvPr/>
          </p:nvSpPr>
          <p:spPr bwMode="auto">
            <a:xfrm>
              <a:off x="2321761" y="5394017"/>
              <a:ext cx="463851" cy="265276"/>
            </a:xfrm>
            <a:prstGeom prst="rect">
              <a:avLst/>
            </a:prstGeom>
            <a:noFill/>
            <a:ln>
              <a:noFill/>
            </a:ln>
            <a:effectLst/>
            <a:extLst/>
          </p:spPr>
          <p:txBody>
            <a:bodyPr wrap="none" anchor="ctr"/>
            <a:lstStyle>
              <a:defPPr>
                <a:defRPr lang="en-US"/>
              </a:defPPr>
              <a:lvl1pPr algn="ctr">
                <a:lnSpc>
                  <a:spcPct val="90000"/>
                </a:lnSpc>
                <a:spcBef>
                  <a:spcPct val="0"/>
                </a:spcBef>
                <a:defRPr sz="1400" b="1">
                  <a:solidFill>
                    <a:schemeClr val="bg2">
                      <a:lumMod val="95000"/>
                    </a:schemeClr>
                  </a:solidFill>
                  <a:ea typeface="+mj-ea"/>
                  <a:cs typeface="+mj-cs"/>
                </a:defRPr>
              </a:lvl1pPr>
            </a:lstStyle>
            <a:p>
              <a:pPr defTabSz="457181"/>
              <a:r>
                <a:rPr lang="en-US" dirty="0">
                  <a:solidFill>
                    <a:srgbClr val="FFFFFF">
                      <a:lumMod val="95000"/>
                    </a:srgbClr>
                  </a:solidFill>
                  <a:latin typeface="CiscoSansTT Light"/>
                </a:rPr>
                <a:t>6.8</a:t>
              </a:r>
            </a:p>
          </p:txBody>
        </p:sp>
        <p:sp>
          <p:nvSpPr>
            <p:cNvPr id="215" name="TextBox 214" descr="" title=""/>
            <p:cNvSpPr txBox="1"/>
            <p:nvPr/>
          </p:nvSpPr>
          <p:spPr>
            <a:xfrm>
              <a:off x="6180293" y="5281921"/>
              <a:ext cx="464465" cy="282472"/>
            </a:xfrm>
            <a:prstGeom prst="rect">
              <a:avLst/>
            </a:prstGeom>
            <a:noFill/>
          </p:spPr>
          <p:txBody>
            <a:bodyPr wrap="none"/>
            <a:lstStyle/>
            <a:p>
              <a:pPr algn="ctr" defTabSz="457181">
                <a:defRPr/>
              </a:pPr>
              <a:r>
                <a:rPr lang="en-US" sz="1400" b="1" dirty="0">
                  <a:solidFill>
                    <a:srgbClr val="FFFFFF"/>
                  </a:solidFill>
                  <a:effectLst>
                    <a:outerShdw blurRad="50800" dist="12700" dir="5400000" algn="ctr" rotWithShape="0">
                      <a:srgbClr val="000000">
                        <a:alpha val="30000"/>
                      </a:srgbClr>
                    </a:outerShdw>
                  </a:effectLst>
                  <a:latin typeface="CiscoSansTT Light"/>
                  <a:cs typeface="Arial"/>
                </a:rPr>
                <a:t>7.6</a:t>
              </a:r>
            </a:p>
          </p:txBody>
        </p:sp>
        <p:sp>
          <p:nvSpPr>
            <p:cNvPr id="100" name="Oval 99" descr="" title=""/>
            <p:cNvSpPr/>
            <p:nvPr/>
          </p:nvSpPr>
          <p:spPr>
            <a:xfrm>
              <a:off x="2486424" y="5098186"/>
              <a:ext cx="137328" cy="18171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1">
                <a:defRPr/>
              </a:pPr>
              <a:endParaRPr lang="en-US" sz="1400">
                <a:solidFill>
                  <a:srgbClr val="FFFFFF"/>
                </a:solidFill>
                <a:latin typeface="CiscoSansTT Light"/>
              </a:endParaRPr>
            </a:p>
          </p:txBody>
        </p:sp>
        <p:sp>
          <p:nvSpPr>
            <p:cNvPr id="110" name="Oval 109" descr="" title=""/>
            <p:cNvSpPr/>
            <p:nvPr/>
          </p:nvSpPr>
          <p:spPr>
            <a:xfrm>
              <a:off x="4463376" y="5097550"/>
              <a:ext cx="137328" cy="18298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1">
                <a:defRPr/>
              </a:pPr>
              <a:endParaRPr lang="en-US" sz="1400">
                <a:solidFill>
                  <a:srgbClr val="FFFFFF"/>
                </a:solidFill>
                <a:latin typeface="CiscoSansTT Light"/>
              </a:endParaRPr>
            </a:p>
          </p:txBody>
        </p:sp>
        <p:sp>
          <p:nvSpPr>
            <p:cNvPr id="111" name="Oval 110" descr="" title=""/>
            <p:cNvSpPr/>
            <p:nvPr/>
          </p:nvSpPr>
          <p:spPr>
            <a:xfrm>
              <a:off x="6341481" y="5098186"/>
              <a:ext cx="137328" cy="18171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1">
                <a:defRPr/>
              </a:pPr>
              <a:endParaRPr lang="en-US" sz="1400">
                <a:solidFill>
                  <a:srgbClr val="FFFFFF"/>
                </a:solidFill>
                <a:latin typeface="CiscoSansTT Light"/>
              </a:endParaRPr>
            </a:p>
          </p:txBody>
        </p:sp>
      </p:grpSp>
      <p:sp>
        <p:nvSpPr>
          <p:cNvPr id="62" name="Title 61" descr="" title=""/>
          <p:cNvSpPr>
            <a:spLocks noGrp="1"/>
          </p:cNvSpPr>
          <p:nvPr>
            <p:ph type="ctrTitle"/>
          </p:nvPr>
        </p:nvSpPr>
        <p:spPr/>
        <p:txBody>
          <a:bodyPr/>
          <a:lstStyle/>
          <a:p>
            <a:r>
              <a:rPr lang="en-US" dirty="0" err="1" smtClean="0"/>
              <a:t>IoT</a:t>
            </a:r>
            <a:r>
              <a:rPr lang="en-US" dirty="0" smtClean="0"/>
              <a:t> Is Here Now – and Growing!</a:t>
            </a:r>
            <a:endParaRPr lang="en-US" dirty="0"/>
          </a:p>
        </p:txBody>
      </p:sp>
      <p:sp>
        <p:nvSpPr>
          <p:cNvPr id="74" name="Rectangle 73" descr="" title=""/>
          <p:cNvSpPr>
            <a:spLocks noChangeArrowheads="1"/>
          </p:cNvSpPr>
          <p:nvPr/>
        </p:nvSpPr>
        <p:spPr bwMode="auto">
          <a:xfrm>
            <a:off x="6700420" y="2642903"/>
            <a:ext cx="1774607" cy="1241624"/>
          </a:xfrm>
          <a:prstGeom prst="rect">
            <a:avLst/>
          </a:prstGeom>
          <a:noFill/>
          <a:ln w="9525" algn="ctr">
            <a:noFill/>
            <a:miter lim="800000"/>
            <a:headEnd/>
            <a:tailEnd/>
          </a:ln>
          <a:effectLst/>
        </p:spPr>
        <p:txBody>
          <a:bodyPr wrap="square" lIns="73919" tIns="36958" rIns="73919" bIns="36958">
            <a:spAutoFit/>
          </a:bodyPr>
          <a:lstStyle/>
          <a:p>
            <a:pPr marL="104309" defTabSz="457181">
              <a:lnSpc>
                <a:spcPct val="90000"/>
              </a:lnSpc>
              <a:defRPr/>
            </a:pPr>
            <a:r>
              <a:rPr lang="en-US" sz="1400" b="1" dirty="0">
                <a:solidFill>
                  <a:srgbClr val="3CBBB9">
                    <a:lumMod val="60000"/>
                    <a:lumOff val="40000"/>
                  </a:srgbClr>
                </a:solidFill>
                <a:effectLst>
                  <a:outerShdw blurRad="50800" dist="12700" dir="5400000">
                    <a:srgbClr val="000000">
                      <a:alpha val="30000"/>
                    </a:srgbClr>
                  </a:outerShdw>
                </a:effectLst>
                <a:latin typeface="CiscoSansTT Light"/>
                <a:cs typeface="Arial"/>
              </a:rPr>
              <a:t>Rapid Adoption </a:t>
            </a:r>
            <a:br>
              <a:rPr lang="en-US" sz="1400" b="1" dirty="0">
                <a:solidFill>
                  <a:srgbClr val="3CBBB9">
                    <a:lumMod val="60000"/>
                    <a:lumOff val="40000"/>
                  </a:srgbClr>
                </a:solidFill>
                <a:effectLst>
                  <a:outerShdw blurRad="50800" dist="12700" dir="5400000">
                    <a:srgbClr val="000000">
                      <a:alpha val="30000"/>
                    </a:srgbClr>
                  </a:outerShdw>
                </a:effectLst>
                <a:latin typeface="CiscoSansTT Light"/>
                <a:cs typeface="Arial"/>
              </a:rPr>
            </a:br>
            <a:r>
              <a:rPr lang="en-US" sz="1400" b="1" dirty="0">
                <a:solidFill>
                  <a:srgbClr val="3CBBB9">
                    <a:lumMod val="60000"/>
                    <a:lumOff val="40000"/>
                  </a:srgbClr>
                </a:solidFill>
                <a:effectLst>
                  <a:outerShdw blurRad="50800" dist="12700" dir="5400000">
                    <a:srgbClr val="000000">
                      <a:alpha val="30000"/>
                    </a:srgbClr>
                  </a:outerShdw>
                </a:effectLst>
                <a:latin typeface="CiscoSansTT Light"/>
                <a:cs typeface="Arial"/>
              </a:rPr>
              <a:t>Rate of Digital Infrastructure:</a:t>
            </a:r>
          </a:p>
          <a:p>
            <a:pPr marL="104309" defTabSz="457181">
              <a:lnSpc>
                <a:spcPct val="90000"/>
              </a:lnSpc>
              <a:defRPr/>
            </a:pPr>
            <a:r>
              <a:rPr lang="en-US" sz="1400" dirty="0">
                <a:solidFill>
                  <a:srgbClr val="FFFFFF"/>
                </a:solidFill>
                <a:effectLst>
                  <a:outerShdw blurRad="50800" dist="12700" dir="5400000">
                    <a:srgbClr val="000000">
                      <a:alpha val="30000"/>
                    </a:srgbClr>
                  </a:outerShdw>
                </a:effectLst>
                <a:latin typeface="CiscoSansTT Light"/>
                <a:cs typeface="Arial"/>
              </a:rPr>
              <a:t>5X Faster Than </a:t>
            </a:r>
            <a:br>
              <a:rPr lang="en-US" sz="1400" dirty="0">
                <a:solidFill>
                  <a:srgbClr val="FFFFFF"/>
                </a:solidFill>
                <a:effectLst>
                  <a:outerShdw blurRad="50800" dist="12700" dir="5400000">
                    <a:srgbClr val="000000">
                      <a:alpha val="30000"/>
                    </a:srgbClr>
                  </a:outerShdw>
                </a:effectLst>
                <a:latin typeface="CiscoSansTT Light"/>
                <a:cs typeface="Arial"/>
              </a:rPr>
            </a:br>
            <a:r>
              <a:rPr lang="en-US" sz="1400" dirty="0">
                <a:solidFill>
                  <a:srgbClr val="FFFFFF"/>
                </a:solidFill>
                <a:effectLst>
                  <a:outerShdw blurRad="50800" dist="12700" dir="5400000">
                    <a:srgbClr val="000000">
                      <a:alpha val="30000"/>
                    </a:srgbClr>
                  </a:outerShdw>
                </a:effectLst>
                <a:latin typeface="CiscoSansTT Light"/>
                <a:cs typeface="Arial"/>
              </a:rPr>
              <a:t>Electricity and Telephony</a:t>
            </a:r>
            <a:endParaRPr lang="en-US" sz="1400" dirty="0">
              <a:solidFill>
                <a:srgbClr val="FFFFFF"/>
              </a:solidFill>
              <a:effectLst>
                <a:outerShdw blurRad="50800" dist="12700" dir="5400000">
                  <a:srgbClr val="000000">
                    <a:alpha val="30000"/>
                  </a:srgbClr>
                </a:outerShdw>
              </a:effectLst>
              <a:latin typeface="CiscoSansTT Light"/>
              <a:cs typeface="Arial"/>
              <a:sym typeface="Arial" charset="0"/>
            </a:endParaRPr>
          </a:p>
        </p:txBody>
      </p:sp>
      <p:grpSp>
        <p:nvGrpSpPr>
          <p:cNvPr id="64552" name="Group 91" descr="" title=""/>
          <p:cNvGrpSpPr>
            <a:grpSpLocks/>
          </p:cNvGrpSpPr>
          <p:nvPr/>
        </p:nvGrpSpPr>
        <p:grpSpPr bwMode="auto">
          <a:xfrm>
            <a:off x="6680805" y="1297896"/>
            <a:ext cx="1842373" cy="1288547"/>
            <a:chOff x="6585154" y="1640004"/>
            <a:chExt cx="1683084" cy="1288637"/>
          </a:xfrm>
        </p:grpSpPr>
        <p:sp>
          <p:nvSpPr>
            <p:cNvPr id="93" name="TextBox 92" descr="" title=""/>
            <p:cNvSpPr txBox="1"/>
            <p:nvPr/>
          </p:nvSpPr>
          <p:spPr>
            <a:xfrm>
              <a:off x="6585154" y="1640004"/>
              <a:ext cx="1643917" cy="790629"/>
            </a:xfrm>
            <a:prstGeom prst="rect">
              <a:avLst/>
            </a:prstGeom>
            <a:noFill/>
          </p:spPr>
          <p:txBody>
            <a:bodyPr wrap="none" anchor="ctr"/>
            <a:lstStyle/>
            <a:p>
              <a:pPr defTabSz="822802">
                <a:lnSpc>
                  <a:spcPts val="3060"/>
                </a:lnSpc>
                <a:defRPr/>
              </a:pPr>
              <a:r>
                <a:rPr kumimoji="1" lang="en-US" sz="4800" b="1" spc="-135" dirty="0">
                  <a:solidFill>
                    <a:srgbClr val="3CBBB9">
                      <a:lumMod val="60000"/>
                      <a:lumOff val="40000"/>
                    </a:srgbClr>
                  </a:solidFill>
                  <a:latin typeface="CiscoSansTT Light"/>
                  <a:cs typeface="Arial"/>
                </a:rPr>
                <a:t>50</a:t>
              </a:r>
            </a:p>
          </p:txBody>
        </p:sp>
        <p:sp>
          <p:nvSpPr>
            <p:cNvPr id="94" name="TextBox 93" descr="" title=""/>
            <p:cNvSpPr txBox="1"/>
            <p:nvPr/>
          </p:nvSpPr>
          <p:spPr>
            <a:xfrm>
              <a:off x="7303425" y="1652168"/>
              <a:ext cx="939596" cy="725538"/>
            </a:xfrm>
            <a:prstGeom prst="rect">
              <a:avLst/>
            </a:prstGeom>
            <a:noFill/>
            <a:ln>
              <a:noFill/>
            </a:ln>
          </p:spPr>
          <p:txBody>
            <a:bodyPr wrap="none" anchor="ctr"/>
            <a:lstStyle/>
            <a:p>
              <a:pPr defTabSz="822802">
                <a:lnSpc>
                  <a:spcPts val="3060"/>
                </a:lnSpc>
                <a:defRPr/>
              </a:pPr>
              <a:r>
                <a:rPr kumimoji="1" lang="en-US" sz="2000" b="1" dirty="0">
                  <a:solidFill>
                    <a:srgbClr val="FFFFFF"/>
                  </a:solidFill>
                  <a:effectLst>
                    <a:outerShdw blurRad="50800" dist="38100" dir="2700000" algn="tl" rotWithShape="0">
                      <a:prstClr val="black">
                        <a:alpha val="40000"/>
                      </a:prstClr>
                    </a:outerShdw>
                  </a:effectLst>
                  <a:latin typeface="CiscoSansTT Light"/>
                  <a:cs typeface="Arial"/>
                </a:rPr>
                <a:t>Billion</a:t>
              </a:r>
            </a:p>
          </p:txBody>
        </p:sp>
        <p:sp>
          <p:nvSpPr>
            <p:cNvPr id="95" name="TextBox 94" descr="" title=""/>
            <p:cNvSpPr txBox="1"/>
            <p:nvPr/>
          </p:nvSpPr>
          <p:spPr>
            <a:xfrm>
              <a:off x="6594945" y="2138012"/>
              <a:ext cx="1673293" cy="790629"/>
            </a:xfrm>
            <a:prstGeom prst="rect">
              <a:avLst/>
            </a:prstGeom>
            <a:noFill/>
          </p:spPr>
          <p:txBody>
            <a:bodyPr wrap="none" anchor="ctr"/>
            <a:lstStyle/>
            <a:p>
              <a:pPr defTabSz="822802">
                <a:lnSpc>
                  <a:spcPct val="80000"/>
                </a:lnSpc>
                <a:defRPr/>
              </a:pPr>
              <a:r>
                <a:rPr kumimoji="1" lang="en-US" dirty="0">
                  <a:solidFill>
                    <a:srgbClr val="FFFFFF"/>
                  </a:solidFill>
                  <a:effectLst>
                    <a:outerShdw blurRad="50800" dist="38100" dir="2700000" algn="tl" rotWithShape="0">
                      <a:prstClr val="black">
                        <a:alpha val="40000"/>
                      </a:prstClr>
                    </a:outerShdw>
                  </a:effectLst>
                  <a:latin typeface="CiscoSansTT Light"/>
                  <a:cs typeface="Arial"/>
                </a:rPr>
                <a:t>“Smart Objects”</a:t>
              </a:r>
              <a:endParaRPr kumimoji="1" lang="en-US" b="1" dirty="0">
                <a:solidFill>
                  <a:srgbClr val="FFFFFF"/>
                </a:solidFill>
                <a:effectLst>
                  <a:outerShdw blurRad="50800" dist="38100" dir="2700000" algn="tl" rotWithShape="0">
                    <a:prstClr val="black">
                      <a:alpha val="40000"/>
                    </a:prstClr>
                  </a:outerShdw>
                </a:effectLst>
                <a:latin typeface="CiscoSansTT Light"/>
                <a:cs typeface="Arial"/>
              </a:endParaRPr>
            </a:p>
          </p:txBody>
        </p:sp>
      </p:grpSp>
      <p:grpSp>
        <p:nvGrpSpPr>
          <p:cNvPr id="66" name="Group 65" descr="" title=""/>
          <p:cNvGrpSpPr>
            <a:grpSpLocks/>
          </p:cNvGrpSpPr>
          <p:nvPr/>
        </p:nvGrpSpPr>
        <p:grpSpPr bwMode="auto">
          <a:xfrm>
            <a:off x="542926" y="1117753"/>
            <a:ext cx="7932107" cy="5080487"/>
            <a:chOff x="200282" y="1531910"/>
            <a:chExt cx="10573395" cy="5079996"/>
          </a:xfrm>
        </p:grpSpPr>
        <p:sp>
          <p:nvSpPr>
            <p:cNvPr id="61" name="AutoShape 14" descr="" title=""/>
            <p:cNvSpPr>
              <a:spLocks noChangeArrowheads="1"/>
            </p:cNvSpPr>
            <p:nvPr/>
          </p:nvSpPr>
          <p:spPr bwMode="auto">
            <a:xfrm rot="5400000">
              <a:off x="-1279733" y="3704011"/>
              <a:ext cx="4675037" cy="330835"/>
            </a:xfrm>
            <a:prstGeom prst="leftArrow">
              <a:avLst>
                <a:gd name="adj1" fmla="val 100000"/>
                <a:gd name="adj2" fmla="val 64075"/>
              </a:avLst>
            </a:prstGeom>
            <a:gradFill flip="none" rotWithShape="1">
              <a:gsLst>
                <a:gs pos="54000">
                  <a:schemeClr val="accent1">
                    <a:lumMod val="60000"/>
                    <a:lumOff val="40000"/>
                  </a:schemeClr>
                </a:gs>
                <a:gs pos="100000">
                  <a:schemeClr val="accent1">
                    <a:lumMod val="60000"/>
                    <a:lumOff val="40000"/>
                    <a:alpha val="0"/>
                  </a:schemeClr>
                </a:gs>
              </a:gsLst>
              <a:lin ang="0" scaled="1"/>
              <a:tileRect/>
            </a:gradFill>
            <a:ln>
              <a:noFill/>
            </a:ln>
            <a:effectLst>
              <a:outerShdw blurRad="1270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1"/>
              <a:endParaRPr lang="en-US">
                <a:solidFill>
                  <a:srgbClr val="FFFFFF"/>
                </a:solidFill>
                <a:latin typeface="CiscoSansTT Light"/>
              </a:endParaRPr>
            </a:p>
          </p:txBody>
        </p:sp>
        <p:sp>
          <p:nvSpPr>
            <p:cNvPr id="63" name="AutoShape 15" descr="" title=""/>
            <p:cNvSpPr>
              <a:spLocks noChangeArrowheads="1"/>
            </p:cNvSpPr>
            <p:nvPr/>
          </p:nvSpPr>
          <p:spPr bwMode="auto">
            <a:xfrm rot="10800000">
              <a:off x="1223203" y="5872123"/>
              <a:ext cx="9550474" cy="355644"/>
            </a:xfrm>
            <a:prstGeom prst="leftArrow">
              <a:avLst>
                <a:gd name="adj1" fmla="val 100000"/>
                <a:gd name="adj2" fmla="val 56798"/>
              </a:avLst>
            </a:prstGeom>
            <a:gradFill flip="none" rotWithShape="1">
              <a:gsLst>
                <a:gs pos="54000">
                  <a:schemeClr val="accent1">
                    <a:lumMod val="60000"/>
                    <a:lumOff val="40000"/>
                  </a:schemeClr>
                </a:gs>
                <a:gs pos="100000">
                  <a:schemeClr val="accent1">
                    <a:lumMod val="60000"/>
                    <a:lumOff val="40000"/>
                    <a:alpha val="0"/>
                  </a:schemeClr>
                </a:gs>
              </a:gsLst>
              <a:lin ang="0" scaled="1"/>
              <a:tileRect/>
            </a:gradFill>
            <a:ln>
              <a:noFill/>
            </a:ln>
            <a:effectLst>
              <a:outerShdw blurRad="1270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1"/>
              <a:endParaRPr lang="en-US">
                <a:solidFill>
                  <a:srgbClr val="FFFFFF"/>
                </a:solidFill>
                <a:latin typeface="CiscoSansTT Light"/>
              </a:endParaRPr>
            </a:p>
          </p:txBody>
        </p:sp>
        <p:sp>
          <p:nvSpPr>
            <p:cNvPr id="79" name="TextBox 78" descr="" title=""/>
            <p:cNvSpPr txBox="1"/>
            <p:nvPr/>
          </p:nvSpPr>
          <p:spPr>
            <a:xfrm>
              <a:off x="200282" y="1644613"/>
              <a:ext cx="598487" cy="500015"/>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r" defTabSz="457181">
                <a:defRPr/>
              </a:pPr>
              <a:r>
                <a:rPr lang="en-US" sz="1200" dirty="0">
                  <a:solidFill>
                    <a:srgbClr val="FFFFFF"/>
                  </a:solidFill>
                  <a:latin typeface="CiscoSansTT Light"/>
                </a:rPr>
                <a:t>50</a:t>
              </a:r>
            </a:p>
          </p:txBody>
        </p:sp>
        <p:sp>
          <p:nvSpPr>
            <p:cNvPr id="81" name="TextBox 80" descr="" title=""/>
            <p:cNvSpPr txBox="1"/>
            <p:nvPr/>
          </p:nvSpPr>
          <p:spPr>
            <a:xfrm>
              <a:off x="2809044" y="6227768"/>
              <a:ext cx="899734" cy="384138"/>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ctr" defTabSz="457181">
                <a:defRPr/>
              </a:pPr>
              <a:r>
                <a:rPr lang="en-US" sz="1200" dirty="0">
                  <a:solidFill>
                    <a:srgbClr val="FFFFFF"/>
                  </a:solidFill>
                  <a:latin typeface="CiscoSansTT Light"/>
                </a:rPr>
                <a:t>2010</a:t>
              </a:r>
            </a:p>
          </p:txBody>
        </p:sp>
        <p:sp>
          <p:nvSpPr>
            <p:cNvPr id="82" name="TextBox 81" descr="" title=""/>
            <p:cNvSpPr txBox="1"/>
            <p:nvPr/>
          </p:nvSpPr>
          <p:spPr>
            <a:xfrm>
              <a:off x="5280594" y="6227768"/>
              <a:ext cx="1000127" cy="384138"/>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ctr" defTabSz="457181">
                <a:defRPr/>
              </a:pPr>
              <a:r>
                <a:rPr lang="en-US" sz="1200" dirty="0">
                  <a:solidFill>
                    <a:srgbClr val="FFFFFF"/>
                  </a:solidFill>
                  <a:latin typeface="CiscoSansTT Light"/>
                </a:rPr>
                <a:t>2015</a:t>
              </a:r>
            </a:p>
          </p:txBody>
        </p:sp>
        <p:sp>
          <p:nvSpPr>
            <p:cNvPr id="83" name="TextBox 82" descr="" title=""/>
            <p:cNvSpPr txBox="1"/>
            <p:nvPr/>
          </p:nvSpPr>
          <p:spPr>
            <a:xfrm>
              <a:off x="7738044" y="6227768"/>
              <a:ext cx="1000127" cy="384138"/>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ctr" defTabSz="457181">
                <a:defRPr/>
              </a:pPr>
              <a:r>
                <a:rPr lang="en-US" sz="1200" dirty="0">
                  <a:solidFill>
                    <a:srgbClr val="FFFFFF"/>
                  </a:solidFill>
                  <a:latin typeface="CiscoSansTT Light"/>
                </a:rPr>
                <a:t>2020</a:t>
              </a:r>
            </a:p>
          </p:txBody>
        </p:sp>
        <p:sp>
          <p:nvSpPr>
            <p:cNvPr id="85" name="TextBox 84" descr="" title=""/>
            <p:cNvSpPr txBox="1"/>
            <p:nvPr/>
          </p:nvSpPr>
          <p:spPr>
            <a:xfrm>
              <a:off x="200282" y="5703458"/>
              <a:ext cx="598487" cy="500014"/>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r" defTabSz="457181">
                <a:defRPr/>
              </a:pPr>
              <a:r>
                <a:rPr lang="en-US" sz="1200" dirty="0">
                  <a:solidFill>
                    <a:srgbClr val="FFFFFF"/>
                  </a:solidFill>
                  <a:latin typeface="CiscoSansTT Light"/>
                </a:rPr>
                <a:t>0</a:t>
              </a:r>
            </a:p>
          </p:txBody>
        </p:sp>
        <p:sp>
          <p:nvSpPr>
            <p:cNvPr id="86" name="TextBox 85" descr="" title=""/>
            <p:cNvSpPr txBox="1"/>
            <p:nvPr/>
          </p:nvSpPr>
          <p:spPr>
            <a:xfrm>
              <a:off x="200282" y="2470033"/>
              <a:ext cx="598487" cy="500015"/>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r" defTabSz="457181">
                <a:defRPr/>
              </a:pPr>
              <a:r>
                <a:rPr lang="en-US" sz="1200" dirty="0">
                  <a:solidFill>
                    <a:srgbClr val="FFFFFF"/>
                  </a:solidFill>
                  <a:latin typeface="CiscoSansTT Light"/>
                </a:rPr>
                <a:t>40</a:t>
              </a:r>
            </a:p>
          </p:txBody>
        </p:sp>
        <p:sp>
          <p:nvSpPr>
            <p:cNvPr id="87" name="TextBox 86" descr="" title=""/>
            <p:cNvSpPr txBox="1"/>
            <p:nvPr/>
          </p:nvSpPr>
          <p:spPr>
            <a:xfrm>
              <a:off x="200282" y="3304977"/>
              <a:ext cx="598487" cy="500015"/>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r" defTabSz="457181">
                <a:defRPr/>
              </a:pPr>
              <a:r>
                <a:rPr lang="en-US" sz="1200" dirty="0">
                  <a:solidFill>
                    <a:srgbClr val="FFFFFF"/>
                  </a:solidFill>
                  <a:latin typeface="CiscoSansTT Light"/>
                </a:rPr>
                <a:t>30</a:t>
              </a:r>
            </a:p>
          </p:txBody>
        </p:sp>
        <p:sp>
          <p:nvSpPr>
            <p:cNvPr id="88" name="TextBox 87" descr="" title=""/>
            <p:cNvSpPr txBox="1"/>
            <p:nvPr/>
          </p:nvSpPr>
          <p:spPr>
            <a:xfrm>
              <a:off x="200282" y="4143096"/>
              <a:ext cx="598487" cy="500015"/>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r" defTabSz="457181">
                <a:defRPr/>
              </a:pPr>
              <a:r>
                <a:rPr lang="en-US" sz="1200" dirty="0">
                  <a:solidFill>
                    <a:srgbClr val="FFFFFF"/>
                  </a:solidFill>
                  <a:latin typeface="CiscoSansTT Light"/>
                </a:rPr>
                <a:t>20</a:t>
              </a:r>
            </a:p>
          </p:txBody>
        </p:sp>
        <p:sp>
          <p:nvSpPr>
            <p:cNvPr id="89" name="TextBox 88" descr="" title=""/>
            <p:cNvSpPr txBox="1"/>
            <p:nvPr/>
          </p:nvSpPr>
          <p:spPr>
            <a:xfrm>
              <a:off x="200282" y="4982803"/>
              <a:ext cx="598487" cy="500014"/>
            </a:xfrm>
            <a:prstGeom prst="rect">
              <a:avLst/>
            </a:prstGeom>
            <a:noFill/>
            <a:ln>
              <a:noFill/>
            </a:ln>
            <a:effectLst>
              <a:outerShdw blurRad="114300" dist="38100" dir="5400000" algn="t" rotWithShape="0">
                <a:prstClr val="black">
                  <a:alpha val="40000"/>
                </a:prstClr>
              </a:outerShdw>
            </a:effectLst>
          </p:spPr>
          <p:txBody>
            <a:bodyPr/>
            <a:lstStyle>
              <a:defPPr>
                <a:defRPr lang="en-US"/>
              </a:defPPr>
              <a:lvl1pPr>
                <a:defRPr>
                  <a:solidFill>
                    <a:srgbClr val="0096D6"/>
                  </a:solidFill>
                </a:defRPr>
              </a:lvl1pPr>
            </a:lstStyle>
            <a:p>
              <a:pPr algn="r" defTabSz="457181">
                <a:defRPr/>
              </a:pPr>
              <a:r>
                <a:rPr lang="en-US" sz="1200" dirty="0">
                  <a:solidFill>
                    <a:srgbClr val="FFFFFF"/>
                  </a:solidFill>
                  <a:latin typeface="CiscoSansTT Light"/>
                </a:rPr>
                <a:t>10</a:t>
              </a:r>
            </a:p>
          </p:txBody>
        </p:sp>
        <p:sp>
          <p:nvSpPr>
            <p:cNvPr id="84" name="TextBox 83" descr="" title=""/>
            <p:cNvSpPr txBox="1"/>
            <p:nvPr/>
          </p:nvSpPr>
          <p:spPr>
            <a:xfrm rot="16200000">
              <a:off x="-405536" y="3490989"/>
              <a:ext cx="2995945" cy="384175"/>
            </a:xfrm>
            <a:prstGeom prst="rect">
              <a:avLst/>
            </a:prstGeom>
            <a:noFill/>
            <a:ln>
              <a:noFill/>
            </a:ln>
            <a:effectLst/>
          </p:spPr>
          <p:txBody>
            <a:bodyPr anchor="ctr"/>
            <a:lstStyle>
              <a:defPPr>
                <a:defRPr lang="en-US"/>
              </a:defPPr>
              <a:lvl1pPr>
                <a:defRPr>
                  <a:solidFill>
                    <a:srgbClr val="0096D6"/>
                  </a:solidFill>
                </a:defRPr>
              </a:lvl1pPr>
            </a:lstStyle>
            <a:p>
              <a:pPr algn="ctr" defTabSz="457181">
                <a:lnSpc>
                  <a:spcPct val="80000"/>
                </a:lnSpc>
                <a:spcBef>
                  <a:spcPct val="0"/>
                </a:spcBef>
                <a:defRPr/>
              </a:pPr>
              <a:r>
                <a:rPr lang="en-US" sz="1400" b="1" dirty="0">
                  <a:solidFill>
                    <a:srgbClr val="FFFFFF"/>
                  </a:solidFill>
                  <a:effectLst>
                    <a:outerShdw blurRad="50800" dist="12700" dir="5400000" algn="ctr" rotWithShape="0">
                      <a:srgbClr val="000000">
                        <a:alpha val="30000"/>
                      </a:srgbClr>
                    </a:outerShdw>
                  </a:effectLst>
                  <a:latin typeface="CiscoSansTT ExtraLight"/>
                </a:rPr>
                <a:t>BILLIONS OF DEVICES </a:t>
              </a:r>
            </a:p>
          </p:txBody>
        </p:sp>
      </p:grpSp>
      <p:grpSp>
        <p:nvGrpSpPr>
          <p:cNvPr id="9" name="Group 9" descr="" title=""/>
          <p:cNvGrpSpPr>
            <a:grpSpLocks/>
          </p:cNvGrpSpPr>
          <p:nvPr/>
        </p:nvGrpSpPr>
        <p:grpSpPr bwMode="auto">
          <a:xfrm>
            <a:off x="1345838" y="1480499"/>
            <a:ext cx="5155559" cy="3840564"/>
            <a:chOff x="1316517" y="1666907"/>
            <a:chExt cx="5155535" cy="4086198"/>
          </a:xfrm>
        </p:grpSpPr>
        <p:sp>
          <p:nvSpPr>
            <p:cNvPr id="188" name="TextBox 187" descr="" title=""/>
            <p:cNvSpPr txBox="1"/>
            <p:nvPr/>
          </p:nvSpPr>
          <p:spPr>
            <a:xfrm>
              <a:off x="4291686" y="4013910"/>
              <a:ext cx="464463" cy="350792"/>
            </a:xfrm>
            <a:prstGeom prst="rect">
              <a:avLst/>
            </a:prstGeom>
            <a:noFill/>
            <a:ln>
              <a:noFill/>
            </a:ln>
            <a:effectLst/>
          </p:spPr>
          <p:txBody>
            <a:bodyPr wrap="none" anchor="ctr"/>
            <a:lstStyle>
              <a:defPPr>
                <a:defRPr lang="en-US"/>
              </a:defPPr>
              <a:lvl1pPr algn="ctr">
                <a:lnSpc>
                  <a:spcPct val="90000"/>
                </a:lnSpc>
                <a:spcBef>
                  <a:spcPct val="0"/>
                </a:spcBef>
                <a:defRPr sz="1400" b="1">
                  <a:solidFill>
                    <a:schemeClr val="bg2">
                      <a:lumMod val="95000"/>
                    </a:schemeClr>
                  </a:solidFill>
                  <a:ea typeface="+mj-ea"/>
                  <a:cs typeface="+mj-cs"/>
                </a:defRPr>
              </a:lvl1pPr>
            </a:lstStyle>
            <a:p>
              <a:pPr defTabSz="457181"/>
              <a:r>
                <a:rPr lang="en-US" dirty="0">
                  <a:solidFill>
                    <a:srgbClr val="FFFFFF">
                      <a:lumMod val="95000"/>
                    </a:srgbClr>
                  </a:solidFill>
                  <a:latin typeface="CiscoSansTT Light"/>
                </a:rPr>
                <a:t>25</a:t>
              </a:r>
            </a:p>
          </p:txBody>
        </p:sp>
        <p:sp>
          <p:nvSpPr>
            <p:cNvPr id="190" name="TextBox 189" descr="" title=""/>
            <p:cNvSpPr txBox="1"/>
            <p:nvPr/>
          </p:nvSpPr>
          <p:spPr>
            <a:xfrm>
              <a:off x="3049970" y="4678861"/>
              <a:ext cx="463271" cy="350792"/>
            </a:xfrm>
            <a:prstGeom prst="rect">
              <a:avLst/>
            </a:prstGeom>
            <a:noFill/>
            <a:ln>
              <a:noFill/>
            </a:ln>
            <a:effectLst/>
          </p:spPr>
          <p:txBody>
            <a:bodyPr wrap="none" anchor="ctr"/>
            <a:lstStyle/>
            <a:p>
              <a:pPr algn="ctr" defTabSz="457181">
                <a:lnSpc>
                  <a:spcPct val="90000"/>
                </a:lnSpc>
                <a:spcBef>
                  <a:spcPct val="0"/>
                </a:spcBef>
                <a:defRPr/>
              </a:pPr>
              <a:r>
                <a:rPr lang="en-US" sz="1400" b="1" dirty="0">
                  <a:solidFill>
                    <a:srgbClr val="FFFFFF">
                      <a:lumMod val="95000"/>
                    </a:srgbClr>
                  </a:solidFill>
                  <a:latin typeface="CiscoSansTT Light"/>
                </a:rPr>
                <a:t>12.5</a:t>
              </a:r>
            </a:p>
          </p:txBody>
        </p:sp>
        <p:sp>
          <p:nvSpPr>
            <p:cNvPr id="191" name="Freeform 190" descr="" title=""/>
            <p:cNvSpPr/>
            <p:nvPr/>
          </p:nvSpPr>
          <p:spPr>
            <a:xfrm>
              <a:off x="1316517" y="1678525"/>
              <a:ext cx="5155535" cy="4074580"/>
            </a:xfrm>
            <a:custGeom>
              <a:avLst/>
              <a:gdLst>
                <a:gd name="connsiteX0" fmla="*/ 0 w 4705350"/>
                <a:gd name="connsiteY0" fmla="*/ 3686175 h 3686175"/>
                <a:gd name="connsiteX1" fmla="*/ 1076325 w 4705350"/>
                <a:gd name="connsiteY1" fmla="*/ 3133725 h 3686175"/>
                <a:gd name="connsiteX2" fmla="*/ 2905125 w 4705350"/>
                <a:gd name="connsiteY2" fmla="*/ 2124075 h 3686175"/>
                <a:gd name="connsiteX3" fmla="*/ 4705350 w 4705350"/>
                <a:gd name="connsiteY3" fmla="*/ 0 h 3686175"/>
                <a:gd name="connsiteX4" fmla="*/ 4705350 w 4705350"/>
                <a:gd name="connsiteY4" fmla="*/ 0 h 3686175"/>
                <a:gd name="connsiteX0" fmla="*/ 0 w 4705350"/>
                <a:gd name="connsiteY0" fmla="*/ 3686175 h 3686175"/>
                <a:gd name="connsiteX1" fmla="*/ 1076325 w 4705350"/>
                <a:gd name="connsiteY1" fmla="*/ 3133725 h 3686175"/>
                <a:gd name="connsiteX2" fmla="*/ 2905125 w 4705350"/>
                <a:gd name="connsiteY2" fmla="*/ 2124075 h 3686175"/>
                <a:gd name="connsiteX3" fmla="*/ 4705350 w 4705350"/>
                <a:gd name="connsiteY3" fmla="*/ 0 h 3686175"/>
                <a:gd name="connsiteX4" fmla="*/ 4705350 w 4705350"/>
                <a:gd name="connsiteY4" fmla="*/ 0 h 3686175"/>
                <a:gd name="connsiteX0" fmla="*/ 0 w 4705350"/>
                <a:gd name="connsiteY0" fmla="*/ 3686175 h 3686175"/>
                <a:gd name="connsiteX1" fmla="*/ 1076325 w 4705350"/>
                <a:gd name="connsiteY1" fmla="*/ 3133725 h 3686175"/>
                <a:gd name="connsiteX2" fmla="*/ 2905125 w 4705350"/>
                <a:gd name="connsiteY2" fmla="*/ 2124075 h 3686175"/>
                <a:gd name="connsiteX3" fmla="*/ 4705350 w 4705350"/>
                <a:gd name="connsiteY3" fmla="*/ 0 h 3686175"/>
                <a:gd name="connsiteX4" fmla="*/ 4705350 w 4705350"/>
                <a:gd name="connsiteY4" fmla="*/ 0 h 3686175"/>
                <a:gd name="connsiteX0" fmla="*/ 0 w 4705350"/>
                <a:gd name="connsiteY0" fmla="*/ 3686175 h 3686175"/>
                <a:gd name="connsiteX1" fmla="*/ 1076325 w 4705350"/>
                <a:gd name="connsiteY1" fmla="*/ 3133725 h 3686175"/>
                <a:gd name="connsiteX2" fmla="*/ 2905125 w 4705350"/>
                <a:gd name="connsiteY2" fmla="*/ 2124075 h 3686175"/>
                <a:gd name="connsiteX3" fmla="*/ 4705350 w 4705350"/>
                <a:gd name="connsiteY3" fmla="*/ 0 h 3686175"/>
                <a:gd name="connsiteX4" fmla="*/ 4705350 w 4705350"/>
                <a:gd name="connsiteY4" fmla="*/ 0 h 3686175"/>
                <a:gd name="connsiteX0" fmla="*/ 0 w 4705350"/>
                <a:gd name="connsiteY0" fmla="*/ 3686175 h 3686175"/>
                <a:gd name="connsiteX1" fmla="*/ 1076325 w 4705350"/>
                <a:gd name="connsiteY1" fmla="*/ 3133725 h 3686175"/>
                <a:gd name="connsiteX2" fmla="*/ 2905125 w 4705350"/>
                <a:gd name="connsiteY2" fmla="*/ 2124075 h 3686175"/>
                <a:gd name="connsiteX3" fmla="*/ 4705350 w 4705350"/>
                <a:gd name="connsiteY3" fmla="*/ 0 h 3686175"/>
                <a:gd name="connsiteX4" fmla="*/ 4705350 w 4705350"/>
                <a:gd name="connsiteY4" fmla="*/ 0 h 3686175"/>
                <a:gd name="connsiteX0" fmla="*/ 0 w 4705350"/>
                <a:gd name="connsiteY0" fmla="*/ 3686175 h 3686175"/>
                <a:gd name="connsiteX1" fmla="*/ 1081088 w 4705350"/>
                <a:gd name="connsiteY1" fmla="*/ 3151188 h 3686175"/>
                <a:gd name="connsiteX2" fmla="*/ 2905125 w 4705350"/>
                <a:gd name="connsiteY2" fmla="*/ 2124075 h 3686175"/>
                <a:gd name="connsiteX3" fmla="*/ 4705350 w 4705350"/>
                <a:gd name="connsiteY3" fmla="*/ 0 h 3686175"/>
                <a:gd name="connsiteX4" fmla="*/ 4705350 w 4705350"/>
                <a:gd name="connsiteY4" fmla="*/ 0 h 3686175"/>
                <a:gd name="connsiteX0" fmla="*/ 0 w 4324350"/>
                <a:gd name="connsiteY0" fmla="*/ 3894137 h 3894137"/>
                <a:gd name="connsiteX1" fmla="*/ 700088 w 4324350"/>
                <a:gd name="connsiteY1" fmla="*/ 3151188 h 3894137"/>
                <a:gd name="connsiteX2" fmla="*/ 2524125 w 4324350"/>
                <a:gd name="connsiteY2" fmla="*/ 2124075 h 3894137"/>
                <a:gd name="connsiteX3" fmla="*/ 4324350 w 4324350"/>
                <a:gd name="connsiteY3" fmla="*/ 0 h 3894137"/>
                <a:gd name="connsiteX4" fmla="*/ 4324350 w 4324350"/>
                <a:gd name="connsiteY4" fmla="*/ 0 h 3894137"/>
                <a:gd name="connsiteX0" fmla="*/ 0 w 4686300"/>
                <a:gd name="connsiteY0" fmla="*/ 3998912 h 3998912"/>
                <a:gd name="connsiteX1" fmla="*/ 1062038 w 4686300"/>
                <a:gd name="connsiteY1" fmla="*/ 3151188 h 3998912"/>
                <a:gd name="connsiteX2" fmla="*/ 2886075 w 4686300"/>
                <a:gd name="connsiteY2" fmla="*/ 2124075 h 3998912"/>
                <a:gd name="connsiteX3" fmla="*/ 4686300 w 4686300"/>
                <a:gd name="connsiteY3" fmla="*/ 0 h 3998912"/>
                <a:gd name="connsiteX4" fmla="*/ 4686300 w 4686300"/>
                <a:gd name="connsiteY4" fmla="*/ 0 h 3998912"/>
                <a:gd name="connsiteX0" fmla="*/ 0 w 4686300"/>
                <a:gd name="connsiteY0" fmla="*/ 3998912 h 3998912"/>
                <a:gd name="connsiteX1" fmla="*/ 1062038 w 4686300"/>
                <a:gd name="connsiteY1" fmla="*/ 3151188 h 3998912"/>
                <a:gd name="connsiteX2" fmla="*/ 2886075 w 4686300"/>
                <a:gd name="connsiteY2" fmla="*/ 2124075 h 3998912"/>
                <a:gd name="connsiteX3" fmla="*/ 4686300 w 4686300"/>
                <a:gd name="connsiteY3" fmla="*/ 0 h 3998912"/>
                <a:gd name="connsiteX4" fmla="*/ 4686300 w 4686300"/>
                <a:gd name="connsiteY4" fmla="*/ 0 h 3998912"/>
                <a:gd name="connsiteX0" fmla="*/ 0 w 4686300"/>
                <a:gd name="connsiteY0" fmla="*/ 3998912 h 3998912"/>
                <a:gd name="connsiteX1" fmla="*/ 1062038 w 4686300"/>
                <a:gd name="connsiteY1" fmla="*/ 3151188 h 3998912"/>
                <a:gd name="connsiteX2" fmla="*/ 2886075 w 4686300"/>
                <a:gd name="connsiteY2" fmla="*/ 2124075 h 3998912"/>
                <a:gd name="connsiteX3" fmla="*/ 4686300 w 4686300"/>
                <a:gd name="connsiteY3" fmla="*/ 0 h 3998912"/>
                <a:gd name="connsiteX4" fmla="*/ 4686300 w 4686300"/>
                <a:gd name="connsiteY4" fmla="*/ 0 h 3998912"/>
                <a:gd name="connsiteX0" fmla="*/ 0 w 4524375"/>
                <a:gd name="connsiteY0" fmla="*/ 4130674 h 4130674"/>
                <a:gd name="connsiteX1" fmla="*/ 900113 w 4524375"/>
                <a:gd name="connsiteY1" fmla="*/ 3151188 h 4130674"/>
                <a:gd name="connsiteX2" fmla="*/ 2724150 w 4524375"/>
                <a:gd name="connsiteY2" fmla="*/ 2124075 h 4130674"/>
                <a:gd name="connsiteX3" fmla="*/ 4524375 w 4524375"/>
                <a:gd name="connsiteY3" fmla="*/ 0 h 4130674"/>
                <a:gd name="connsiteX4" fmla="*/ 4524375 w 4524375"/>
                <a:gd name="connsiteY4" fmla="*/ 0 h 4130674"/>
                <a:gd name="connsiteX0" fmla="*/ 0 w 4552950"/>
                <a:gd name="connsiteY0" fmla="*/ 3971924 h 3971924"/>
                <a:gd name="connsiteX1" fmla="*/ 928688 w 4552950"/>
                <a:gd name="connsiteY1" fmla="*/ 3151188 h 3971924"/>
                <a:gd name="connsiteX2" fmla="*/ 2752725 w 4552950"/>
                <a:gd name="connsiteY2" fmla="*/ 2124075 h 3971924"/>
                <a:gd name="connsiteX3" fmla="*/ 4552950 w 4552950"/>
                <a:gd name="connsiteY3" fmla="*/ 0 h 3971924"/>
                <a:gd name="connsiteX4" fmla="*/ 4552950 w 4552950"/>
                <a:gd name="connsiteY4" fmla="*/ 0 h 3971924"/>
                <a:gd name="connsiteX0" fmla="*/ 0 w 4552950"/>
                <a:gd name="connsiteY0" fmla="*/ 3971924 h 3971924"/>
                <a:gd name="connsiteX1" fmla="*/ 928688 w 4552950"/>
                <a:gd name="connsiteY1" fmla="*/ 3151188 h 3971924"/>
                <a:gd name="connsiteX2" fmla="*/ 2752725 w 4552950"/>
                <a:gd name="connsiteY2" fmla="*/ 2124075 h 3971924"/>
                <a:gd name="connsiteX3" fmla="*/ 4552950 w 4552950"/>
                <a:gd name="connsiteY3" fmla="*/ 0 h 3971924"/>
                <a:gd name="connsiteX4" fmla="*/ 4552950 w 4552950"/>
                <a:gd name="connsiteY4" fmla="*/ 0 h 3971924"/>
                <a:gd name="connsiteX0" fmla="*/ 0 w 4572000"/>
                <a:gd name="connsiteY0" fmla="*/ 3933824 h 3933824"/>
                <a:gd name="connsiteX1" fmla="*/ 947738 w 4572000"/>
                <a:gd name="connsiteY1" fmla="*/ 3151188 h 3933824"/>
                <a:gd name="connsiteX2" fmla="*/ 2771775 w 4572000"/>
                <a:gd name="connsiteY2" fmla="*/ 2124075 h 3933824"/>
                <a:gd name="connsiteX3" fmla="*/ 4572000 w 4572000"/>
                <a:gd name="connsiteY3" fmla="*/ 0 h 3933824"/>
                <a:gd name="connsiteX4" fmla="*/ 4572000 w 4572000"/>
                <a:gd name="connsiteY4" fmla="*/ 0 h 3933824"/>
                <a:gd name="connsiteX0" fmla="*/ 0 w 4572000"/>
                <a:gd name="connsiteY0" fmla="*/ 3933824 h 3933824"/>
                <a:gd name="connsiteX1" fmla="*/ 947738 w 4572000"/>
                <a:gd name="connsiteY1" fmla="*/ 3151188 h 3933824"/>
                <a:gd name="connsiteX2" fmla="*/ 2771775 w 4572000"/>
                <a:gd name="connsiteY2" fmla="*/ 2124075 h 3933824"/>
                <a:gd name="connsiteX3" fmla="*/ 4572000 w 4572000"/>
                <a:gd name="connsiteY3" fmla="*/ 0 h 3933824"/>
                <a:gd name="connsiteX4" fmla="*/ 4572000 w 4572000"/>
                <a:gd name="connsiteY4" fmla="*/ 0 h 3933824"/>
                <a:gd name="connsiteX0" fmla="*/ 0 w 4733925"/>
                <a:gd name="connsiteY0" fmla="*/ 4010024 h 4010024"/>
                <a:gd name="connsiteX1" fmla="*/ 1109663 w 4733925"/>
                <a:gd name="connsiteY1" fmla="*/ 3151188 h 4010024"/>
                <a:gd name="connsiteX2" fmla="*/ 2933700 w 4733925"/>
                <a:gd name="connsiteY2" fmla="*/ 2124075 h 4010024"/>
                <a:gd name="connsiteX3" fmla="*/ 4733925 w 4733925"/>
                <a:gd name="connsiteY3" fmla="*/ 0 h 4010024"/>
                <a:gd name="connsiteX4" fmla="*/ 4733925 w 4733925"/>
                <a:gd name="connsiteY4" fmla="*/ 0 h 4010024"/>
                <a:gd name="connsiteX0" fmla="*/ 0 w 4733925"/>
                <a:gd name="connsiteY0" fmla="*/ 4010024 h 4010024"/>
                <a:gd name="connsiteX1" fmla="*/ 1109663 w 4733925"/>
                <a:gd name="connsiteY1" fmla="*/ 3151188 h 4010024"/>
                <a:gd name="connsiteX2" fmla="*/ 2933700 w 4733925"/>
                <a:gd name="connsiteY2" fmla="*/ 2124075 h 4010024"/>
                <a:gd name="connsiteX3" fmla="*/ 4733925 w 4733925"/>
                <a:gd name="connsiteY3" fmla="*/ 0 h 4010024"/>
                <a:gd name="connsiteX4" fmla="*/ 4733925 w 4733925"/>
                <a:gd name="connsiteY4" fmla="*/ 0 h 4010024"/>
                <a:gd name="connsiteX0" fmla="*/ 0 w 4733925"/>
                <a:gd name="connsiteY0" fmla="*/ 4010024 h 4010024"/>
                <a:gd name="connsiteX1" fmla="*/ 1109663 w 4733925"/>
                <a:gd name="connsiteY1" fmla="*/ 3151188 h 4010024"/>
                <a:gd name="connsiteX2" fmla="*/ 2933700 w 4733925"/>
                <a:gd name="connsiteY2" fmla="*/ 2124075 h 4010024"/>
                <a:gd name="connsiteX3" fmla="*/ 4733925 w 4733925"/>
                <a:gd name="connsiteY3" fmla="*/ 0 h 4010024"/>
                <a:gd name="connsiteX4" fmla="*/ 4733925 w 4733925"/>
                <a:gd name="connsiteY4" fmla="*/ 0 h 401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925" h="4010024">
                  <a:moveTo>
                    <a:pt x="0" y="4010024"/>
                  </a:moveTo>
                  <a:cubicBezTo>
                    <a:pt x="444500" y="3779836"/>
                    <a:pt x="693737" y="3343274"/>
                    <a:pt x="1109663" y="3151188"/>
                  </a:cubicBezTo>
                  <a:cubicBezTo>
                    <a:pt x="1938338" y="2776538"/>
                    <a:pt x="2400300" y="2527300"/>
                    <a:pt x="2933700" y="2124075"/>
                  </a:cubicBezTo>
                  <a:cubicBezTo>
                    <a:pt x="3524250" y="1606550"/>
                    <a:pt x="4152900" y="936625"/>
                    <a:pt x="4733925" y="0"/>
                  </a:cubicBezTo>
                  <a:lnTo>
                    <a:pt x="4733925" y="0"/>
                  </a:lnTo>
                </a:path>
              </a:pathLst>
            </a:custGeom>
            <a:ln w="50800">
              <a:gradFill>
                <a:gsLst>
                  <a:gs pos="0">
                    <a:schemeClr val="tx1">
                      <a:alpha val="0"/>
                    </a:schemeClr>
                  </a:gs>
                  <a:gs pos="50000">
                    <a:schemeClr val="accent6">
                      <a:lumMod val="60000"/>
                      <a:lumOff val="40000"/>
                    </a:schemeClr>
                  </a:gs>
                  <a:gs pos="100000">
                    <a:schemeClr val="tx1">
                      <a:alpha val="0"/>
                    </a:schemeClr>
                  </a:gs>
                </a:gsLst>
                <a:lin ang="5400000" scaled="0"/>
              </a:gra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defTabSz="457181">
                <a:defRPr/>
              </a:pPr>
              <a:endParaRPr lang="en-GB" sz="1600">
                <a:solidFill>
                  <a:srgbClr val="FFFFFF"/>
                </a:solidFill>
                <a:latin typeface="CiscoSansTT Light"/>
                <a:cs typeface="Arial"/>
              </a:endParaRPr>
            </a:p>
          </p:txBody>
        </p:sp>
        <p:sp>
          <p:nvSpPr>
            <p:cNvPr id="105" name="Oval 104" descr="" title=""/>
            <p:cNvSpPr/>
            <p:nvPr/>
          </p:nvSpPr>
          <p:spPr>
            <a:xfrm>
              <a:off x="2894533" y="4571614"/>
              <a:ext cx="145218" cy="19220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1">
                <a:defRPr/>
              </a:pPr>
              <a:endParaRPr lang="en-US" sz="1600">
                <a:solidFill>
                  <a:srgbClr val="FFFFFF"/>
                </a:solidFill>
                <a:latin typeface="CiscoSansTT Light"/>
              </a:endParaRPr>
            </a:p>
          </p:txBody>
        </p:sp>
        <p:sp>
          <p:nvSpPr>
            <p:cNvPr id="108" name="Oval 107" descr="" title=""/>
            <p:cNvSpPr/>
            <p:nvPr/>
          </p:nvSpPr>
          <p:spPr>
            <a:xfrm>
              <a:off x="4271248" y="3838842"/>
              <a:ext cx="145218" cy="19220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1">
                <a:defRPr/>
              </a:pPr>
              <a:endParaRPr lang="en-US" sz="1600">
                <a:solidFill>
                  <a:srgbClr val="FFFFFF"/>
                </a:solidFill>
                <a:latin typeface="CiscoSansTT Light"/>
              </a:endParaRPr>
            </a:p>
          </p:txBody>
        </p:sp>
        <p:sp>
          <p:nvSpPr>
            <p:cNvPr id="109" name="Oval 108" descr="" title=""/>
            <p:cNvSpPr/>
            <p:nvPr/>
          </p:nvSpPr>
          <p:spPr>
            <a:xfrm>
              <a:off x="6326834" y="1666907"/>
              <a:ext cx="145218" cy="192203"/>
            </a:xfrm>
            <a:prstGeom prst="ellipse">
              <a:avLst/>
            </a:prstGeom>
            <a:solidFill>
              <a:schemeClr val="accent6"/>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1"/>
              <a:endParaRPr lang="en-US" sz="1600">
                <a:solidFill>
                  <a:srgbClr val="FFFFFF"/>
                </a:solidFill>
                <a:latin typeface="CiscoSansTT Light"/>
              </a:endParaRPr>
            </a:p>
          </p:txBody>
        </p:sp>
      </p:grpSp>
      <p:grpSp>
        <p:nvGrpSpPr>
          <p:cNvPr id="12" name="Group 13" descr="" title=""/>
          <p:cNvGrpSpPr>
            <a:grpSpLocks/>
          </p:cNvGrpSpPr>
          <p:nvPr/>
        </p:nvGrpSpPr>
        <p:grpSpPr bwMode="auto">
          <a:xfrm>
            <a:off x="1380470" y="3958139"/>
            <a:ext cx="982586" cy="1116154"/>
            <a:chOff x="1545686" y="4231558"/>
            <a:chExt cx="981934" cy="1116710"/>
          </a:xfrm>
        </p:grpSpPr>
        <p:sp>
          <p:nvSpPr>
            <p:cNvPr id="64526" name="TextBox 223" descr="" title=""/>
            <p:cNvSpPr txBox="1">
              <a:spLocks noChangeArrowheads="1"/>
            </p:cNvSpPr>
            <p:nvPr/>
          </p:nvSpPr>
          <p:spPr bwMode="auto">
            <a:xfrm>
              <a:off x="1545686" y="4231558"/>
              <a:ext cx="981934" cy="48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defTabSz="457181">
                <a:lnSpc>
                  <a:spcPct val="90000"/>
                </a:lnSpc>
                <a:spcBef>
                  <a:spcPct val="0"/>
                </a:spcBef>
              </a:pPr>
              <a:r>
                <a:rPr lang="en-US" sz="1400" b="1" dirty="0">
                  <a:solidFill>
                    <a:srgbClr val="FFFFFF">
                      <a:lumMod val="95000"/>
                    </a:srgbClr>
                  </a:solidFill>
                  <a:latin typeface="CiscoSansTT ExtraLight"/>
                </a:rPr>
                <a:t>Inflection</a:t>
              </a:r>
              <a:br>
                <a:rPr lang="en-US" sz="1400" b="1" dirty="0">
                  <a:solidFill>
                    <a:srgbClr val="FFFFFF">
                      <a:lumMod val="95000"/>
                    </a:srgbClr>
                  </a:solidFill>
                  <a:latin typeface="CiscoSansTT ExtraLight"/>
                </a:rPr>
              </a:br>
              <a:r>
                <a:rPr lang="en-US" sz="1400" b="1" dirty="0">
                  <a:solidFill>
                    <a:srgbClr val="FFFFFF">
                      <a:lumMod val="95000"/>
                    </a:srgbClr>
                  </a:solidFill>
                  <a:latin typeface="CiscoSansTT ExtraLight"/>
                </a:rPr>
                <a:t>Point</a:t>
              </a:r>
            </a:p>
          </p:txBody>
        </p:sp>
        <p:sp>
          <p:nvSpPr>
            <p:cNvPr id="225" name="Rectangle 224" descr="" title=""/>
            <p:cNvSpPr/>
            <p:nvPr/>
          </p:nvSpPr>
          <p:spPr>
            <a:xfrm>
              <a:off x="2021318" y="4771736"/>
              <a:ext cx="15335" cy="399802"/>
            </a:xfrm>
            <a:prstGeom prst="rect">
              <a:avLst/>
            </a:prstGeom>
            <a:solidFill>
              <a:schemeClr val="bg1"/>
            </a:solidFill>
            <a:ln w="19050">
              <a:noFill/>
            </a:ln>
          </p:spPr>
          <p:style>
            <a:lnRef idx="1">
              <a:schemeClr val="accent1"/>
            </a:lnRef>
            <a:fillRef idx="0">
              <a:schemeClr val="accent1"/>
            </a:fillRef>
            <a:effectRef idx="0">
              <a:schemeClr val="accent1"/>
            </a:effectRef>
            <a:fontRef idx="minor">
              <a:schemeClr val="tx1"/>
            </a:fontRef>
          </p:style>
          <p:txBody>
            <a:bodyPr anchor="ctr"/>
            <a:lstStyle/>
            <a:p>
              <a:pPr algn="ctr" defTabSz="457181">
                <a:defRPr/>
              </a:pPr>
              <a:endParaRPr lang="en-GB" sz="1600">
                <a:solidFill>
                  <a:srgbClr val="001D54"/>
                </a:solidFill>
                <a:latin typeface="CiscoSansTT Light"/>
                <a:cs typeface="Arial"/>
              </a:endParaRPr>
            </a:p>
          </p:txBody>
        </p:sp>
        <p:sp>
          <p:nvSpPr>
            <p:cNvPr id="104" name="Oval 103" descr="" title=""/>
            <p:cNvSpPr/>
            <p:nvPr/>
          </p:nvSpPr>
          <p:spPr>
            <a:xfrm>
              <a:off x="1939724" y="5154620"/>
              <a:ext cx="146121" cy="193648"/>
            </a:xfrm>
            <a:prstGeom prst="ellipse">
              <a:avLst/>
            </a:prstGeom>
            <a:solidFill>
              <a:schemeClr val="accent6"/>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1"/>
              <a:endParaRPr lang="en-US" sz="1600">
                <a:solidFill>
                  <a:srgbClr val="FFFFFF"/>
                </a:solidFill>
                <a:latin typeface="CiscoSansTT Light"/>
              </a:endParaRPr>
            </a:p>
          </p:txBody>
        </p:sp>
      </p:grpSp>
      <p:sp>
        <p:nvSpPr>
          <p:cNvPr id="57" name="TextBox 56" descr="" title=""/>
          <p:cNvSpPr txBox="1">
            <a:spLocks noChangeArrowheads="1"/>
          </p:cNvSpPr>
          <p:nvPr/>
        </p:nvSpPr>
        <p:spPr bwMode="auto">
          <a:xfrm>
            <a:off x="4258769" y="5519625"/>
            <a:ext cx="1043032" cy="24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6" tIns="34294" rIns="68586" bIns="34294"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defTabSz="457181">
              <a:lnSpc>
                <a:spcPct val="80000"/>
              </a:lnSpc>
              <a:spcBef>
                <a:spcPct val="0"/>
              </a:spcBef>
              <a:defRPr/>
            </a:pPr>
            <a:r>
              <a:rPr lang="en-US" sz="1400" b="1" dirty="0">
                <a:solidFill>
                  <a:srgbClr val="FFFFFF"/>
                </a:solidFill>
                <a:effectLst>
                  <a:outerShdw blurRad="50800" dist="12700" dir="5400000" algn="ctr" rotWithShape="0">
                    <a:srgbClr val="000000">
                      <a:alpha val="30000"/>
                    </a:srgbClr>
                  </a:outerShdw>
                </a:effectLst>
                <a:latin typeface="CiscoSansTT ExtraLight"/>
              </a:rPr>
              <a:t>TIMELINE</a:t>
            </a:r>
            <a:endParaRPr lang="en-US" sz="1600" b="1" dirty="0">
              <a:solidFill>
                <a:srgbClr val="FFFFFF"/>
              </a:solidFill>
              <a:effectLst>
                <a:outerShdw blurRad="50800" dist="12700" dir="5400000" algn="ctr" rotWithShape="0">
                  <a:srgbClr val="000000">
                    <a:alpha val="30000"/>
                  </a:srgbClr>
                </a:outerShdw>
              </a:effectLst>
              <a:latin typeface="CiscoSansTT ExtraLight"/>
            </a:endParaRPr>
          </a:p>
        </p:txBody>
      </p:sp>
      <p:sp>
        <p:nvSpPr>
          <p:cNvPr id="145" name="Text Placeholder 7" descr="" title=""/>
          <p:cNvSpPr txBox="1">
            <a:spLocks/>
          </p:cNvSpPr>
          <p:nvPr/>
        </p:nvSpPr>
        <p:spPr>
          <a:xfrm>
            <a:off x="245729" y="6110928"/>
            <a:ext cx="7461250" cy="276999"/>
          </a:xfrm>
          <a:prstGeom prst="rect">
            <a:avLst/>
          </a:prstGeom>
        </p:spPr>
        <p:txBody>
          <a:bodyPr wrap="square" lIns="91436" tIns="45718" rIns="91436" bIns="45718" anchor="b" anchorCtr="0">
            <a:noAutofit/>
          </a:bodyPr>
          <a:lstStyle>
            <a:lvl1pPr marL="171473" indent="-171473" defTabSz="603703">
              <a:lnSpc>
                <a:spcPct val="100000"/>
              </a:lnSpc>
              <a:spcBef>
                <a:spcPct val="50000"/>
              </a:spcBef>
              <a:buClr>
                <a:schemeClr val="tx2"/>
              </a:buClr>
              <a:buSzPct val="90000"/>
              <a:buFont typeface="Arial" pitchFamily="34" charset="0"/>
              <a:buNone/>
              <a:tabLst/>
              <a:defRPr lang="en-US" sz="1600" b="0" i="0">
                <a:solidFill>
                  <a:srgbClr val="FFFFFF"/>
                </a:solidFill>
                <a:latin typeface="+mj-lt"/>
                <a:cs typeface="CiscoSans ExtraLight"/>
              </a:defRPr>
            </a:lvl1pPr>
            <a:lvl2pPr marL="360000" indent="-216000" defTabSz="685891">
              <a:lnSpc>
                <a:spcPct val="95000"/>
              </a:lnSpc>
              <a:spcBef>
                <a:spcPts val="600"/>
              </a:spcBef>
              <a:buClr>
                <a:schemeClr val="tx2"/>
              </a:buClr>
              <a:buFont typeface="Arial" pitchFamily="34" charset="0"/>
              <a:buNone/>
              <a:defRPr lang="en-US" sz="1100">
                <a:cs typeface="CiscoSans"/>
              </a:defRPr>
            </a:lvl2pPr>
            <a:lvl3pPr marL="432000" indent="-171450" defTabSz="685891">
              <a:lnSpc>
                <a:spcPct val="95000"/>
              </a:lnSpc>
              <a:spcBef>
                <a:spcPts val="630"/>
              </a:spcBef>
              <a:buFont typeface="Arial" pitchFamily="34" charset="0"/>
              <a:buNone/>
              <a:defRPr lang="en-US" sz="1100">
                <a:cs typeface="CiscoSans"/>
              </a:defRPr>
            </a:lvl3pPr>
            <a:lvl4pPr marL="504000" indent="-171450" defTabSz="685891">
              <a:lnSpc>
                <a:spcPct val="95000"/>
              </a:lnSpc>
              <a:spcBef>
                <a:spcPts val="630"/>
              </a:spcBef>
              <a:buFont typeface="Arial" pitchFamily="34" charset="0"/>
              <a:buNone/>
              <a:defRPr lang="en-US" sz="1100">
                <a:cs typeface="CiscoSans"/>
              </a:defRPr>
            </a:lvl4pPr>
            <a:lvl5pPr marL="576000" indent="-171450" defTabSz="685891">
              <a:lnSpc>
                <a:spcPct val="95000"/>
              </a:lnSpc>
              <a:spcBef>
                <a:spcPts val="630"/>
              </a:spcBef>
              <a:buFont typeface="Arial" pitchFamily="34" charset="0"/>
              <a:buNone/>
              <a:defRPr lang="en-US"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a:buClr>
                <a:srgbClr val="272848"/>
              </a:buClr>
            </a:pPr>
            <a:r>
              <a:rPr sz="800" dirty="0">
                <a:latin typeface="CiscoSansTT ExtraLight"/>
              </a:rPr>
              <a:t>Source: Cisco IBSG, 2011</a:t>
            </a:r>
          </a:p>
        </p:txBody>
      </p:sp>
      <p:grpSp>
        <p:nvGrpSpPr>
          <p:cNvPr id="13" name="Group 12" descr="" title=""/>
          <p:cNvGrpSpPr/>
          <p:nvPr/>
        </p:nvGrpSpPr>
        <p:grpSpPr>
          <a:xfrm>
            <a:off x="6813084" y="4471432"/>
            <a:ext cx="1787992" cy="793315"/>
            <a:chOff x="6813083" y="3353572"/>
            <a:chExt cx="1787992" cy="594986"/>
          </a:xfrm>
        </p:grpSpPr>
        <p:sp>
          <p:nvSpPr>
            <p:cNvPr id="135" name="TextBox 134" descr="" title=""/>
            <p:cNvSpPr txBox="1"/>
            <p:nvPr/>
          </p:nvSpPr>
          <p:spPr bwMode="auto">
            <a:xfrm>
              <a:off x="7472610" y="3508100"/>
              <a:ext cx="1128465" cy="333553"/>
            </a:xfrm>
            <a:prstGeom prst="rect">
              <a:avLst/>
            </a:prstGeom>
            <a:noFill/>
            <a:effectLst/>
          </p:spPr>
          <p:txBody>
            <a:bodyPr wrap="square" anchor="ctr">
              <a:spAutoFit/>
            </a:bodyPr>
            <a:lstStyle/>
            <a:p>
              <a:pPr defTabSz="457181">
                <a:lnSpc>
                  <a:spcPct val="95000"/>
                </a:lnSpc>
                <a:defRPr/>
              </a:pPr>
              <a:r>
                <a:rPr lang="en-US" sz="1200" dirty="0">
                  <a:solidFill>
                    <a:srgbClr val="272A48">
                      <a:lumMod val="20000"/>
                      <a:lumOff val="80000"/>
                    </a:srgbClr>
                  </a:solidFill>
                  <a:latin typeface="CiscoSansTT Light"/>
                </a:rPr>
                <a:t>World Population</a:t>
              </a:r>
            </a:p>
          </p:txBody>
        </p:sp>
        <p:grpSp>
          <p:nvGrpSpPr>
            <p:cNvPr id="11" name="Group 10" descr="" title=""/>
            <p:cNvGrpSpPr/>
            <p:nvPr/>
          </p:nvGrpSpPr>
          <p:grpSpPr>
            <a:xfrm>
              <a:off x="6813083" y="3353572"/>
              <a:ext cx="594986" cy="594986"/>
              <a:chOff x="6813083" y="3402985"/>
              <a:chExt cx="594986" cy="594986"/>
            </a:xfrm>
          </p:grpSpPr>
          <p:sp>
            <p:nvSpPr>
              <p:cNvPr id="146" name="Oval 145" descr="" title=""/>
              <p:cNvSpPr/>
              <p:nvPr/>
            </p:nvSpPr>
            <p:spPr>
              <a:xfrm>
                <a:off x="6813083" y="3402985"/>
                <a:ext cx="594986" cy="594986"/>
              </a:xfrm>
              <a:prstGeom prst="ellipse">
                <a:avLst/>
              </a:prstGeom>
              <a:gradFill flip="none" rotWithShape="1">
                <a:gsLst>
                  <a:gs pos="1000">
                    <a:schemeClr val="accent2">
                      <a:alpha val="20000"/>
                    </a:schemeClr>
                  </a:gs>
                  <a:gs pos="100000">
                    <a:schemeClr val="accent2"/>
                  </a:gs>
                </a:gsLst>
                <a:lin ang="13500000" scaled="1"/>
                <a:tileRect/>
              </a:gradFill>
              <a:ln w="9525" cap="flat" cmpd="sng" algn="ctr">
                <a:solidFill>
                  <a:schemeClr val="accent6">
                    <a:lumMod val="40000"/>
                    <a:lumOff val="60000"/>
                    <a:alpha val="47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54" eaLnBrk="0" fontAlgn="base" hangingPunct="0">
                  <a:lnSpc>
                    <a:spcPct val="90000"/>
                  </a:lnSpc>
                  <a:spcBef>
                    <a:spcPct val="0"/>
                  </a:spcBef>
                  <a:spcAft>
                    <a:spcPct val="0"/>
                  </a:spcAft>
                </a:pPr>
                <a:endParaRPr lang="en-US" sz="1600" dirty="0">
                  <a:solidFill>
                    <a:srgbClr val="FFFFFF"/>
                  </a:solidFill>
                  <a:latin typeface="CiscoSansTT Light"/>
                  <a:cs typeface="Arial" charset="0"/>
                </a:endParaRPr>
              </a:p>
            </p:txBody>
          </p:sp>
          <p:sp>
            <p:nvSpPr>
              <p:cNvPr id="73" name="Freeform 7" descr="" title=""/>
              <p:cNvSpPr>
                <a:spLocks noEditPoints="1"/>
              </p:cNvSpPr>
              <p:nvPr/>
            </p:nvSpPr>
            <p:spPr bwMode="auto">
              <a:xfrm>
                <a:off x="6899091" y="3489048"/>
                <a:ext cx="422970" cy="422860"/>
              </a:xfrm>
              <a:custGeom>
                <a:avLst/>
                <a:gdLst/>
                <a:ahLst/>
                <a:cxnLst>
                  <a:cxn ang="0">
                    <a:pos x="204" y="0"/>
                  </a:cxn>
                  <a:cxn ang="0">
                    <a:pos x="0" y="203"/>
                  </a:cxn>
                  <a:cxn ang="0">
                    <a:pos x="204" y="407"/>
                  </a:cxn>
                  <a:cxn ang="0">
                    <a:pos x="407" y="203"/>
                  </a:cxn>
                  <a:cxn ang="0">
                    <a:pos x="204" y="0"/>
                  </a:cxn>
                  <a:cxn ang="0">
                    <a:pos x="248" y="252"/>
                  </a:cxn>
                  <a:cxn ang="0">
                    <a:pos x="230" y="271"/>
                  </a:cxn>
                  <a:cxn ang="0">
                    <a:pos x="218" y="296"/>
                  </a:cxn>
                  <a:cxn ang="0">
                    <a:pos x="204" y="317"/>
                  </a:cxn>
                  <a:cxn ang="0">
                    <a:pos x="196" y="347"/>
                  </a:cxn>
                  <a:cxn ang="0">
                    <a:pos x="200" y="382"/>
                  </a:cxn>
                  <a:cxn ang="0">
                    <a:pos x="168" y="342"/>
                  </a:cxn>
                  <a:cxn ang="0">
                    <a:pos x="157" y="314"/>
                  </a:cxn>
                  <a:cxn ang="0">
                    <a:pos x="136" y="269"/>
                  </a:cxn>
                  <a:cxn ang="0">
                    <a:pos x="121" y="254"/>
                  </a:cxn>
                  <a:cxn ang="0">
                    <a:pos x="105" y="216"/>
                  </a:cxn>
                  <a:cxn ang="0">
                    <a:pos x="119" y="189"/>
                  </a:cxn>
                  <a:cxn ang="0">
                    <a:pos x="75" y="168"/>
                  </a:cxn>
                  <a:cxn ang="0">
                    <a:pos x="47" y="157"/>
                  </a:cxn>
                  <a:cxn ang="0">
                    <a:pos x="29" y="148"/>
                  </a:cxn>
                  <a:cxn ang="0">
                    <a:pos x="19" y="141"/>
                  </a:cxn>
                  <a:cxn ang="0">
                    <a:pos x="148" y="16"/>
                  </a:cxn>
                  <a:cxn ang="0">
                    <a:pos x="149" y="28"/>
                  </a:cxn>
                  <a:cxn ang="0">
                    <a:pos x="163" y="53"/>
                  </a:cxn>
                  <a:cxn ang="0">
                    <a:pos x="184" y="67"/>
                  </a:cxn>
                  <a:cxn ang="0">
                    <a:pos x="166" y="108"/>
                  </a:cxn>
                  <a:cxn ang="0">
                    <a:pos x="168" y="135"/>
                  </a:cxn>
                  <a:cxn ang="0">
                    <a:pos x="163" y="136"/>
                  </a:cxn>
                  <a:cxn ang="0">
                    <a:pos x="153" y="122"/>
                  </a:cxn>
                  <a:cxn ang="0">
                    <a:pos x="132" y="128"/>
                  </a:cxn>
                  <a:cxn ang="0">
                    <a:pos x="116" y="132"/>
                  </a:cxn>
                  <a:cxn ang="0">
                    <a:pos x="100" y="146"/>
                  </a:cxn>
                  <a:cxn ang="0">
                    <a:pos x="129" y="184"/>
                  </a:cxn>
                  <a:cxn ang="0">
                    <a:pos x="178" y="170"/>
                  </a:cxn>
                  <a:cxn ang="0">
                    <a:pos x="206" y="186"/>
                  </a:cxn>
                  <a:cxn ang="0">
                    <a:pos x="242" y="197"/>
                  </a:cxn>
                  <a:cxn ang="0">
                    <a:pos x="258" y="235"/>
                  </a:cxn>
                  <a:cxn ang="0">
                    <a:pos x="248" y="252"/>
                  </a:cxn>
                  <a:cxn ang="0">
                    <a:pos x="377" y="225"/>
                  </a:cxn>
                  <a:cxn ang="0">
                    <a:pos x="384" y="198"/>
                  </a:cxn>
                  <a:cxn ang="0">
                    <a:pos x="387" y="167"/>
                  </a:cxn>
                  <a:cxn ang="0">
                    <a:pos x="367" y="166"/>
                  </a:cxn>
                  <a:cxn ang="0">
                    <a:pos x="346" y="168"/>
                  </a:cxn>
                  <a:cxn ang="0">
                    <a:pos x="317" y="176"/>
                  </a:cxn>
                  <a:cxn ang="0">
                    <a:pos x="309" y="163"/>
                  </a:cxn>
                  <a:cxn ang="0">
                    <a:pos x="298" y="161"/>
                  </a:cxn>
                  <a:cxn ang="0">
                    <a:pos x="285" y="143"/>
                  </a:cxn>
                  <a:cxn ang="0">
                    <a:pos x="293" y="127"/>
                  </a:cxn>
                  <a:cxn ang="0">
                    <a:pos x="291" y="97"/>
                  </a:cxn>
                  <a:cxn ang="0">
                    <a:pos x="298" y="82"/>
                  </a:cxn>
                  <a:cxn ang="0">
                    <a:pos x="283" y="70"/>
                  </a:cxn>
                  <a:cxn ang="0">
                    <a:pos x="273" y="59"/>
                  </a:cxn>
                  <a:cxn ang="0">
                    <a:pos x="282" y="26"/>
                  </a:cxn>
                  <a:cxn ang="0">
                    <a:pos x="281" y="24"/>
                  </a:cxn>
                  <a:cxn ang="0">
                    <a:pos x="398" y="202"/>
                  </a:cxn>
                  <a:cxn ang="0">
                    <a:pos x="391" y="249"/>
                  </a:cxn>
                  <a:cxn ang="0">
                    <a:pos x="377" y="225"/>
                  </a:cxn>
                </a:cxnLst>
                <a:rect l="0" t="0" r="r" b="b"/>
                <a:pathLst>
                  <a:path w="407" h="407">
                    <a:moveTo>
                      <a:pt x="204" y="0"/>
                    </a:moveTo>
                    <a:cubicBezTo>
                      <a:pt x="91" y="0"/>
                      <a:pt x="0" y="91"/>
                      <a:pt x="0" y="203"/>
                    </a:cubicBezTo>
                    <a:cubicBezTo>
                      <a:pt x="0" y="316"/>
                      <a:pt x="91" y="407"/>
                      <a:pt x="204" y="407"/>
                    </a:cubicBezTo>
                    <a:cubicBezTo>
                      <a:pt x="315" y="407"/>
                      <a:pt x="407" y="310"/>
                      <a:pt x="407" y="203"/>
                    </a:cubicBezTo>
                    <a:cubicBezTo>
                      <a:pt x="407" y="91"/>
                      <a:pt x="316" y="0"/>
                      <a:pt x="204" y="0"/>
                    </a:cubicBezTo>
                    <a:close/>
                    <a:moveTo>
                      <a:pt x="248" y="252"/>
                    </a:moveTo>
                    <a:cubicBezTo>
                      <a:pt x="244" y="258"/>
                      <a:pt x="240" y="264"/>
                      <a:pt x="230" y="271"/>
                    </a:cubicBezTo>
                    <a:cubicBezTo>
                      <a:pt x="223" y="276"/>
                      <a:pt x="223" y="285"/>
                      <a:pt x="218" y="296"/>
                    </a:cubicBezTo>
                    <a:cubicBezTo>
                      <a:pt x="215" y="303"/>
                      <a:pt x="206" y="310"/>
                      <a:pt x="204" y="317"/>
                    </a:cubicBezTo>
                    <a:cubicBezTo>
                      <a:pt x="202" y="326"/>
                      <a:pt x="196" y="342"/>
                      <a:pt x="196" y="347"/>
                    </a:cubicBezTo>
                    <a:cubicBezTo>
                      <a:pt x="198" y="361"/>
                      <a:pt x="206" y="377"/>
                      <a:pt x="200" y="382"/>
                    </a:cubicBezTo>
                    <a:cubicBezTo>
                      <a:pt x="193" y="386"/>
                      <a:pt x="177" y="355"/>
                      <a:pt x="168" y="342"/>
                    </a:cubicBezTo>
                    <a:cubicBezTo>
                      <a:pt x="162" y="333"/>
                      <a:pt x="166" y="323"/>
                      <a:pt x="157" y="314"/>
                    </a:cubicBezTo>
                    <a:cubicBezTo>
                      <a:pt x="147" y="302"/>
                      <a:pt x="141" y="284"/>
                      <a:pt x="136" y="269"/>
                    </a:cubicBezTo>
                    <a:cubicBezTo>
                      <a:pt x="132" y="254"/>
                      <a:pt x="135" y="262"/>
                      <a:pt x="121" y="254"/>
                    </a:cubicBezTo>
                    <a:cubicBezTo>
                      <a:pt x="105" y="244"/>
                      <a:pt x="103" y="228"/>
                      <a:pt x="105" y="216"/>
                    </a:cubicBezTo>
                    <a:cubicBezTo>
                      <a:pt x="106" y="210"/>
                      <a:pt x="120" y="196"/>
                      <a:pt x="119" y="189"/>
                    </a:cubicBezTo>
                    <a:cubicBezTo>
                      <a:pt x="118" y="182"/>
                      <a:pt x="75" y="175"/>
                      <a:pt x="75" y="168"/>
                    </a:cubicBezTo>
                    <a:cubicBezTo>
                      <a:pt x="74" y="161"/>
                      <a:pt x="47" y="167"/>
                      <a:pt x="47" y="157"/>
                    </a:cubicBezTo>
                    <a:cubicBezTo>
                      <a:pt x="47" y="151"/>
                      <a:pt x="35" y="150"/>
                      <a:pt x="29" y="148"/>
                    </a:cubicBezTo>
                    <a:cubicBezTo>
                      <a:pt x="26" y="147"/>
                      <a:pt x="23" y="144"/>
                      <a:pt x="19" y="141"/>
                    </a:cubicBezTo>
                    <a:cubicBezTo>
                      <a:pt x="39" y="81"/>
                      <a:pt x="87" y="34"/>
                      <a:pt x="148" y="16"/>
                    </a:cubicBezTo>
                    <a:cubicBezTo>
                      <a:pt x="149" y="20"/>
                      <a:pt x="149" y="23"/>
                      <a:pt x="149" y="28"/>
                    </a:cubicBezTo>
                    <a:cubicBezTo>
                      <a:pt x="149" y="32"/>
                      <a:pt x="163" y="49"/>
                      <a:pt x="163" y="53"/>
                    </a:cubicBezTo>
                    <a:cubicBezTo>
                      <a:pt x="163" y="58"/>
                      <a:pt x="184" y="63"/>
                      <a:pt x="184" y="67"/>
                    </a:cubicBezTo>
                    <a:cubicBezTo>
                      <a:pt x="184" y="79"/>
                      <a:pt x="177" y="90"/>
                      <a:pt x="166" y="108"/>
                    </a:cubicBezTo>
                    <a:cubicBezTo>
                      <a:pt x="161" y="117"/>
                      <a:pt x="168" y="124"/>
                      <a:pt x="168" y="135"/>
                    </a:cubicBezTo>
                    <a:cubicBezTo>
                      <a:pt x="168" y="137"/>
                      <a:pt x="166" y="146"/>
                      <a:pt x="163" y="136"/>
                    </a:cubicBezTo>
                    <a:cubicBezTo>
                      <a:pt x="160" y="128"/>
                      <a:pt x="157" y="123"/>
                      <a:pt x="153" y="122"/>
                    </a:cubicBezTo>
                    <a:cubicBezTo>
                      <a:pt x="143" y="120"/>
                      <a:pt x="142" y="124"/>
                      <a:pt x="132" y="128"/>
                    </a:cubicBezTo>
                    <a:cubicBezTo>
                      <a:pt x="128" y="130"/>
                      <a:pt x="119" y="128"/>
                      <a:pt x="116" y="132"/>
                    </a:cubicBezTo>
                    <a:cubicBezTo>
                      <a:pt x="110" y="139"/>
                      <a:pt x="102" y="142"/>
                      <a:pt x="100" y="146"/>
                    </a:cubicBezTo>
                    <a:cubicBezTo>
                      <a:pt x="94" y="171"/>
                      <a:pt x="116" y="173"/>
                      <a:pt x="129" y="184"/>
                    </a:cubicBezTo>
                    <a:cubicBezTo>
                      <a:pt x="139" y="175"/>
                      <a:pt x="164" y="169"/>
                      <a:pt x="178" y="170"/>
                    </a:cubicBezTo>
                    <a:cubicBezTo>
                      <a:pt x="201" y="172"/>
                      <a:pt x="201" y="183"/>
                      <a:pt x="206" y="186"/>
                    </a:cubicBezTo>
                    <a:cubicBezTo>
                      <a:pt x="218" y="192"/>
                      <a:pt x="233" y="195"/>
                      <a:pt x="242" y="197"/>
                    </a:cubicBezTo>
                    <a:cubicBezTo>
                      <a:pt x="256" y="199"/>
                      <a:pt x="257" y="220"/>
                      <a:pt x="258" y="235"/>
                    </a:cubicBezTo>
                    <a:cubicBezTo>
                      <a:pt x="259" y="245"/>
                      <a:pt x="252" y="248"/>
                      <a:pt x="248" y="252"/>
                    </a:cubicBezTo>
                    <a:close/>
                    <a:moveTo>
                      <a:pt x="377" y="225"/>
                    </a:moveTo>
                    <a:cubicBezTo>
                      <a:pt x="379" y="216"/>
                      <a:pt x="385" y="209"/>
                      <a:pt x="384" y="198"/>
                    </a:cubicBezTo>
                    <a:cubicBezTo>
                      <a:pt x="391" y="196"/>
                      <a:pt x="397" y="172"/>
                      <a:pt x="387" y="167"/>
                    </a:cubicBezTo>
                    <a:cubicBezTo>
                      <a:pt x="385" y="166"/>
                      <a:pt x="375" y="168"/>
                      <a:pt x="367" y="166"/>
                    </a:cubicBezTo>
                    <a:cubicBezTo>
                      <a:pt x="357" y="162"/>
                      <a:pt x="358" y="171"/>
                      <a:pt x="346" y="168"/>
                    </a:cubicBezTo>
                    <a:cubicBezTo>
                      <a:pt x="338" y="166"/>
                      <a:pt x="323" y="180"/>
                      <a:pt x="317" y="176"/>
                    </a:cubicBezTo>
                    <a:cubicBezTo>
                      <a:pt x="310" y="172"/>
                      <a:pt x="313" y="164"/>
                      <a:pt x="309" y="163"/>
                    </a:cubicBezTo>
                    <a:cubicBezTo>
                      <a:pt x="306" y="162"/>
                      <a:pt x="302" y="163"/>
                      <a:pt x="298" y="161"/>
                    </a:cubicBezTo>
                    <a:cubicBezTo>
                      <a:pt x="291" y="158"/>
                      <a:pt x="286" y="151"/>
                      <a:pt x="285" y="143"/>
                    </a:cubicBezTo>
                    <a:cubicBezTo>
                      <a:pt x="285" y="137"/>
                      <a:pt x="292" y="134"/>
                      <a:pt x="293" y="127"/>
                    </a:cubicBezTo>
                    <a:cubicBezTo>
                      <a:pt x="295" y="120"/>
                      <a:pt x="288" y="105"/>
                      <a:pt x="291" y="97"/>
                    </a:cubicBezTo>
                    <a:cubicBezTo>
                      <a:pt x="296" y="88"/>
                      <a:pt x="301" y="89"/>
                      <a:pt x="298" y="82"/>
                    </a:cubicBezTo>
                    <a:cubicBezTo>
                      <a:pt x="297" y="78"/>
                      <a:pt x="289" y="74"/>
                      <a:pt x="283" y="70"/>
                    </a:cubicBezTo>
                    <a:cubicBezTo>
                      <a:pt x="278" y="66"/>
                      <a:pt x="274" y="63"/>
                      <a:pt x="273" y="59"/>
                    </a:cubicBezTo>
                    <a:cubicBezTo>
                      <a:pt x="268" y="23"/>
                      <a:pt x="284" y="35"/>
                      <a:pt x="282" y="26"/>
                    </a:cubicBezTo>
                    <a:cubicBezTo>
                      <a:pt x="282" y="25"/>
                      <a:pt x="281" y="25"/>
                      <a:pt x="281" y="24"/>
                    </a:cubicBezTo>
                    <a:cubicBezTo>
                      <a:pt x="350" y="54"/>
                      <a:pt x="398" y="123"/>
                      <a:pt x="398" y="202"/>
                    </a:cubicBezTo>
                    <a:cubicBezTo>
                      <a:pt x="398" y="218"/>
                      <a:pt x="395" y="234"/>
                      <a:pt x="391" y="249"/>
                    </a:cubicBezTo>
                    <a:cubicBezTo>
                      <a:pt x="385" y="239"/>
                      <a:pt x="375" y="231"/>
                      <a:pt x="377" y="22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457181"/>
                <a:endParaRPr lang="en-US" sz="1400">
                  <a:solidFill>
                    <a:srgbClr val="000000"/>
                  </a:solidFill>
                  <a:latin typeface="CiscoSansTT Light"/>
                </a:endParaRPr>
              </a:p>
            </p:txBody>
          </p:sp>
        </p:grpSp>
      </p:grpSp>
    </p:spTree>
    <p:extLst>
      <p:ext uri="{BB962C8B-B14F-4D97-AF65-F5344CB8AC3E}">
        <p14:creationId xmlns:p14="http://schemas.microsoft.com/office/powerpoint/2010/main" val="110146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9.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2061" name="Picture 13" descr="" titl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97260" y="3660416"/>
            <a:ext cx="2262526" cy="319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descr="" titl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247" y="3"/>
            <a:ext cx="2283183" cy="342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descr="" titl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859795" y="3418540"/>
            <a:ext cx="2273975" cy="343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 titl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849547" y="8"/>
            <a:ext cx="2284214"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 title=""/>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293424" y="-3705"/>
            <a:ext cx="2293421" cy="343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 title=""/>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86596" y="3304675"/>
            <a:ext cx="2298630" cy="355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 title=""/>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0239" y="3426092"/>
            <a:ext cx="2272944" cy="343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 title=""/>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582842" y="8"/>
            <a:ext cx="2266706" cy="343658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descr="" title=""/>
          <p:cNvSpPr/>
          <p:nvPr/>
        </p:nvSpPr>
        <p:spPr>
          <a:xfrm flipV="1">
            <a:off x="0" y="5104263"/>
            <a:ext cx="9144000" cy="1767384"/>
          </a:xfrm>
          <a:prstGeom prst="rect">
            <a:avLst/>
          </a:prstGeom>
          <a:gradFill>
            <a:gsLst>
              <a:gs pos="57000">
                <a:schemeClr val="accent3">
                  <a:lumMod val="25000"/>
                  <a:alpha val="97000"/>
                </a:schemeClr>
              </a:gs>
              <a:gs pos="100000">
                <a:srgbClr val="C7EBF7">
                  <a:alpha val="0"/>
                </a:srgbClr>
              </a:gs>
            </a:gsLst>
            <a:lin ang="5400000" scaled="1"/>
          </a:gradFill>
          <a:ln w="25400" cap="flat" cmpd="sng" algn="ctr">
            <a:noFill/>
            <a:prstDash val="solid"/>
          </a:ln>
          <a:effectLst/>
        </p:spPr>
        <p:txBody>
          <a:bodyPr lIns="91412" tIns="45707" rIns="91412" bIns="45707" rtlCol="0" anchor="ctr"/>
          <a:lstStyle/>
          <a:p>
            <a:pPr algn="ctr" defTabSz="914133"/>
            <a:endParaRPr lang="en-US" sz="1900" kern="0" dirty="0">
              <a:solidFill>
                <a:srgbClr val="FFFFFF"/>
              </a:solidFill>
              <a:latin typeface="Arial"/>
            </a:endParaRPr>
          </a:p>
        </p:txBody>
      </p:sp>
      <p:sp>
        <p:nvSpPr>
          <p:cNvPr id="30" name="Rectangle 29" descr="" title=""/>
          <p:cNvSpPr/>
          <p:nvPr/>
        </p:nvSpPr>
        <p:spPr>
          <a:xfrm>
            <a:off x="0" y="0"/>
            <a:ext cx="9144000" cy="1767384"/>
          </a:xfrm>
          <a:prstGeom prst="rect">
            <a:avLst/>
          </a:prstGeom>
          <a:gradFill>
            <a:gsLst>
              <a:gs pos="57000">
                <a:schemeClr val="accent3">
                  <a:lumMod val="25000"/>
                  <a:alpha val="97000"/>
                </a:schemeClr>
              </a:gs>
              <a:gs pos="100000">
                <a:srgbClr val="C7EBF7">
                  <a:alpha val="0"/>
                </a:srgbClr>
              </a:gs>
            </a:gsLst>
            <a:lin ang="5400000" scaled="1"/>
          </a:gradFill>
          <a:ln w="25400" cap="flat" cmpd="sng" algn="ctr">
            <a:noFill/>
            <a:prstDash val="solid"/>
          </a:ln>
          <a:effectLst/>
        </p:spPr>
        <p:txBody>
          <a:bodyPr lIns="91412" tIns="45707" rIns="91412" bIns="45707" rtlCol="0" anchor="ctr"/>
          <a:lstStyle/>
          <a:p>
            <a:pPr algn="ctr" defTabSz="914133"/>
            <a:endParaRPr lang="en-US" sz="1900" kern="0" dirty="0">
              <a:solidFill>
                <a:srgbClr val="FFFFFF"/>
              </a:solidFill>
              <a:latin typeface="Arial"/>
            </a:endParaRPr>
          </a:p>
        </p:txBody>
      </p:sp>
      <p:sp>
        <p:nvSpPr>
          <p:cNvPr id="35" name="Text Box 119" descr="" title=""/>
          <p:cNvSpPr txBox="1">
            <a:spLocks noChangeArrowheads="1"/>
          </p:cNvSpPr>
          <p:nvPr/>
        </p:nvSpPr>
        <p:spPr bwMode="auto">
          <a:xfrm>
            <a:off x="6944289" y="128312"/>
            <a:ext cx="2131774" cy="800403"/>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wrap="square" lIns="137107" tIns="91404" rIns="91404" bIns="91404" anchor="t" anchorCtr="0">
            <a:spAutoFit/>
          </a:bodyPr>
          <a:lstStyle>
            <a:defPPr>
              <a:defRPr lang="en-US"/>
            </a:defPPr>
            <a:lvl1pPr fontAlgn="base">
              <a:lnSpc>
                <a:spcPct val="95000"/>
              </a:lnSpc>
              <a:spcBef>
                <a:spcPts val="600"/>
              </a:spcBef>
              <a:defRPr sz="1400" b="1" kern="0">
                <a:solidFill>
                  <a:srgbClr val="FFFFFF">
                    <a:lumMod val="95000"/>
                  </a:srgbClr>
                </a:solidFill>
                <a:effectLst>
                  <a:outerShdw blurRad="254000" algn="ctr" rotWithShape="0">
                    <a:prstClr val="black">
                      <a:alpha val="50000"/>
                    </a:prstClr>
                  </a:outerShdw>
                </a:effectLst>
                <a:ea typeface="ＭＳ Ｐゴシック" pitchFamily="34" charset="-128"/>
              </a:defRPr>
            </a:lvl1pPr>
          </a:lstStyle>
          <a:p>
            <a:pPr defTabSz="913024"/>
            <a:r>
              <a:rPr lang="en-US" dirty="0" smtClean="0">
                <a:solidFill>
                  <a:srgbClr val="08ACF6">
                    <a:lumMod val="40000"/>
                    <a:lumOff val="60000"/>
                  </a:srgbClr>
                </a:solidFill>
                <a:effectLst>
                  <a:outerShdw blurRad="292100" algn="ctr" rotWithShape="0">
                    <a:prstClr val="black"/>
                  </a:outerShdw>
                </a:effectLst>
                <a:latin typeface="Arial"/>
              </a:rPr>
              <a:t>UTILITIES: </a:t>
            </a:r>
            <a:r>
              <a:rPr lang="en-US" b="0" dirty="0" smtClean="0">
                <a:solidFill>
                  <a:srgbClr val="08ACF6">
                    <a:lumMod val="40000"/>
                    <a:lumOff val="60000"/>
                  </a:srgbClr>
                </a:solidFill>
                <a:effectLst>
                  <a:outerShdw blurRad="292100" algn="ctr" rotWithShape="0">
                    <a:prstClr val="black"/>
                  </a:outerShdw>
                </a:effectLst>
                <a:latin typeface="Arial"/>
              </a:rPr>
              <a:t>Grid</a:t>
            </a:r>
            <a:r>
              <a:rPr lang="en-US" dirty="0" smtClean="0">
                <a:solidFill>
                  <a:srgbClr val="08ACF6">
                    <a:lumMod val="40000"/>
                    <a:lumOff val="60000"/>
                  </a:srgbClr>
                </a:solidFill>
                <a:effectLst>
                  <a:outerShdw blurRad="292100" algn="ctr" rotWithShape="0">
                    <a:prstClr val="black"/>
                  </a:outerShdw>
                </a:effectLst>
                <a:latin typeface="Arial"/>
              </a:rPr>
              <a:t> </a:t>
            </a:r>
            <a:r>
              <a:rPr lang="en-US" b="0" dirty="0" smtClean="0">
                <a:solidFill>
                  <a:srgbClr val="08ACF6">
                    <a:lumMod val="40000"/>
                    <a:lumOff val="60000"/>
                  </a:srgbClr>
                </a:solidFill>
                <a:effectLst>
                  <a:outerShdw blurRad="292100" algn="ctr" rotWithShape="0">
                    <a:prstClr val="black"/>
                  </a:outerShdw>
                </a:effectLst>
                <a:latin typeface="Arial"/>
              </a:rPr>
              <a:t>modernization and workforce optimization</a:t>
            </a:r>
            <a:endParaRPr lang="en-US" b="0" dirty="0">
              <a:solidFill>
                <a:srgbClr val="08ACF6">
                  <a:lumMod val="40000"/>
                  <a:lumOff val="60000"/>
                </a:srgbClr>
              </a:solidFill>
              <a:effectLst>
                <a:outerShdw blurRad="292100" algn="ctr" rotWithShape="0">
                  <a:prstClr val="black"/>
                </a:outerShdw>
              </a:effectLst>
              <a:latin typeface="Arial"/>
            </a:endParaRPr>
          </a:p>
        </p:txBody>
      </p:sp>
      <p:sp>
        <p:nvSpPr>
          <p:cNvPr id="40" name="Text Box 119" descr="" title=""/>
          <p:cNvSpPr txBox="1">
            <a:spLocks noChangeArrowheads="1"/>
          </p:cNvSpPr>
          <p:nvPr/>
        </p:nvSpPr>
        <p:spPr bwMode="auto">
          <a:xfrm>
            <a:off x="110758" y="128318"/>
            <a:ext cx="2209098" cy="1414417"/>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wrap="square" lIns="137107" tIns="91404" rIns="91404" bIns="91404" anchor="t" anchorCtr="0">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defTabSz="913024"/>
            <a:r>
              <a:rPr lang="en-US" dirty="0" smtClean="0">
                <a:solidFill>
                  <a:srgbClr val="08ACF6">
                    <a:lumMod val="40000"/>
                    <a:lumOff val="60000"/>
                  </a:srgbClr>
                </a:solidFill>
                <a:latin typeface="Arial"/>
              </a:rPr>
              <a:t>PROCESS MANUFACTURING: </a:t>
            </a:r>
            <a:r>
              <a:rPr lang="en-US" b="0" dirty="0" smtClean="0">
                <a:solidFill>
                  <a:srgbClr val="08ACF6">
                    <a:lumMod val="40000"/>
                    <a:lumOff val="60000"/>
                  </a:srgbClr>
                </a:solidFill>
                <a:latin typeface="Arial"/>
              </a:rPr>
              <a:t>Proactive maintenance and safety/security in remote operations, logistics</a:t>
            </a:r>
          </a:p>
        </p:txBody>
      </p:sp>
      <p:sp>
        <p:nvSpPr>
          <p:cNvPr id="46" name="Text Box 119" descr="" title=""/>
          <p:cNvSpPr txBox="1">
            <a:spLocks noChangeArrowheads="1"/>
          </p:cNvSpPr>
          <p:nvPr/>
        </p:nvSpPr>
        <p:spPr bwMode="auto">
          <a:xfrm>
            <a:off x="2367597" y="128317"/>
            <a:ext cx="2129020" cy="1209746"/>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wrap="square" lIns="137107" tIns="91404" rIns="91404" bIns="91404" anchor="t" anchorCtr="0">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defTabSz="913024"/>
            <a:r>
              <a:rPr lang="en-US" dirty="0" smtClean="0">
                <a:solidFill>
                  <a:srgbClr val="08ACF6">
                    <a:lumMod val="40000"/>
                    <a:lumOff val="60000"/>
                  </a:srgbClr>
                </a:solidFill>
                <a:latin typeface="Arial"/>
              </a:rPr>
              <a:t>TRANSPORTATION + LOGISTICS: </a:t>
            </a:r>
            <a:r>
              <a:rPr lang="en-US" b="0" dirty="0" smtClean="0">
                <a:solidFill>
                  <a:srgbClr val="08ACF6">
                    <a:lumMod val="40000"/>
                    <a:lumOff val="60000"/>
                  </a:srgbClr>
                </a:solidFill>
                <a:latin typeface="Arial"/>
              </a:rPr>
              <a:t>Maintenance and fleet tracking and new customer experiences</a:t>
            </a:r>
            <a:endParaRPr lang="en-US" b="0" dirty="0">
              <a:solidFill>
                <a:srgbClr val="08ACF6">
                  <a:lumMod val="40000"/>
                  <a:lumOff val="60000"/>
                </a:srgbClr>
              </a:solidFill>
              <a:latin typeface="Arial"/>
            </a:endParaRPr>
          </a:p>
        </p:txBody>
      </p:sp>
      <p:sp>
        <p:nvSpPr>
          <p:cNvPr id="47" name="Text Box 119" descr="" title=""/>
          <p:cNvSpPr txBox="1">
            <a:spLocks noChangeArrowheads="1"/>
          </p:cNvSpPr>
          <p:nvPr/>
        </p:nvSpPr>
        <p:spPr bwMode="auto">
          <a:xfrm>
            <a:off x="4629007" y="128318"/>
            <a:ext cx="2148874" cy="1414417"/>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wrap="square" lIns="137107" tIns="91404" rIns="91404" bIns="91404" anchor="t" anchorCtr="0">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defTabSz="913024"/>
            <a:r>
              <a:rPr lang="en-US" dirty="0" smtClean="0">
                <a:solidFill>
                  <a:srgbClr val="08ACF6">
                    <a:lumMod val="40000"/>
                    <a:lumOff val="60000"/>
                  </a:srgbClr>
                </a:solidFill>
                <a:latin typeface="Arial"/>
              </a:rPr>
              <a:t>DISCRETE MANUFACTURING: </a:t>
            </a:r>
            <a:r>
              <a:rPr lang="en-US" b="0" dirty="0" smtClean="0">
                <a:solidFill>
                  <a:srgbClr val="08ACF6">
                    <a:lumMod val="40000"/>
                    <a:lumOff val="60000"/>
                  </a:srgbClr>
                </a:solidFill>
                <a:latin typeface="Arial"/>
              </a:rPr>
              <a:t>Comprehensive security, better asset utilization, faster reaction times</a:t>
            </a:r>
            <a:endParaRPr lang="en-US" b="0" dirty="0">
              <a:solidFill>
                <a:srgbClr val="08ACF6">
                  <a:lumMod val="40000"/>
                  <a:lumOff val="60000"/>
                </a:srgbClr>
              </a:solidFill>
              <a:latin typeface="Arial"/>
            </a:endParaRPr>
          </a:p>
        </p:txBody>
      </p:sp>
      <p:sp>
        <p:nvSpPr>
          <p:cNvPr id="37" name="Text Box 119" descr="" title=""/>
          <p:cNvSpPr txBox="1">
            <a:spLocks noChangeArrowheads="1"/>
          </p:cNvSpPr>
          <p:nvPr/>
        </p:nvSpPr>
        <p:spPr bwMode="auto">
          <a:xfrm>
            <a:off x="110759" y="5718587"/>
            <a:ext cx="2096846" cy="1977648"/>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wrap="square" lIns="137107" tIns="91404" rIns="91404" bIns="91404" anchor="t" anchorCtr="0">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defTabSz="913024"/>
            <a:r>
              <a:rPr lang="en-US" dirty="0" smtClean="0">
                <a:solidFill>
                  <a:srgbClr val="08ACF6">
                    <a:lumMod val="40000"/>
                    <a:lumOff val="60000"/>
                  </a:srgbClr>
                </a:solidFill>
                <a:latin typeface="Arial"/>
              </a:rPr>
              <a:t>GOVERNMENT/DEFENSE: </a:t>
            </a:r>
            <a:r>
              <a:rPr lang="en-US" b="0" dirty="0" smtClean="0">
                <a:solidFill>
                  <a:srgbClr val="08ACF6">
                    <a:lumMod val="40000"/>
                    <a:lumOff val="60000"/>
                  </a:srgbClr>
                </a:solidFill>
                <a:latin typeface="Arial"/>
              </a:rPr>
              <a:t>Response </a:t>
            </a:r>
            <a:r>
              <a:rPr lang="en-US" b="0" dirty="0">
                <a:solidFill>
                  <a:srgbClr val="08ACF6">
                    <a:lumMod val="40000"/>
                    <a:lumOff val="60000"/>
                  </a:srgbClr>
                </a:solidFill>
                <a:latin typeface="Arial"/>
              </a:rPr>
              <a:t>to security threats, natural disasters, </a:t>
            </a:r>
            <a:r>
              <a:rPr lang="en-US" b="0" dirty="0" smtClean="0">
                <a:solidFill>
                  <a:srgbClr val="08ACF6">
                    <a:lumMod val="40000"/>
                    <a:lumOff val="60000"/>
                  </a:srgbClr>
                </a:solidFill>
                <a:latin typeface="Arial"/>
              </a:rPr>
              <a:t>secure </a:t>
            </a:r>
            <a:r>
              <a:rPr lang="en-US" b="0" dirty="0">
                <a:solidFill>
                  <a:srgbClr val="08ACF6">
                    <a:lumMod val="40000"/>
                    <a:lumOff val="60000"/>
                  </a:srgbClr>
                </a:solidFill>
                <a:latin typeface="Arial"/>
              </a:rPr>
              <a:t>operations and safety</a:t>
            </a:r>
          </a:p>
          <a:p>
            <a:pPr defTabSz="913024"/>
            <a:endParaRPr lang="en-US" b="0" dirty="0" smtClean="0">
              <a:solidFill>
                <a:srgbClr val="08ACF6">
                  <a:lumMod val="40000"/>
                  <a:lumOff val="60000"/>
                </a:srgbClr>
              </a:solidFill>
              <a:latin typeface="Arial"/>
            </a:endParaRPr>
          </a:p>
          <a:p>
            <a:pPr defTabSz="913024"/>
            <a:endParaRPr lang="en-US" b="0" dirty="0">
              <a:solidFill>
                <a:srgbClr val="08ACF6">
                  <a:lumMod val="40000"/>
                  <a:lumOff val="60000"/>
                </a:srgbClr>
              </a:solidFill>
              <a:latin typeface="Arial"/>
            </a:endParaRPr>
          </a:p>
        </p:txBody>
      </p:sp>
      <p:sp>
        <p:nvSpPr>
          <p:cNvPr id="38" name="Text Box 119" descr="" title=""/>
          <p:cNvSpPr txBox="1">
            <a:spLocks noChangeArrowheads="1"/>
          </p:cNvSpPr>
          <p:nvPr/>
        </p:nvSpPr>
        <p:spPr bwMode="auto">
          <a:xfrm>
            <a:off x="7012235" y="5782088"/>
            <a:ext cx="2018119" cy="800403"/>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wrap="square" lIns="137107" tIns="91404" rIns="91404" bIns="91404" anchor="t" anchorCtr="0">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defTabSz="913024"/>
            <a:r>
              <a:rPr lang="en-US" dirty="0" smtClean="0">
                <a:solidFill>
                  <a:srgbClr val="08ACF6">
                    <a:lumMod val="40000"/>
                    <a:lumOff val="60000"/>
                  </a:srgbClr>
                </a:solidFill>
                <a:latin typeface="Arial"/>
              </a:rPr>
              <a:t>AUTOMOTIVE:</a:t>
            </a:r>
            <a:r>
              <a:rPr lang="en-US" dirty="0">
                <a:solidFill>
                  <a:srgbClr val="08ACF6">
                    <a:lumMod val="40000"/>
                    <a:lumOff val="60000"/>
                  </a:srgbClr>
                </a:solidFill>
                <a:latin typeface="Arial"/>
              </a:rPr>
              <a:t> </a:t>
            </a:r>
            <a:r>
              <a:rPr lang="en-US" b="0" dirty="0" smtClean="0">
                <a:solidFill>
                  <a:srgbClr val="08ACF6">
                    <a:lumMod val="40000"/>
                    <a:lumOff val="60000"/>
                  </a:srgbClr>
                </a:solidFill>
                <a:latin typeface="Arial"/>
              </a:rPr>
              <a:t>Driver safety and decision making</a:t>
            </a:r>
            <a:endParaRPr lang="en-US" b="0" dirty="0">
              <a:solidFill>
                <a:srgbClr val="08ACF6">
                  <a:lumMod val="40000"/>
                  <a:lumOff val="60000"/>
                </a:srgbClr>
              </a:solidFill>
              <a:latin typeface="Arial"/>
            </a:endParaRPr>
          </a:p>
        </p:txBody>
      </p:sp>
      <p:sp>
        <p:nvSpPr>
          <p:cNvPr id="39" name="Text Box 119" descr="" title=""/>
          <p:cNvSpPr txBox="1">
            <a:spLocks noChangeArrowheads="1"/>
          </p:cNvSpPr>
          <p:nvPr/>
        </p:nvSpPr>
        <p:spPr bwMode="auto">
          <a:xfrm>
            <a:off x="4662522" y="5782088"/>
            <a:ext cx="2066163" cy="800403"/>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wrap="square" lIns="137107" tIns="91404" rIns="91404" bIns="91404" anchor="t" anchorCtr="0">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defTabSz="913024">
              <a:defRPr/>
            </a:pPr>
            <a:r>
              <a:rPr lang="en-US" dirty="0" smtClean="0">
                <a:solidFill>
                  <a:srgbClr val="08ACF6">
                    <a:lumMod val="40000"/>
                    <a:lumOff val="60000"/>
                  </a:srgbClr>
                </a:solidFill>
                <a:latin typeface="Arial"/>
              </a:rPr>
              <a:t>RETAIL: </a:t>
            </a:r>
            <a:r>
              <a:rPr lang="en-US" b="0" dirty="0" smtClean="0">
                <a:solidFill>
                  <a:srgbClr val="08ACF6">
                    <a:lumMod val="40000"/>
                    <a:lumOff val="60000"/>
                  </a:srgbClr>
                </a:solidFill>
                <a:latin typeface="Arial"/>
              </a:rPr>
              <a:t>Secure operations, new customer experiences</a:t>
            </a:r>
          </a:p>
        </p:txBody>
      </p:sp>
      <p:sp>
        <p:nvSpPr>
          <p:cNvPr id="23" name="Text Box 119" descr="" title=""/>
          <p:cNvSpPr txBox="1">
            <a:spLocks noChangeArrowheads="1"/>
          </p:cNvSpPr>
          <p:nvPr/>
        </p:nvSpPr>
        <p:spPr bwMode="auto">
          <a:xfrm>
            <a:off x="2418790" y="5782089"/>
            <a:ext cx="1911573" cy="798607"/>
          </a:xfrm>
          <a:prstGeom prst="round2SameRect">
            <a:avLst>
              <a:gd name="adj1" fmla="val 0"/>
              <a:gd name="adj2" fmla="val 0"/>
            </a:avLst>
          </a:prstGeom>
          <a:noFill/>
          <a:ln w="12700" algn="ctr">
            <a:noFill/>
            <a:round/>
            <a:headEnd/>
            <a:tailEnd/>
          </a:ln>
          <a:effectLst/>
          <a:scene3d>
            <a:camera prst="orthographicFront"/>
            <a:lightRig rig="brightRoom" dir="t"/>
          </a:scene3d>
          <a:sp3d prstMaterial="metal">
            <a:bevelB w="38100" h="38100" prst="softRound"/>
          </a:sp3d>
        </p:spPr>
        <p:txBody>
          <a:bodyPr wrap="square" lIns="137107" tIns="91404" rIns="91404" bIns="91404" anchor="t" anchorCtr="0">
            <a:spAutoFit/>
          </a:bodyPr>
          <a:lstStyle>
            <a:defPPr>
              <a:defRPr lang="en-US"/>
            </a:defPPr>
            <a:lvl1pPr fontAlgn="base">
              <a:lnSpc>
                <a:spcPct val="95000"/>
              </a:lnSpc>
              <a:spcBef>
                <a:spcPts val="600"/>
              </a:spcBef>
              <a:defRPr sz="1400" b="1" kern="0">
                <a:solidFill>
                  <a:schemeClr val="bg1"/>
                </a:solidFill>
                <a:effectLst>
                  <a:outerShdw blurRad="292100" algn="ctr" rotWithShape="0">
                    <a:prstClr val="black"/>
                  </a:outerShdw>
                </a:effectLst>
                <a:ea typeface="ＭＳ Ｐゴシック" pitchFamily="34" charset="-128"/>
              </a:defRPr>
            </a:lvl1pPr>
          </a:lstStyle>
          <a:p>
            <a:pPr defTabSz="913024"/>
            <a:r>
              <a:rPr lang="en-US" dirty="0" smtClean="0">
                <a:solidFill>
                  <a:srgbClr val="08ACF6">
                    <a:lumMod val="40000"/>
                    <a:lumOff val="60000"/>
                  </a:srgbClr>
                </a:solidFill>
                <a:latin typeface="Arial"/>
              </a:rPr>
              <a:t>HEALTHCARE: </a:t>
            </a:r>
            <a:r>
              <a:rPr lang="en-US" b="0" dirty="0" smtClean="0">
                <a:solidFill>
                  <a:srgbClr val="08ACF6">
                    <a:lumMod val="40000"/>
                    <a:lumOff val="60000"/>
                  </a:srgbClr>
                </a:solidFill>
                <a:latin typeface="Arial"/>
              </a:rPr>
              <a:t>Patient monitoring, tracking equipment</a:t>
            </a:r>
            <a:endParaRPr lang="en-US" b="0" dirty="0">
              <a:solidFill>
                <a:srgbClr val="08ACF6">
                  <a:lumMod val="40000"/>
                  <a:lumOff val="60000"/>
                </a:srgbClr>
              </a:solidFill>
              <a:latin typeface="Arial"/>
            </a:endParaRPr>
          </a:p>
        </p:txBody>
      </p:sp>
      <p:grpSp>
        <p:nvGrpSpPr>
          <p:cNvPr id="22" name="Group 21" descr="" title=""/>
          <p:cNvGrpSpPr/>
          <p:nvPr/>
        </p:nvGrpSpPr>
        <p:grpSpPr>
          <a:xfrm>
            <a:off x="0" y="3102267"/>
            <a:ext cx="9144000" cy="682494"/>
            <a:chOff x="0" y="3241964"/>
            <a:chExt cx="12188825" cy="2155374"/>
          </a:xfrm>
        </p:grpSpPr>
        <p:sp>
          <p:nvSpPr>
            <p:cNvPr id="24" name="Rectangle 23" descr="" title=""/>
            <p:cNvSpPr/>
            <p:nvPr/>
          </p:nvSpPr>
          <p:spPr>
            <a:xfrm>
              <a:off x="0" y="3241964"/>
              <a:ext cx="12188825" cy="2155374"/>
            </a:xfrm>
            <a:prstGeom prst="rect">
              <a:avLst/>
            </a:prstGeom>
            <a:gradFill flip="none" rotWithShape="1">
              <a:gsLst>
                <a:gs pos="0">
                  <a:srgbClr val="08252E"/>
                </a:gs>
                <a:gs pos="100000">
                  <a:srgbClr val="061920"/>
                </a:gs>
              </a:gsLst>
              <a:lin ang="16200000" scaled="1"/>
              <a:tileRect/>
            </a:gradFill>
            <a:ln w="5" cap="rnd">
              <a:gradFill flip="none" rotWithShape="1">
                <a:gsLst>
                  <a:gs pos="0">
                    <a:srgbClr val="0096D6">
                      <a:alpha val="35000"/>
                    </a:srgbClr>
                  </a:gs>
                  <a:gs pos="100000">
                    <a:srgbClr val="0096D6">
                      <a:alpha val="15000"/>
                    </a:srgbClr>
                  </a:gs>
                </a:gsLst>
                <a:lin ang="2700000" scaled="1"/>
                <a:tileRect/>
              </a:gra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US" kern="0" dirty="0" smtClean="0">
                <a:solidFill>
                  <a:srgbClr val="0096D6"/>
                </a:solidFill>
                <a:latin typeface="Arial"/>
              </a:endParaRPr>
            </a:p>
          </p:txBody>
        </p:sp>
        <p:sp>
          <p:nvSpPr>
            <p:cNvPr id="25" name="Rectangle 24" descr="" title=""/>
            <p:cNvSpPr/>
            <p:nvPr/>
          </p:nvSpPr>
          <p:spPr>
            <a:xfrm>
              <a:off x="0" y="3383127"/>
              <a:ext cx="12188825" cy="1873056"/>
            </a:xfrm>
            <a:prstGeom prst="rect">
              <a:avLst/>
            </a:prstGeom>
            <a:gradFill flip="none" rotWithShape="1">
              <a:gsLst>
                <a:gs pos="0">
                  <a:srgbClr val="0096D6">
                    <a:lumMod val="50000"/>
                    <a:alpha val="0"/>
                  </a:srgbClr>
                </a:gs>
                <a:gs pos="50000">
                  <a:srgbClr val="0096D6">
                    <a:alpha val="35000"/>
                  </a:srgbClr>
                </a:gs>
                <a:gs pos="100000">
                  <a:srgbClr val="0096D6">
                    <a:lumMod val="50000"/>
                    <a:alpha val="0"/>
                  </a:srgbClr>
                </a:gs>
              </a:gsLst>
              <a:lin ang="27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914400">
                <a:defRPr/>
              </a:pPr>
              <a:endParaRPr lang="en-US" kern="0" dirty="0" smtClean="0">
                <a:solidFill>
                  <a:srgbClr val="FFFFFF"/>
                </a:solidFill>
                <a:latin typeface="Arial"/>
              </a:endParaRPr>
            </a:p>
          </p:txBody>
        </p:sp>
      </p:grpSp>
      <p:sp>
        <p:nvSpPr>
          <p:cNvPr id="26" name="TextBox 25" descr="" title=""/>
          <p:cNvSpPr txBox="1"/>
          <p:nvPr/>
        </p:nvSpPr>
        <p:spPr>
          <a:xfrm>
            <a:off x="719324" y="3151129"/>
            <a:ext cx="7705353" cy="584775"/>
          </a:xfrm>
          <a:prstGeom prst="rect">
            <a:avLst/>
          </a:prstGeom>
          <a:noFill/>
        </p:spPr>
        <p:txBody>
          <a:bodyPr wrap="square" rtlCol="0" anchor="ctr">
            <a:spAutoFit/>
          </a:bodyPr>
          <a:lstStyle/>
          <a:p>
            <a:pPr algn="ctr" defTabSz="914400"/>
            <a:r>
              <a:rPr lang="en-US" sz="3200" dirty="0" smtClean="0">
                <a:solidFill>
                  <a:srgbClr val="89DCFF"/>
                </a:solidFill>
                <a:effectLst>
                  <a:outerShdw blurRad="38100" dist="38100" dir="2700000" algn="tl">
                    <a:srgbClr val="000000">
                      <a:alpha val="43137"/>
                    </a:srgbClr>
                  </a:outerShdw>
                </a:effectLst>
                <a:latin typeface="Arial"/>
              </a:rPr>
              <a:t>The Internet of Things</a:t>
            </a:r>
            <a:endParaRPr lang="en-US" sz="3200" dirty="0">
              <a:solidFill>
                <a:srgbClr val="89DCFF"/>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2185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xmlns:p14="http://schemas.microsoft.com/office/powerpoint/2010/mai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Default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2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1_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2_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0</TotalTime>
  <Words>1646</Words>
  <Application>Microsoft Office PowerPoint</Application>
  <PresentationFormat>On-screen Show (4:3)</PresentationFormat>
  <Paragraphs>246</Paragraphs>
  <Slides>25</Slides>
  <Notes>24</Notes>
  <HiddenSlides>1</HiddenSlides>
  <MMClips>0</MMClips>
  <ScaleCrop>false</ScaleCrop>
  <HeadingPairs>
    <vt:vector size="4" baseType="variant">
      <vt:variant>
        <vt:lpstr>Theme</vt:lpstr>
      </vt:variant>
      <vt:variant>
        <vt:i4>12</vt:i4>
      </vt:variant>
      <vt:variant>
        <vt:lpstr>Slide Titles</vt:lpstr>
      </vt:variant>
      <vt:variant>
        <vt:i4>25</vt:i4>
      </vt:variant>
    </vt:vector>
  </HeadingPairs>
  <TitlesOfParts>
    <vt:vector size="37" baseType="lpstr">
      <vt:lpstr>Office Theme</vt:lpstr>
      <vt:lpstr>blank</vt:lpstr>
      <vt:lpstr>1_Cisco Arial 4x3 template_dark</vt:lpstr>
      <vt:lpstr>1_Office Theme</vt:lpstr>
      <vt:lpstr>1_Blue theme 2015 16x9</vt:lpstr>
      <vt:lpstr>2_Blue theme 2015 16x9</vt:lpstr>
      <vt:lpstr>16x9_Cool_Template_Version_0.15</vt:lpstr>
      <vt:lpstr>1_16x9_Cool_Template_Version_0.15</vt:lpstr>
      <vt:lpstr>2_16x9_Cool_Template_Version_0.15</vt:lpstr>
      <vt:lpstr>3_Blue theme 2015 16x9</vt:lpstr>
      <vt:lpstr>Default Theme</vt:lpstr>
      <vt:lpstr>Cisco Arial 16x9 template_dark</vt:lpstr>
      <vt:lpstr>The Internet of Everything</vt:lpstr>
      <vt:lpstr>PowerPoint Presentation</vt:lpstr>
      <vt:lpstr>PowerPoint Presentation</vt:lpstr>
      <vt:lpstr>PowerPoint Presentation</vt:lpstr>
      <vt:lpstr>PowerPoint Presentation</vt:lpstr>
      <vt:lpstr>PowerPoint Presentation</vt:lpstr>
      <vt:lpstr>PowerPoint Presentation</vt:lpstr>
      <vt:lpstr>IoT Is Here Now – and Growing!</vt:lpstr>
      <vt:lpstr>PowerPoint Presentation</vt:lpstr>
      <vt:lpstr>Worldwide Connected Device Growth 14.2bn in 2014 to 24.4bn by 2019</vt:lpstr>
      <vt:lpstr>How Big Is the Potential Market?</vt:lpstr>
      <vt:lpstr>PowerPoint Presentation</vt:lpstr>
      <vt:lpstr>PowerPoint Presentation</vt:lpstr>
      <vt:lpstr>PowerPoint Presentation</vt:lpstr>
      <vt:lpstr>PowerPoint Presentation</vt:lpstr>
      <vt:lpstr>PowerPoint Presentation</vt:lpstr>
      <vt:lpstr>Digital Disruption has Major Implications for the Public Sector</vt:lpstr>
      <vt:lpstr>PowerPoint Presentation</vt:lpstr>
      <vt:lpstr>Ripple Effects Across Agencies…</vt:lpstr>
      <vt:lpstr>Connected Public Safety Vehicles</vt:lpstr>
      <vt:lpstr>PowerPoint Presentation</vt:lpstr>
      <vt:lpstr>The Connected Car</vt:lpstr>
      <vt:lpstr>A Digital Overlay for Cities</vt:lpstr>
      <vt:lpstr>Country Digitization is Improving Citizen Lives</vt:lpstr>
      <vt:lpstr>THANK YOU</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dc:creator>
  <cp:lastModifiedBy>
  </cp:lastModifiedBy>
  <cp:revision>1</cp:revision>
  <dcterms:created xsi:type="dcterms:W3CDTF">1900-01-01T05:00:00Z</dcterms:created>
  <dcterms:modified xsi:type="dcterms:W3CDTF">1900-01-01T05:00:00Z</dcterms:modified>
</cp:coreProperties>
</file>