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1"/>
  </p:notesMasterIdLst>
  <p:sldIdLst>
    <p:sldId id="276" r:id="rId3"/>
    <p:sldId id="278" r:id="rId4"/>
    <p:sldId id="270" r:id="rId5"/>
    <p:sldId id="279" r:id="rId6"/>
    <p:sldId id="280" r:id="rId7"/>
    <p:sldId id="260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BE"/>
    <a:srgbClr val="00B0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39" autoAdjust="0"/>
  </p:normalViewPr>
  <p:slideViewPr>
    <p:cSldViewPr>
      <p:cViewPr>
        <p:scale>
          <a:sx n="90" d="100"/>
          <a:sy n="90" d="100"/>
        </p:scale>
        <p:origin x="-581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E72F7-EE29-416B-AFB3-4BD5A157E835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BB0EC-1FC3-4C3E-98A5-106C4B354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    </a:t>
            </a:r>
            <a:r>
              <a:rPr lang="en-US" dirty="0" smtClean="0"/>
              <a:t>  </a:t>
            </a: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E838BE-69C4-406B-B328-6083548167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B0EC-1FC3-4C3E-98A5-106C4B3549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A2C6D-2DAC-4EE9-AF10-04F0FA6E48E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84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9064D-8A4D-1A4F-9B71-D1C469B11B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5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 header and footer slide -ch">
    <p:bg>
      <p:bgPr>
        <a:solidFill>
          <a:srgbClr val="FFFFFF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8562050" y="223901"/>
            <a:ext cx="291300" cy="29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52600" y="173150"/>
            <a:ext cx="8252999" cy="4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None/>
              <a:defRPr sz="2000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41A3DB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41A3DB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41A3DB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41A3DB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41A3DB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41A3DB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41A3DB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41A3DB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9" name="Shape 9"/>
          <p:cNvSpPr txBox="1"/>
          <p:nvPr/>
        </p:nvSpPr>
        <p:spPr>
          <a:xfrm>
            <a:off x="1963050" y="6470875"/>
            <a:ext cx="5217900" cy="29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ct val="137500"/>
              <a:buFont typeface="Arial"/>
              <a:buNone/>
            </a:pPr>
            <a:endParaRPr lang="en" sz="800" kern="0" dirty="0">
              <a:solidFill>
                <a:srgbClr val="666666"/>
              </a:solidFill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EDB43-70CA-4205-906F-3BB4C3FD7166}" type="datetime1">
              <a:rPr lang="en-US" smtClean="0"/>
              <a:pPr>
                <a:defRPr/>
              </a:pPr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1B1FD-50EB-4A1B-907D-E61903FD53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972F7BE-D8A7-A449-9D08-C59C2B684A97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53FC066-83D1-AC45-B3D9-F0E1B9B1F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70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351512" y="249562"/>
            <a:ext cx="582138" cy="585469"/>
            <a:chOff x="1633" y="1249"/>
            <a:chExt cx="2614" cy="2614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/>
              <a:ahLst/>
              <a:cxnLst>
                <a:cxn ang="0">
                  <a:pos x="2613" y="14"/>
                </a:cxn>
                <a:cxn ang="0">
                  <a:pos x="2906" y="62"/>
                </a:cxn>
                <a:cxn ang="0">
                  <a:pos x="3184" y="145"/>
                </a:cxn>
                <a:cxn ang="0">
                  <a:pos x="3449" y="261"/>
                </a:cxn>
                <a:cxn ang="0">
                  <a:pos x="3695" y="406"/>
                </a:cxn>
                <a:cxn ang="0">
                  <a:pos x="3921" y="580"/>
                </a:cxn>
                <a:cxn ang="0">
                  <a:pos x="4125" y="778"/>
                </a:cxn>
                <a:cxn ang="0">
                  <a:pos x="4303" y="999"/>
                </a:cxn>
                <a:cxn ang="0">
                  <a:pos x="4454" y="1242"/>
                </a:cxn>
                <a:cxn ang="0">
                  <a:pos x="4576" y="1503"/>
                </a:cxn>
                <a:cxn ang="0">
                  <a:pos x="4666" y="1779"/>
                </a:cxn>
                <a:cxn ang="0">
                  <a:pos x="4721" y="2069"/>
                </a:cxn>
                <a:cxn ang="0">
                  <a:pos x="4740" y="2371"/>
                </a:cxn>
                <a:cxn ang="0">
                  <a:pos x="4721" y="2673"/>
                </a:cxn>
                <a:cxn ang="0">
                  <a:pos x="4666" y="2963"/>
                </a:cxn>
                <a:cxn ang="0">
                  <a:pos x="4576" y="3240"/>
                </a:cxn>
                <a:cxn ang="0">
                  <a:pos x="4454" y="3500"/>
                </a:cxn>
                <a:cxn ang="0">
                  <a:pos x="4303" y="3743"/>
                </a:cxn>
                <a:cxn ang="0">
                  <a:pos x="4125" y="3964"/>
                </a:cxn>
                <a:cxn ang="0">
                  <a:pos x="3921" y="4163"/>
                </a:cxn>
                <a:cxn ang="0">
                  <a:pos x="3695" y="4337"/>
                </a:cxn>
                <a:cxn ang="0">
                  <a:pos x="3449" y="4482"/>
                </a:cxn>
                <a:cxn ang="0">
                  <a:pos x="3184" y="4597"/>
                </a:cxn>
                <a:cxn ang="0">
                  <a:pos x="2906" y="4680"/>
                </a:cxn>
                <a:cxn ang="0">
                  <a:pos x="2613" y="4728"/>
                </a:cxn>
                <a:cxn ang="0">
                  <a:pos x="2309" y="4740"/>
                </a:cxn>
                <a:cxn ang="0">
                  <a:pos x="2009" y="4713"/>
                </a:cxn>
                <a:cxn ang="0">
                  <a:pos x="1721" y="4651"/>
                </a:cxn>
                <a:cxn ang="0">
                  <a:pos x="1448" y="4554"/>
                </a:cxn>
                <a:cxn ang="0">
                  <a:pos x="1191" y="4426"/>
                </a:cxn>
                <a:cxn ang="0">
                  <a:pos x="953" y="4270"/>
                </a:cxn>
                <a:cxn ang="0">
                  <a:pos x="735" y="4087"/>
                </a:cxn>
                <a:cxn ang="0">
                  <a:pos x="542" y="3878"/>
                </a:cxn>
                <a:cxn ang="0">
                  <a:pos x="375" y="3648"/>
                </a:cxn>
                <a:cxn ang="0">
                  <a:pos x="234" y="3399"/>
                </a:cxn>
                <a:cxn ang="0">
                  <a:pos x="125" y="3132"/>
                </a:cxn>
                <a:cxn ang="0">
                  <a:pos x="49" y="2848"/>
                </a:cxn>
                <a:cxn ang="0">
                  <a:pos x="7" y="2553"/>
                </a:cxn>
                <a:cxn ang="0">
                  <a:pos x="4" y="2249"/>
                </a:cxn>
                <a:cxn ang="0">
                  <a:pos x="37" y="1952"/>
                </a:cxn>
                <a:cxn ang="0">
                  <a:pos x="107" y="1667"/>
                </a:cxn>
                <a:cxn ang="0">
                  <a:pos x="210" y="1397"/>
                </a:cxn>
                <a:cxn ang="0">
                  <a:pos x="344" y="1143"/>
                </a:cxn>
                <a:cxn ang="0">
                  <a:pos x="506" y="908"/>
                </a:cxn>
                <a:cxn ang="0">
                  <a:pos x="695" y="696"/>
                </a:cxn>
                <a:cxn ang="0">
                  <a:pos x="908" y="507"/>
                </a:cxn>
                <a:cxn ang="0">
                  <a:pos x="1142" y="345"/>
                </a:cxn>
                <a:cxn ang="0">
                  <a:pos x="1395" y="211"/>
                </a:cxn>
                <a:cxn ang="0">
                  <a:pos x="1666" y="109"/>
                </a:cxn>
                <a:cxn ang="0">
                  <a:pos x="1951" y="38"/>
                </a:cxn>
                <a:cxn ang="0">
                  <a:pos x="2249" y="5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 dirty="0">
                <a:solidFill>
                  <a:srgbClr val="00A0DF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/>
              <a:ahLst/>
              <a:cxnLst>
                <a:cxn ang="0">
                  <a:pos x="2217" y="5198"/>
                </a:cxn>
                <a:cxn ang="0">
                  <a:pos x="1776" y="5091"/>
                </a:cxn>
                <a:cxn ang="0">
                  <a:pos x="1369" y="4912"/>
                </a:cxn>
                <a:cxn ang="0">
                  <a:pos x="1001" y="4671"/>
                </a:cxn>
                <a:cxn ang="0">
                  <a:pos x="680" y="4371"/>
                </a:cxn>
                <a:cxn ang="0">
                  <a:pos x="412" y="4023"/>
                </a:cxn>
                <a:cxn ang="0">
                  <a:pos x="206" y="3631"/>
                </a:cxn>
                <a:cxn ang="0">
                  <a:pos x="67" y="3204"/>
                </a:cxn>
                <a:cxn ang="0">
                  <a:pos x="3" y="2749"/>
                </a:cxn>
                <a:cxn ang="0">
                  <a:pos x="21" y="2281"/>
                </a:cxn>
                <a:cxn ang="0">
                  <a:pos x="118" y="1838"/>
                </a:cxn>
                <a:cxn ang="0">
                  <a:pos x="287" y="1424"/>
                </a:cxn>
                <a:cxn ang="0">
                  <a:pos x="520" y="1051"/>
                </a:cxn>
                <a:cxn ang="0">
                  <a:pos x="811" y="722"/>
                </a:cxn>
                <a:cxn ang="0">
                  <a:pos x="1153" y="447"/>
                </a:cxn>
                <a:cxn ang="0">
                  <a:pos x="1539" y="231"/>
                </a:cxn>
                <a:cxn ang="0">
                  <a:pos x="1961" y="82"/>
                </a:cxn>
                <a:cxn ang="0">
                  <a:pos x="2414" y="8"/>
                </a:cxn>
                <a:cxn ang="0">
                  <a:pos x="2881" y="14"/>
                </a:cxn>
                <a:cxn ang="0">
                  <a:pos x="3329" y="99"/>
                </a:cxn>
                <a:cxn ang="0">
                  <a:pos x="3748" y="258"/>
                </a:cxn>
                <a:cxn ang="0">
                  <a:pos x="4128" y="483"/>
                </a:cxn>
                <a:cxn ang="0">
                  <a:pos x="4463" y="766"/>
                </a:cxn>
                <a:cxn ang="0">
                  <a:pos x="4746" y="1102"/>
                </a:cxn>
                <a:cxn ang="0">
                  <a:pos x="4971" y="1482"/>
                </a:cxn>
                <a:cxn ang="0">
                  <a:pos x="5129" y="1899"/>
                </a:cxn>
                <a:cxn ang="0">
                  <a:pos x="5215" y="2347"/>
                </a:cxn>
                <a:cxn ang="0">
                  <a:pos x="5221" y="2815"/>
                </a:cxn>
                <a:cxn ang="0">
                  <a:pos x="5146" y="3267"/>
                </a:cxn>
                <a:cxn ang="0">
                  <a:pos x="4998" y="3689"/>
                </a:cxn>
                <a:cxn ang="0">
                  <a:pos x="4782" y="4075"/>
                </a:cxn>
                <a:cxn ang="0">
                  <a:pos x="4507" y="4417"/>
                </a:cxn>
                <a:cxn ang="0">
                  <a:pos x="4178" y="4709"/>
                </a:cxn>
                <a:cxn ang="0">
                  <a:pos x="3804" y="4942"/>
                </a:cxn>
                <a:cxn ang="0">
                  <a:pos x="3392" y="5111"/>
                </a:cxn>
                <a:cxn ang="0">
                  <a:pos x="2947" y="5207"/>
                </a:cxn>
                <a:cxn ang="0">
                  <a:pos x="1131" y="3819"/>
                </a:cxn>
                <a:cxn ang="0">
                  <a:pos x="1258" y="3381"/>
                </a:cxn>
                <a:cxn ang="0">
                  <a:pos x="1348" y="3148"/>
                </a:cxn>
                <a:cxn ang="0">
                  <a:pos x="1447" y="2959"/>
                </a:cxn>
                <a:cxn ang="0">
                  <a:pos x="1556" y="2822"/>
                </a:cxn>
                <a:cxn ang="0">
                  <a:pos x="1690" y="2718"/>
                </a:cxn>
                <a:cxn ang="0">
                  <a:pos x="1855" y="2666"/>
                </a:cxn>
                <a:cxn ang="0">
                  <a:pos x="2001" y="2672"/>
                </a:cxn>
                <a:cxn ang="0">
                  <a:pos x="2144" y="2739"/>
                </a:cxn>
                <a:cxn ang="0">
                  <a:pos x="2295" y="2881"/>
                </a:cxn>
                <a:cxn ang="0">
                  <a:pos x="2435" y="3090"/>
                </a:cxn>
                <a:cxn ang="0">
                  <a:pos x="2614" y="3456"/>
                </a:cxn>
                <a:cxn ang="0">
                  <a:pos x="2794" y="3090"/>
                </a:cxn>
                <a:cxn ang="0">
                  <a:pos x="2934" y="2881"/>
                </a:cxn>
                <a:cxn ang="0">
                  <a:pos x="3085" y="2739"/>
                </a:cxn>
                <a:cxn ang="0">
                  <a:pos x="3228" y="2672"/>
                </a:cxn>
                <a:cxn ang="0">
                  <a:pos x="3400" y="2669"/>
                </a:cxn>
                <a:cxn ang="0">
                  <a:pos x="3560" y="2729"/>
                </a:cxn>
                <a:cxn ang="0">
                  <a:pos x="3689" y="2838"/>
                </a:cxn>
                <a:cxn ang="0">
                  <a:pos x="3796" y="2983"/>
                </a:cxn>
                <a:cxn ang="0">
                  <a:pos x="3894" y="3179"/>
                </a:cxn>
                <a:cxn ang="0">
                  <a:pos x="3983" y="3417"/>
                </a:cxn>
                <a:cxn ang="0">
                  <a:pos x="4268" y="3819"/>
                </a:cxn>
                <a:cxn ang="0">
                  <a:pos x="1131" y="38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 dirty="0">
                <a:solidFill>
                  <a:srgbClr val="00A0D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6201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97240" y="6380932"/>
            <a:ext cx="21336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defTabSz="457200"/>
            <a:fld id="{55CA6BEF-1CB5-F34A-812E-E7F36E89B1AD}" type="slidenum">
              <a:rPr lang="en-US" smtClean="0"/>
              <a:pPr defTabSz="457200"/>
              <a:t>‹#›</a:t>
            </a:fld>
            <a:endParaRPr lang="en-US" dirty="0"/>
          </a:p>
        </p:txBody>
      </p:sp>
      <p:grpSp>
        <p:nvGrpSpPr>
          <p:cNvPr id="2" name="Group 2"/>
          <p:cNvGrpSpPr>
            <a:grpSpLocks noChangeAspect="1"/>
          </p:cNvGrpSpPr>
          <p:nvPr userDrawn="1"/>
        </p:nvGrpSpPr>
        <p:grpSpPr bwMode="auto">
          <a:xfrm>
            <a:off x="8351512" y="249562"/>
            <a:ext cx="582138" cy="585469"/>
            <a:chOff x="1633" y="1249"/>
            <a:chExt cx="2614" cy="2614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/>
              <a:ahLst/>
              <a:cxnLst>
                <a:cxn ang="0">
                  <a:pos x="2613" y="14"/>
                </a:cxn>
                <a:cxn ang="0">
                  <a:pos x="2906" y="62"/>
                </a:cxn>
                <a:cxn ang="0">
                  <a:pos x="3184" y="145"/>
                </a:cxn>
                <a:cxn ang="0">
                  <a:pos x="3449" y="261"/>
                </a:cxn>
                <a:cxn ang="0">
                  <a:pos x="3695" y="406"/>
                </a:cxn>
                <a:cxn ang="0">
                  <a:pos x="3921" y="580"/>
                </a:cxn>
                <a:cxn ang="0">
                  <a:pos x="4125" y="778"/>
                </a:cxn>
                <a:cxn ang="0">
                  <a:pos x="4303" y="999"/>
                </a:cxn>
                <a:cxn ang="0">
                  <a:pos x="4454" y="1242"/>
                </a:cxn>
                <a:cxn ang="0">
                  <a:pos x="4576" y="1503"/>
                </a:cxn>
                <a:cxn ang="0">
                  <a:pos x="4666" y="1779"/>
                </a:cxn>
                <a:cxn ang="0">
                  <a:pos x="4721" y="2069"/>
                </a:cxn>
                <a:cxn ang="0">
                  <a:pos x="4740" y="2371"/>
                </a:cxn>
                <a:cxn ang="0">
                  <a:pos x="4721" y="2673"/>
                </a:cxn>
                <a:cxn ang="0">
                  <a:pos x="4666" y="2963"/>
                </a:cxn>
                <a:cxn ang="0">
                  <a:pos x="4576" y="3240"/>
                </a:cxn>
                <a:cxn ang="0">
                  <a:pos x="4454" y="3500"/>
                </a:cxn>
                <a:cxn ang="0">
                  <a:pos x="4303" y="3743"/>
                </a:cxn>
                <a:cxn ang="0">
                  <a:pos x="4125" y="3964"/>
                </a:cxn>
                <a:cxn ang="0">
                  <a:pos x="3921" y="4163"/>
                </a:cxn>
                <a:cxn ang="0">
                  <a:pos x="3695" y="4337"/>
                </a:cxn>
                <a:cxn ang="0">
                  <a:pos x="3449" y="4482"/>
                </a:cxn>
                <a:cxn ang="0">
                  <a:pos x="3184" y="4597"/>
                </a:cxn>
                <a:cxn ang="0">
                  <a:pos x="2906" y="4680"/>
                </a:cxn>
                <a:cxn ang="0">
                  <a:pos x="2613" y="4728"/>
                </a:cxn>
                <a:cxn ang="0">
                  <a:pos x="2309" y="4740"/>
                </a:cxn>
                <a:cxn ang="0">
                  <a:pos x="2009" y="4713"/>
                </a:cxn>
                <a:cxn ang="0">
                  <a:pos x="1721" y="4651"/>
                </a:cxn>
                <a:cxn ang="0">
                  <a:pos x="1448" y="4554"/>
                </a:cxn>
                <a:cxn ang="0">
                  <a:pos x="1191" y="4426"/>
                </a:cxn>
                <a:cxn ang="0">
                  <a:pos x="953" y="4270"/>
                </a:cxn>
                <a:cxn ang="0">
                  <a:pos x="735" y="4087"/>
                </a:cxn>
                <a:cxn ang="0">
                  <a:pos x="542" y="3878"/>
                </a:cxn>
                <a:cxn ang="0">
                  <a:pos x="375" y="3648"/>
                </a:cxn>
                <a:cxn ang="0">
                  <a:pos x="234" y="3399"/>
                </a:cxn>
                <a:cxn ang="0">
                  <a:pos x="125" y="3132"/>
                </a:cxn>
                <a:cxn ang="0">
                  <a:pos x="49" y="2848"/>
                </a:cxn>
                <a:cxn ang="0">
                  <a:pos x="7" y="2553"/>
                </a:cxn>
                <a:cxn ang="0">
                  <a:pos x="4" y="2249"/>
                </a:cxn>
                <a:cxn ang="0">
                  <a:pos x="37" y="1952"/>
                </a:cxn>
                <a:cxn ang="0">
                  <a:pos x="107" y="1667"/>
                </a:cxn>
                <a:cxn ang="0">
                  <a:pos x="210" y="1397"/>
                </a:cxn>
                <a:cxn ang="0">
                  <a:pos x="344" y="1143"/>
                </a:cxn>
                <a:cxn ang="0">
                  <a:pos x="506" y="908"/>
                </a:cxn>
                <a:cxn ang="0">
                  <a:pos x="695" y="696"/>
                </a:cxn>
                <a:cxn ang="0">
                  <a:pos x="908" y="507"/>
                </a:cxn>
                <a:cxn ang="0">
                  <a:pos x="1142" y="345"/>
                </a:cxn>
                <a:cxn ang="0">
                  <a:pos x="1395" y="211"/>
                </a:cxn>
                <a:cxn ang="0">
                  <a:pos x="1666" y="109"/>
                </a:cxn>
                <a:cxn ang="0">
                  <a:pos x="1951" y="38"/>
                </a:cxn>
                <a:cxn ang="0">
                  <a:pos x="2249" y="5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 dirty="0">
                <a:solidFill>
                  <a:srgbClr val="00A0DF"/>
                </a:solidFill>
              </a:endParaRPr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/>
              <a:ahLst/>
              <a:cxnLst>
                <a:cxn ang="0">
                  <a:pos x="2217" y="5198"/>
                </a:cxn>
                <a:cxn ang="0">
                  <a:pos x="1776" y="5091"/>
                </a:cxn>
                <a:cxn ang="0">
                  <a:pos x="1369" y="4912"/>
                </a:cxn>
                <a:cxn ang="0">
                  <a:pos x="1001" y="4671"/>
                </a:cxn>
                <a:cxn ang="0">
                  <a:pos x="680" y="4371"/>
                </a:cxn>
                <a:cxn ang="0">
                  <a:pos x="412" y="4023"/>
                </a:cxn>
                <a:cxn ang="0">
                  <a:pos x="206" y="3631"/>
                </a:cxn>
                <a:cxn ang="0">
                  <a:pos x="67" y="3204"/>
                </a:cxn>
                <a:cxn ang="0">
                  <a:pos x="3" y="2749"/>
                </a:cxn>
                <a:cxn ang="0">
                  <a:pos x="21" y="2281"/>
                </a:cxn>
                <a:cxn ang="0">
                  <a:pos x="118" y="1838"/>
                </a:cxn>
                <a:cxn ang="0">
                  <a:pos x="287" y="1424"/>
                </a:cxn>
                <a:cxn ang="0">
                  <a:pos x="520" y="1051"/>
                </a:cxn>
                <a:cxn ang="0">
                  <a:pos x="811" y="722"/>
                </a:cxn>
                <a:cxn ang="0">
                  <a:pos x="1153" y="447"/>
                </a:cxn>
                <a:cxn ang="0">
                  <a:pos x="1539" y="231"/>
                </a:cxn>
                <a:cxn ang="0">
                  <a:pos x="1961" y="82"/>
                </a:cxn>
                <a:cxn ang="0">
                  <a:pos x="2414" y="8"/>
                </a:cxn>
                <a:cxn ang="0">
                  <a:pos x="2881" y="14"/>
                </a:cxn>
                <a:cxn ang="0">
                  <a:pos x="3329" y="99"/>
                </a:cxn>
                <a:cxn ang="0">
                  <a:pos x="3748" y="258"/>
                </a:cxn>
                <a:cxn ang="0">
                  <a:pos x="4128" y="483"/>
                </a:cxn>
                <a:cxn ang="0">
                  <a:pos x="4463" y="766"/>
                </a:cxn>
                <a:cxn ang="0">
                  <a:pos x="4746" y="1102"/>
                </a:cxn>
                <a:cxn ang="0">
                  <a:pos x="4971" y="1482"/>
                </a:cxn>
                <a:cxn ang="0">
                  <a:pos x="5129" y="1899"/>
                </a:cxn>
                <a:cxn ang="0">
                  <a:pos x="5215" y="2347"/>
                </a:cxn>
                <a:cxn ang="0">
                  <a:pos x="5221" y="2815"/>
                </a:cxn>
                <a:cxn ang="0">
                  <a:pos x="5146" y="3267"/>
                </a:cxn>
                <a:cxn ang="0">
                  <a:pos x="4998" y="3689"/>
                </a:cxn>
                <a:cxn ang="0">
                  <a:pos x="4782" y="4075"/>
                </a:cxn>
                <a:cxn ang="0">
                  <a:pos x="4507" y="4417"/>
                </a:cxn>
                <a:cxn ang="0">
                  <a:pos x="4178" y="4709"/>
                </a:cxn>
                <a:cxn ang="0">
                  <a:pos x="3804" y="4942"/>
                </a:cxn>
                <a:cxn ang="0">
                  <a:pos x="3392" y="5111"/>
                </a:cxn>
                <a:cxn ang="0">
                  <a:pos x="2947" y="5207"/>
                </a:cxn>
                <a:cxn ang="0">
                  <a:pos x="1131" y="3819"/>
                </a:cxn>
                <a:cxn ang="0">
                  <a:pos x="1258" y="3381"/>
                </a:cxn>
                <a:cxn ang="0">
                  <a:pos x="1348" y="3148"/>
                </a:cxn>
                <a:cxn ang="0">
                  <a:pos x="1447" y="2959"/>
                </a:cxn>
                <a:cxn ang="0">
                  <a:pos x="1556" y="2822"/>
                </a:cxn>
                <a:cxn ang="0">
                  <a:pos x="1690" y="2718"/>
                </a:cxn>
                <a:cxn ang="0">
                  <a:pos x="1855" y="2666"/>
                </a:cxn>
                <a:cxn ang="0">
                  <a:pos x="2001" y="2672"/>
                </a:cxn>
                <a:cxn ang="0">
                  <a:pos x="2144" y="2739"/>
                </a:cxn>
                <a:cxn ang="0">
                  <a:pos x="2295" y="2881"/>
                </a:cxn>
                <a:cxn ang="0">
                  <a:pos x="2435" y="3090"/>
                </a:cxn>
                <a:cxn ang="0">
                  <a:pos x="2614" y="3456"/>
                </a:cxn>
                <a:cxn ang="0">
                  <a:pos x="2794" y="3090"/>
                </a:cxn>
                <a:cxn ang="0">
                  <a:pos x="2934" y="2881"/>
                </a:cxn>
                <a:cxn ang="0">
                  <a:pos x="3085" y="2739"/>
                </a:cxn>
                <a:cxn ang="0">
                  <a:pos x="3228" y="2672"/>
                </a:cxn>
                <a:cxn ang="0">
                  <a:pos x="3400" y="2669"/>
                </a:cxn>
                <a:cxn ang="0">
                  <a:pos x="3560" y="2729"/>
                </a:cxn>
                <a:cxn ang="0">
                  <a:pos x="3689" y="2838"/>
                </a:cxn>
                <a:cxn ang="0">
                  <a:pos x="3796" y="2983"/>
                </a:cxn>
                <a:cxn ang="0">
                  <a:pos x="3894" y="3179"/>
                </a:cxn>
                <a:cxn ang="0">
                  <a:pos x="3983" y="3417"/>
                </a:cxn>
                <a:cxn ang="0">
                  <a:pos x="4268" y="3819"/>
                </a:cxn>
                <a:cxn ang="0">
                  <a:pos x="1131" y="38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457200">
                <a:defRPr/>
              </a:pPr>
              <a:endParaRPr lang="en-US" dirty="0">
                <a:solidFill>
                  <a:srgbClr val="00A0D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22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slide1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" title="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" y="-20578"/>
            <a:ext cx="9144000" cy="5659378"/>
          </a:xfrm>
          <a:prstGeom prst="rect">
            <a:avLst/>
          </a:prstGeom>
        </p:spPr>
      </p:pic>
      <p:sp>
        <p:nvSpPr>
          <p:cNvPr id="16" name="Rectangle 15" descr="" title=""/>
          <p:cNvSpPr/>
          <p:nvPr/>
        </p:nvSpPr>
        <p:spPr>
          <a:xfrm>
            <a:off x="7776" y="4038600"/>
            <a:ext cx="9156441" cy="1790438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" title="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41803"/>
            <a:ext cx="6858000" cy="812800"/>
          </a:xfrm>
          <a:prstGeom prst="rect">
            <a:avLst/>
          </a:prstGeom>
        </p:spPr>
      </p:pic>
      <p:sp>
        <p:nvSpPr>
          <p:cNvPr id="9" name="Shape 102" descr="" title=""/>
          <p:cNvSpPr txBox="1"/>
          <p:nvPr/>
        </p:nvSpPr>
        <p:spPr>
          <a:xfrm>
            <a:off x="288570" y="530749"/>
            <a:ext cx="4635631" cy="386431"/>
          </a:xfrm>
          <a:prstGeom prst="rect">
            <a:avLst/>
          </a:prstGeom>
          <a:noFill/>
          <a:ln>
            <a:noFill/>
          </a:ln>
        </p:spPr>
        <p:txBody>
          <a:bodyPr lIns="36575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MOTOROLA SOLUTIONS</a:t>
            </a:r>
          </a:p>
        </p:txBody>
      </p:sp>
      <p:sp>
        <p:nvSpPr>
          <p:cNvPr id="10" name="Shape 104" descr="" title=""/>
          <p:cNvSpPr txBox="1"/>
          <p:nvPr/>
        </p:nvSpPr>
        <p:spPr>
          <a:xfrm>
            <a:off x="224164" y="896929"/>
            <a:ext cx="8793162" cy="3368443"/>
          </a:xfrm>
          <a:prstGeom prst="rect">
            <a:avLst/>
          </a:prstGeom>
          <a:noFill/>
          <a:ln>
            <a:noFill/>
          </a:ln>
        </p:spPr>
        <p:txBody>
          <a:bodyPr lIns="365750" tIns="45700" rIns="91425" bIns="457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GENERATION 9-1-1 </a:t>
            </a:r>
            <a:b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IMPROVED LOCATION ACCURACY SOLUTIONS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4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01" descr="" title=""/>
          <p:cNvSpPr txBox="1"/>
          <p:nvPr/>
        </p:nvSpPr>
        <p:spPr>
          <a:xfrm>
            <a:off x="252288" y="4493101"/>
            <a:ext cx="5919912" cy="644963"/>
          </a:xfrm>
          <a:prstGeom prst="rect">
            <a:avLst/>
          </a:prstGeom>
          <a:noFill/>
          <a:ln>
            <a:noFill/>
          </a:ln>
        </p:spPr>
        <p:txBody>
          <a:bodyPr lIns="36575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 SAWICKI, DIRECTOR – NG9-1-1 PRODUCT MANAGEMENT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MOTOROLA 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</a:p>
        </p:txBody>
      </p:sp>
      <p:sp>
        <p:nvSpPr>
          <p:cNvPr id="12" name="Shape 103" descr="" title=""/>
          <p:cNvSpPr txBox="1"/>
          <p:nvPr/>
        </p:nvSpPr>
        <p:spPr>
          <a:xfrm>
            <a:off x="261360" y="4132190"/>
            <a:ext cx="4635631" cy="348812"/>
          </a:xfrm>
          <a:prstGeom prst="rect">
            <a:avLst/>
          </a:prstGeom>
          <a:noFill/>
          <a:ln>
            <a:noFill/>
          </a:ln>
        </p:spPr>
        <p:txBody>
          <a:bodyPr lIns="36575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2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2/28/17</a:t>
            </a:r>
            <a:endParaRPr lang="en-US"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92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 descr="" title="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91425" bIns="457200" anchor="ctr" anchorCtr="0">
            <a:noAutofit/>
          </a:bodyPr>
          <a:lstStyle/>
          <a:p>
            <a:pPr lvl="0" algn="l">
              <a:lnSpc>
                <a:spcPct val="80000"/>
              </a:lnSpc>
              <a:buSzPct val="25000"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PUBLIC SAFETY TRENDS</a:t>
            </a:r>
            <a:endParaRPr lang="en-US" sz="2800" b="1" i="0" u="none" strike="noStrike" cap="none" dirty="0">
              <a:solidFill>
                <a:schemeClr val="dk1"/>
              </a:solidFill>
              <a:latin typeface="+mj-lt"/>
              <a:sym typeface="Arial"/>
            </a:endParaRPr>
          </a:p>
        </p:txBody>
      </p:sp>
      <p:pic>
        <p:nvPicPr>
          <p:cNvPr id="12" name="Picture 1" descr="" title="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599"/>
            <a:ext cx="8458200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4" descr="" title=""/>
          <p:cNvGrpSpPr>
            <a:grpSpLocks/>
          </p:cNvGrpSpPr>
          <p:nvPr/>
        </p:nvGrpSpPr>
        <p:grpSpPr bwMode="auto">
          <a:xfrm>
            <a:off x="8378825" y="222250"/>
            <a:ext cx="536575" cy="539750"/>
            <a:chOff x="1633" y="1249"/>
            <a:chExt cx="2614" cy="2614"/>
          </a:xfrm>
        </p:grpSpPr>
        <p:sp>
          <p:nvSpPr>
            <p:cNvPr id="13" name="Freeform 5" descr="" title="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>
                <a:gd name="T0" fmla="*/ 652 w 4740"/>
                <a:gd name="T1" fmla="*/ 3 h 4741"/>
                <a:gd name="T2" fmla="*/ 725 w 4740"/>
                <a:gd name="T3" fmla="*/ 15 h 4741"/>
                <a:gd name="T4" fmla="*/ 794 w 4740"/>
                <a:gd name="T5" fmla="*/ 36 h 4741"/>
                <a:gd name="T6" fmla="*/ 860 w 4740"/>
                <a:gd name="T7" fmla="*/ 65 h 4741"/>
                <a:gd name="T8" fmla="*/ 921 w 4740"/>
                <a:gd name="T9" fmla="*/ 101 h 4741"/>
                <a:gd name="T10" fmla="*/ 978 w 4740"/>
                <a:gd name="T11" fmla="*/ 145 h 4741"/>
                <a:gd name="T12" fmla="*/ 1029 w 4740"/>
                <a:gd name="T13" fmla="*/ 194 h 4741"/>
                <a:gd name="T14" fmla="*/ 1073 w 4740"/>
                <a:gd name="T15" fmla="*/ 249 h 4741"/>
                <a:gd name="T16" fmla="*/ 1111 w 4740"/>
                <a:gd name="T17" fmla="*/ 310 h 4741"/>
                <a:gd name="T18" fmla="*/ 1141 w 4740"/>
                <a:gd name="T19" fmla="*/ 375 h 4741"/>
                <a:gd name="T20" fmla="*/ 1164 w 4740"/>
                <a:gd name="T21" fmla="*/ 444 h 4741"/>
                <a:gd name="T22" fmla="*/ 1178 w 4740"/>
                <a:gd name="T23" fmla="*/ 516 h 4741"/>
                <a:gd name="T24" fmla="*/ 1182 w 4740"/>
                <a:gd name="T25" fmla="*/ 591 h 4741"/>
                <a:gd name="T26" fmla="*/ 1178 w 4740"/>
                <a:gd name="T27" fmla="*/ 667 h 4741"/>
                <a:gd name="T28" fmla="*/ 1164 w 4740"/>
                <a:gd name="T29" fmla="*/ 739 h 4741"/>
                <a:gd name="T30" fmla="*/ 1141 w 4740"/>
                <a:gd name="T31" fmla="*/ 808 h 4741"/>
                <a:gd name="T32" fmla="*/ 1111 w 4740"/>
                <a:gd name="T33" fmla="*/ 873 h 4741"/>
                <a:gd name="T34" fmla="*/ 1073 w 4740"/>
                <a:gd name="T35" fmla="*/ 934 h 4741"/>
                <a:gd name="T36" fmla="*/ 1029 w 4740"/>
                <a:gd name="T37" fmla="*/ 989 h 4741"/>
                <a:gd name="T38" fmla="*/ 978 w 4740"/>
                <a:gd name="T39" fmla="*/ 1038 h 4741"/>
                <a:gd name="T40" fmla="*/ 921 w 4740"/>
                <a:gd name="T41" fmla="*/ 1082 h 4741"/>
                <a:gd name="T42" fmla="*/ 860 w 4740"/>
                <a:gd name="T43" fmla="*/ 1118 h 4741"/>
                <a:gd name="T44" fmla="*/ 794 w 4740"/>
                <a:gd name="T45" fmla="*/ 1147 h 4741"/>
                <a:gd name="T46" fmla="*/ 725 w 4740"/>
                <a:gd name="T47" fmla="*/ 1168 h 4741"/>
                <a:gd name="T48" fmla="*/ 652 w 4740"/>
                <a:gd name="T49" fmla="*/ 1180 h 4741"/>
                <a:gd name="T50" fmla="*/ 576 w 4740"/>
                <a:gd name="T51" fmla="*/ 1183 h 4741"/>
                <a:gd name="T52" fmla="*/ 501 w 4740"/>
                <a:gd name="T53" fmla="*/ 1176 h 4741"/>
                <a:gd name="T54" fmla="*/ 429 w 4740"/>
                <a:gd name="T55" fmla="*/ 1160 h 4741"/>
                <a:gd name="T56" fmla="*/ 361 w 4740"/>
                <a:gd name="T57" fmla="*/ 1136 h 4741"/>
                <a:gd name="T58" fmla="*/ 297 w 4740"/>
                <a:gd name="T59" fmla="*/ 1104 h 4741"/>
                <a:gd name="T60" fmla="*/ 238 w 4740"/>
                <a:gd name="T61" fmla="*/ 1065 h 4741"/>
                <a:gd name="T62" fmla="*/ 183 w 4740"/>
                <a:gd name="T63" fmla="*/ 1019 h 4741"/>
                <a:gd name="T64" fmla="*/ 135 w 4740"/>
                <a:gd name="T65" fmla="*/ 967 h 4741"/>
                <a:gd name="T66" fmla="*/ 93 w 4740"/>
                <a:gd name="T67" fmla="*/ 910 h 4741"/>
                <a:gd name="T68" fmla="*/ 58 w 4740"/>
                <a:gd name="T69" fmla="*/ 848 h 4741"/>
                <a:gd name="T70" fmla="*/ 31 w 4740"/>
                <a:gd name="T71" fmla="*/ 781 h 4741"/>
                <a:gd name="T72" fmla="*/ 12 w 4740"/>
                <a:gd name="T73" fmla="*/ 710 h 4741"/>
                <a:gd name="T74" fmla="*/ 1 w 4740"/>
                <a:gd name="T75" fmla="*/ 637 h 4741"/>
                <a:gd name="T76" fmla="*/ 1 w 4740"/>
                <a:gd name="T77" fmla="*/ 561 h 4741"/>
                <a:gd name="T78" fmla="*/ 9 w 4740"/>
                <a:gd name="T79" fmla="*/ 487 h 4741"/>
                <a:gd name="T80" fmla="*/ 26 w 4740"/>
                <a:gd name="T81" fmla="*/ 416 h 4741"/>
                <a:gd name="T82" fmla="*/ 52 w 4740"/>
                <a:gd name="T83" fmla="*/ 349 h 4741"/>
                <a:gd name="T84" fmla="*/ 86 w 4740"/>
                <a:gd name="T85" fmla="*/ 285 h 4741"/>
                <a:gd name="T86" fmla="*/ 126 w 4740"/>
                <a:gd name="T87" fmla="*/ 227 h 4741"/>
                <a:gd name="T88" fmla="*/ 173 w 4740"/>
                <a:gd name="T89" fmla="*/ 174 h 4741"/>
                <a:gd name="T90" fmla="*/ 226 w 4740"/>
                <a:gd name="T91" fmla="*/ 126 h 4741"/>
                <a:gd name="T92" fmla="*/ 285 w 4740"/>
                <a:gd name="T93" fmla="*/ 86 h 4741"/>
                <a:gd name="T94" fmla="*/ 348 w 4740"/>
                <a:gd name="T95" fmla="*/ 52 h 4741"/>
                <a:gd name="T96" fmla="*/ 415 w 4740"/>
                <a:gd name="T97" fmla="*/ 27 h 4741"/>
                <a:gd name="T98" fmla="*/ 486 w 4740"/>
                <a:gd name="T99" fmla="*/ 9 h 4741"/>
                <a:gd name="T100" fmla="*/ 561 w 4740"/>
                <a:gd name="T101" fmla="*/ 1 h 4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6" descr="" title="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>
                <a:gd name="T0" fmla="*/ 555 w 5228"/>
                <a:gd name="T1" fmla="*/ 1300 h 5228"/>
                <a:gd name="T2" fmla="*/ 444 w 5228"/>
                <a:gd name="T3" fmla="*/ 1273 h 5228"/>
                <a:gd name="T4" fmla="*/ 343 w 5228"/>
                <a:gd name="T5" fmla="*/ 1228 h 5228"/>
                <a:gd name="T6" fmla="*/ 251 w 5228"/>
                <a:gd name="T7" fmla="*/ 1168 h 5228"/>
                <a:gd name="T8" fmla="*/ 170 w 5228"/>
                <a:gd name="T9" fmla="*/ 1093 h 5228"/>
                <a:gd name="T10" fmla="*/ 103 w 5228"/>
                <a:gd name="T11" fmla="*/ 1006 h 5228"/>
                <a:gd name="T12" fmla="*/ 52 w 5228"/>
                <a:gd name="T13" fmla="*/ 908 h 5228"/>
                <a:gd name="T14" fmla="*/ 17 w 5228"/>
                <a:gd name="T15" fmla="*/ 801 h 5228"/>
                <a:gd name="T16" fmla="*/ 1 w 5228"/>
                <a:gd name="T17" fmla="*/ 688 h 5228"/>
                <a:gd name="T18" fmla="*/ 6 w 5228"/>
                <a:gd name="T19" fmla="*/ 571 h 5228"/>
                <a:gd name="T20" fmla="*/ 30 w 5228"/>
                <a:gd name="T21" fmla="*/ 460 h 5228"/>
                <a:gd name="T22" fmla="*/ 72 w 5228"/>
                <a:gd name="T23" fmla="*/ 356 h 5228"/>
                <a:gd name="T24" fmla="*/ 130 w 5228"/>
                <a:gd name="T25" fmla="*/ 263 h 5228"/>
                <a:gd name="T26" fmla="*/ 203 w 5228"/>
                <a:gd name="T27" fmla="*/ 181 h 5228"/>
                <a:gd name="T28" fmla="*/ 289 w 5228"/>
                <a:gd name="T29" fmla="*/ 112 h 5228"/>
                <a:gd name="T30" fmla="*/ 385 w 5228"/>
                <a:gd name="T31" fmla="*/ 58 h 5228"/>
                <a:gd name="T32" fmla="*/ 491 w 5228"/>
                <a:gd name="T33" fmla="*/ 21 h 5228"/>
                <a:gd name="T34" fmla="*/ 604 w 5228"/>
                <a:gd name="T35" fmla="*/ 2 h 5228"/>
                <a:gd name="T36" fmla="*/ 721 w 5228"/>
                <a:gd name="T37" fmla="*/ 4 h 5228"/>
                <a:gd name="T38" fmla="*/ 833 w 5228"/>
                <a:gd name="T39" fmla="*/ 25 h 5228"/>
                <a:gd name="T40" fmla="*/ 937 w 5228"/>
                <a:gd name="T41" fmla="*/ 65 h 5228"/>
                <a:gd name="T42" fmla="*/ 1032 w 5228"/>
                <a:gd name="T43" fmla="*/ 121 h 5228"/>
                <a:gd name="T44" fmla="*/ 1116 w 5228"/>
                <a:gd name="T45" fmla="*/ 192 h 5228"/>
                <a:gd name="T46" fmla="*/ 1187 w 5228"/>
                <a:gd name="T47" fmla="*/ 276 h 5228"/>
                <a:gd name="T48" fmla="*/ 1243 w 5228"/>
                <a:gd name="T49" fmla="*/ 371 h 5228"/>
                <a:gd name="T50" fmla="*/ 1283 w 5228"/>
                <a:gd name="T51" fmla="*/ 475 h 5228"/>
                <a:gd name="T52" fmla="*/ 1304 w 5228"/>
                <a:gd name="T53" fmla="*/ 587 h 5228"/>
                <a:gd name="T54" fmla="*/ 1306 w 5228"/>
                <a:gd name="T55" fmla="*/ 704 h 5228"/>
                <a:gd name="T56" fmla="*/ 1287 w 5228"/>
                <a:gd name="T57" fmla="*/ 817 h 5228"/>
                <a:gd name="T58" fmla="*/ 1250 w 5228"/>
                <a:gd name="T59" fmla="*/ 923 h 5228"/>
                <a:gd name="T60" fmla="*/ 1196 w 5228"/>
                <a:gd name="T61" fmla="*/ 1019 h 5228"/>
                <a:gd name="T62" fmla="*/ 1127 w 5228"/>
                <a:gd name="T63" fmla="*/ 1105 h 5228"/>
                <a:gd name="T64" fmla="*/ 1045 w 5228"/>
                <a:gd name="T65" fmla="*/ 1178 h 5228"/>
                <a:gd name="T66" fmla="*/ 951 w 5228"/>
                <a:gd name="T67" fmla="*/ 1236 h 5228"/>
                <a:gd name="T68" fmla="*/ 848 w 5228"/>
                <a:gd name="T69" fmla="*/ 1278 h 5228"/>
                <a:gd name="T70" fmla="*/ 737 w 5228"/>
                <a:gd name="T71" fmla="*/ 1302 h 5228"/>
                <a:gd name="T72" fmla="*/ 283 w 5228"/>
                <a:gd name="T73" fmla="*/ 955 h 5228"/>
                <a:gd name="T74" fmla="*/ 315 w 5228"/>
                <a:gd name="T75" fmla="*/ 846 h 5228"/>
                <a:gd name="T76" fmla="*/ 337 w 5228"/>
                <a:gd name="T77" fmla="*/ 787 h 5228"/>
                <a:gd name="T78" fmla="*/ 362 w 5228"/>
                <a:gd name="T79" fmla="*/ 740 h 5228"/>
                <a:gd name="T80" fmla="*/ 389 w 5228"/>
                <a:gd name="T81" fmla="*/ 706 h 5228"/>
                <a:gd name="T82" fmla="*/ 423 w 5228"/>
                <a:gd name="T83" fmla="*/ 680 h 5228"/>
                <a:gd name="T84" fmla="*/ 464 w 5228"/>
                <a:gd name="T85" fmla="*/ 667 h 5228"/>
                <a:gd name="T86" fmla="*/ 501 w 5228"/>
                <a:gd name="T87" fmla="*/ 668 h 5228"/>
                <a:gd name="T88" fmla="*/ 536 w 5228"/>
                <a:gd name="T89" fmla="*/ 685 h 5228"/>
                <a:gd name="T90" fmla="*/ 574 w 5228"/>
                <a:gd name="T91" fmla="*/ 721 h 5228"/>
                <a:gd name="T92" fmla="*/ 609 w 5228"/>
                <a:gd name="T93" fmla="*/ 773 h 5228"/>
                <a:gd name="T94" fmla="*/ 654 w 5228"/>
                <a:gd name="T95" fmla="*/ 864 h 5228"/>
                <a:gd name="T96" fmla="*/ 699 w 5228"/>
                <a:gd name="T97" fmla="*/ 773 h 5228"/>
                <a:gd name="T98" fmla="*/ 734 w 5228"/>
                <a:gd name="T99" fmla="*/ 721 h 5228"/>
                <a:gd name="T100" fmla="*/ 772 w 5228"/>
                <a:gd name="T101" fmla="*/ 685 h 5228"/>
                <a:gd name="T102" fmla="*/ 807 w 5228"/>
                <a:gd name="T103" fmla="*/ 668 h 5228"/>
                <a:gd name="T104" fmla="*/ 850 w 5228"/>
                <a:gd name="T105" fmla="*/ 668 h 5228"/>
                <a:gd name="T106" fmla="*/ 890 w 5228"/>
                <a:gd name="T107" fmla="*/ 683 h 5228"/>
                <a:gd name="T108" fmla="*/ 923 w 5228"/>
                <a:gd name="T109" fmla="*/ 710 h 5228"/>
                <a:gd name="T110" fmla="*/ 949 w 5228"/>
                <a:gd name="T111" fmla="*/ 746 h 5228"/>
                <a:gd name="T112" fmla="*/ 974 w 5228"/>
                <a:gd name="T113" fmla="*/ 795 h 5228"/>
                <a:gd name="T114" fmla="*/ 996 w 5228"/>
                <a:gd name="T115" fmla="*/ 855 h 5228"/>
                <a:gd name="T116" fmla="*/ 1067 w 5228"/>
                <a:gd name="T117" fmla="*/ 955 h 5228"/>
                <a:gd name="T118" fmla="*/ 283 w 5228"/>
                <a:gd name="T119" fmla="*/ 955 h 5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slow">
    <p:cut/>
  </p:transition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7" descr="" title=""/>
          <p:cNvPicPr>
            <a:picLocks noChangeAspect="1"/>
          </p:cNvPicPr>
          <p:nvPr/>
        </p:nvPicPr>
        <p:blipFill>
          <a:blip r:embed="rId3" cstate="print"/>
          <a:srcRect l="38754" t="5190" r="32179"/>
          <a:stretch>
            <a:fillRect/>
          </a:stretch>
        </p:blipFill>
        <p:spPr bwMode="auto">
          <a:xfrm>
            <a:off x="2743200" y="0"/>
            <a:ext cx="350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" title=""/>
          <p:cNvPicPr>
            <a:picLocks noChangeAspect="1"/>
          </p:cNvPicPr>
          <p:nvPr/>
        </p:nvPicPr>
        <p:blipFill>
          <a:blip r:embed="rId4" cstate="print"/>
          <a:srcRect l="9547" t="7323" r="58568"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" title=""/>
          <p:cNvPicPr>
            <a:picLocks noChangeAspect="1"/>
          </p:cNvPicPr>
          <p:nvPr/>
        </p:nvPicPr>
        <p:blipFill>
          <a:blip r:embed="rId5" cstate="print"/>
          <a:srcRect l="21284" r="48708"/>
          <a:stretch>
            <a:fillRect/>
          </a:stretch>
        </p:blipFill>
        <p:spPr bwMode="auto">
          <a:xfrm>
            <a:off x="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94" descr="" title=""/>
          <p:cNvSpPr txBox="1">
            <a:spLocks/>
          </p:cNvSpPr>
          <p:nvPr/>
        </p:nvSpPr>
        <p:spPr>
          <a:xfrm>
            <a:off x="381000" y="76200"/>
            <a:ext cx="8991600" cy="4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Arial Black"/>
                <a:cs typeface="Arial Black"/>
                <a:sym typeface="Arial Black"/>
              </a:rPr>
              <a:t>NEXT GENERATION COMMUNICATIONS REALITY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8" name="Group 4" descr="" title=""/>
          <p:cNvGrpSpPr>
            <a:grpSpLocks/>
          </p:cNvGrpSpPr>
          <p:nvPr/>
        </p:nvGrpSpPr>
        <p:grpSpPr bwMode="auto">
          <a:xfrm>
            <a:off x="8378825" y="222250"/>
            <a:ext cx="536575" cy="539750"/>
            <a:chOff x="1633" y="1249"/>
            <a:chExt cx="2614" cy="2614"/>
          </a:xfrm>
        </p:grpSpPr>
        <p:sp>
          <p:nvSpPr>
            <p:cNvPr id="9" name="Freeform 5" descr="" title="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>
                <a:gd name="T0" fmla="*/ 652 w 4740"/>
                <a:gd name="T1" fmla="*/ 3 h 4741"/>
                <a:gd name="T2" fmla="*/ 725 w 4740"/>
                <a:gd name="T3" fmla="*/ 15 h 4741"/>
                <a:gd name="T4" fmla="*/ 794 w 4740"/>
                <a:gd name="T5" fmla="*/ 36 h 4741"/>
                <a:gd name="T6" fmla="*/ 860 w 4740"/>
                <a:gd name="T7" fmla="*/ 65 h 4741"/>
                <a:gd name="T8" fmla="*/ 921 w 4740"/>
                <a:gd name="T9" fmla="*/ 101 h 4741"/>
                <a:gd name="T10" fmla="*/ 978 w 4740"/>
                <a:gd name="T11" fmla="*/ 145 h 4741"/>
                <a:gd name="T12" fmla="*/ 1029 w 4740"/>
                <a:gd name="T13" fmla="*/ 194 h 4741"/>
                <a:gd name="T14" fmla="*/ 1073 w 4740"/>
                <a:gd name="T15" fmla="*/ 249 h 4741"/>
                <a:gd name="T16" fmla="*/ 1111 w 4740"/>
                <a:gd name="T17" fmla="*/ 310 h 4741"/>
                <a:gd name="T18" fmla="*/ 1141 w 4740"/>
                <a:gd name="T19" fmla="*/ 375 h 4741"/>
                <a:gd name="T20" fmla="*/ 1164 w 4740"/>
                <a:gd name="T21" fmla="*/ 444 h 4741"/>
                <a:gd name="T22" fmla="*/ 1178 w 4740"/>
                <a:gd name="T23" fmla="*/ 516 h 4741"/>
                <a:gd name="T24" fmla="*/ 1182 w 4740"/>
                <a:gd name="T25" fmla="*/ 591 h 4741"/>
                <a:gd name="T26" fmla="*/ 1178 w 4740"/>
                <a:gd name="T27" fmla="*/ 667 h 4741"/>
                <a:gd name="T28" fmla="*/ 1164 w 4740"/>
                <a:gd name="T29" fmla="*/ 739 h 4741"/>
                <a:gd name="T30" fmla="*/ 1141 w 4740"/>
                <a:gd name="T31" fmla="*/ 808 h 4741"/>
                <a:gd name="T32" fmla="*/ 1111 w 4740"/>
                <a:gd name="T33" fmla="*/ 873 h 4741"/>
                <a:gd name="T34" fmla="*/ 1073 w 4740"/>
                <a:gd name="T35" fmla="*/ 934 h 4741"/>
                <a:gd name="T36" fmla="*/ 1029 w 4740"/>
                <a:gd name="T37" fmla="*/ 989 h 4741"/>
                <a:gd name="T38" fmla="*/ 978 w 4740"/>
                <a:gd name="T39" fmla="*/ 1038 h 4741"/>
                <a:gd name="T40" fmla="*/ 921 w 4740"/>
                <a:gd name="T41" fmla="*/ 1082 h 4741"/>
                <a:gd name="T42" fmla="*/ 860 w 4740"/>
                <a:gd name="T43" fmla="*/ 1118 h 4741"/>
                <a:gd name="T44" fmla="*/ 794 w 4740"/>
                <a:gd name="T45" fmla="*/ 1147 h 4741"/>
                <a:gd name="T46" fmla="*/ 725 w 4740"/>
                <a:gd name="T47" fmla="*/ 1168 h 4741"/>
                <a:gd name="T48" fmla="*/ 652 w 4740"/>
                <a:gd name="T49" fmla="*/ 1180 h 4741"/>
                <a:gd name="T50" fmla="*/ 576 w 4740"/>
                <a:gd name="T51" fmla="*/ 1183 h 4741"/>
                <a:gd name="T52" fmla="*/ 501 w 4740"/>
                <a:gd name="T53" fmla="*/ 1176 h 4741"/>
                <a:gd name="T54" fmla="*/ 429 w 4740"/>
                <a:gd name="T55" fmla="*/ 1160 h 4741"/>
                <a:gd name="T56" fmla="*/ 361 w 4740"/>
                <a:gd name="T57" fmla="*/ 1136 h 4741"/>
                <a:gd name="T58" fmla="*/ 297 w 4740"/>
                <a:gd name="T59" fmla="*/ 1104 h 4741"/>
                <a:gd name="T60" fmla="*/ 238 w 4740"/>
                <a:gd name="T61" fmla="*/ 1065 h 4741"/>
                <a:gd name="T62" fmla="*/ 183 w 4740"/>
                <a:gd name="T63" fmla="*/ 1019 h 4741"/>
                <a:gd name="T64" fmla="*/ 135 w 4740"/>
                <a:gd name="T65" fmla="*/ 967 h 4741"/>
                <a:gd name="T66" fmla="*/ 93 w 4740"/>
                <a:gd name="T67" fmla="*/ 910 h 4741"/>
                <a:gd name="T68" fmla="*/ 58 w 4740"/>
                <a:gd name="T69" fmla="*/ 848 h 4741"/>
                <a:gd name="T70" fmla="*/ 31 w 4740"/>
                <a:gd name="T71" fmla="*/ 781 h 4741"/>
                <a:gd name="T72" fmla="*/ 12 w 4740"/>
                <a:gd name="T73" fmla="*/ 710 h 4741"/>
                <a:gd name="T74" fmla="*/ 1 w 4740"/>
                <a:gd name="T75" fmla="*/ 637 h 4741"/>
                <a:gd name="T76" fmla="*/ 1 w 4740"/>
                <a:gd name="T77" fmla="*/ 561 h 4741"/>
                <a:gd name="T78" fmla="*/ 9 w 4740"/>
                <a:gd name="T79" fmla="*/ 487 h 4741"/>
                <a:gd name="T80" fmla="*/ 26 w 4740"/>
                <a:gd name="T81" fmla="*/ 416 h 4741"/>
                <a:gd name="T82" fmla="*/ 52 w 4740"/>
                <a:gd name="T83" fmla="*/ 349 h 4741"/>
                <a:gd name="T84" fmla="*/ 86 w 4740"/>
                <a:gd name="T85" fmla="*/ 285 h 4741"/>
                <a:gd name="T86" fmla="*/ 126 w 4740"/>
                <a:gd name="T87" fmla="*/ 227 h 4741"/>
                <a:gd name="T88" fmla="*/ 173 w 4740"/>
                <a:gd name="T89" fmla="*/ 174 h 4741"/>
                <a:gd name="T90" fmla="*/ 226 w 4740"/>
                <a:gd name="T91" fmla="*/ 126 h 4741"/>
                <a:gd name="T92" fmla="*/ 285 w 4740"/>
                <a:gd name="T93" fmla="*/ 86 h 4741"/>
                <a:gd name="T94" fmla="*/ 348 w 4740"/>
                <a:gd name="T95" fmla="*/ 52 h 4741"/>
                <a:gd name="T96" fmla="*/ 415 w 4740"/>
                <a:gd name="T97" fmla="*/ 27 h 4741"/>
                <a:gd name="T98" fmla="*/ 486 w 4740"/>
                <a:gd name="T99" fmla="*/ 9 h 4741"/>
                <a:gd name="T100" fmla="*/ 561 w 4740"/>
                <a:gd name="T101" fmla="*/ 1 h 4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 descr="" title="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>
                <a:gd name="T0" fmla="*/ 555 w 5228"/>
                <a:gd name="T1" fmla="*/ 1300 h 5228"/>
                <a:gd name="T2" fmla="*/ 444 w 5228"/>
                <a:gd name="T3" fmla="*/ 1273 h 5228"/>
                <a:gd name="T4" fmla="*/ 343 w 5228"/>
                <a:gd name="T5" fmla="*/ 1228 h 5228"/>
                <a:gd name="T6" fmla="*/ 251 w 5228"/>
                <a:gd name="T7" fmla="*/ 1168 h 5228"/>
                <a:gd name="T8" fmla="*/ 170 w 5228"/>
                <a:gd name="T9" fmla="*/ 1093 h 5228"/>
                <a:gd name="T10" fmla="*/ 103 w 5228"/>
                <a:gd name="T11" fmla="*/ 1006 h 5228"/>
                <a:gd name="T12" fmla="*/ 52 w 5228"/>
                <a:gd name="T13" fmla="*/ 908 h 5228"/>
                <a:gd name="T14" fmla="*/ 17 w 5228"/>
                <a:gd name="T15" fmla="*/ 801 h 5228"/>
                <a:gd name="T16" fmla="*/ 1 w 5228"/>
                <a:gd name="T17" fmla="*/ 688 h 5228"/>
                <a:gd name="T18" fmla="*/ 6 w 5228"/>
                <a:gd name="T19" fmla="*/ 571 h 5228"/>
                <a:gd name="T20" fmla="*/ 30 w 5228"/>
                <a:gd name="T21" fmla="*/ 460 h 5228"/>
                <a:gd name="T22" fmla="*/ 72 w 5228"/>
                <a:gd name="T23" fmla="*/ 356 h 5228"/>
                <a:gd name="T24" fmla="*/ 130 w 5228"/>
                <a:gd name="T25" fmla="*/ 263 h 5228"/>
                <a:gd name="T26" fmla="*/ 203 w 5228"/>
                <a:gd name="T27" fmla="*/ 181 h 5228"/>
                <a:gd name="T28" fmla="*/ 289 w 5228"/>
                <a:gd name="T29" fmla="*/ 112 h 5228"/>
                <a:gd name="T30" fmla="*/ 385 w 5228"/>
                <a:gd name="T31" fmla="*/ 58 h 5228"/>
                <a:gd name="T32" fmla="*/ 491 w 5228"/>
                <a:gd name="T33" fmla="*/ 21 h 5228"/>
                <a:gd name="T34" fmla="*/ 604 w 5228"/>
                <a:gd name="T35" fmla="*/ 2 h 5228"/>
                <a:gd name="T36" fmla="*/ 721 w 5228"/>
                <a:gd name="T37" fmla="*/ 4 h 5228"/>
                <a:gd name="T38" fmla="*/ 833 w 5228"/>
                <a:gd name="T39" fmla="*/ 25 h 5228"/>
                <a:gd name="T40" fmla="*/ 937 w 5228"/>
                <a:gd name="T41" fmla="*/ 65 h 5228"/>
                <a:gd name="T42" fmla="*/ 1032 w 5228"/>
                <a:gd name="T43" fmla="*/ 121 h 5228"/>
                <a:gd name="T44" fmla="*/ 1116 w 5228"/>
                <a:gd name="T45" fmla="*/ 192 h 5228"/>
                <a:gd name="T46" fmla="*/ 1187 w 5228"/>
                <a:gd name="T47" fmla="*/ 276 h 5228"/>
                <a:gd name="T48" fmla="*/ 1243 w 5228"/>
                <a:gd name="T49" fmla="*/ 371 h 5228"/>
                <a:gd name="T50" fmla="*/ 1283 w 5228"/>
                <a:gd name="T51" fmla="*/ 475 h 5228"/>
                <a:gd name="T52" fmla="*/ 1304 w 5228"/>
                <a:gd name="T53" fmla="*/ 587 h 5228"/>
                <a:gd name="T54" fmla="*/ 1306 w 5228"/>
                <a:gd name="T55" fmla="*/ 704 h 5228"/>
                <a:gd name="T56" fmla="*/ 1287 w 5228"/>
                <a:gd name="T57" fmla="*/ 817 h 5228"/>
                <a:gd name="T58" fmla="*/ 1250 w 5228"/>
                <a:gd name="T59" fmla="*/ 923 h 5228"/>
                <a:gd name="T60" fmla="*/ 1196 w 5228"/>
                <a:gd name="T61" fmla="*/ 1019 h 5228"/>
                <a:gd name="T62" fmla="*/ 1127 w 5228"/>
                <a:gd name="T63" fmla="*/ 1105 h 5228"/>
                <a:gd name="T64" fmla="*/ 1045 w 5228"/>
                <a:gd name="T65" fmla="*/ 1178 h 5228"/>
                <a:gd name="T66" fmla="*/ 951 w 5228"/>
                <a:gd name="T67" fmla="*/ 1236 h 5228"/>
                <a:gd name="T68" fmla="*/ 848 w 5228"/>
                <a:gd name="T69" fmla="*/ 1278 h 5228"/>
                <a:gd name="T70" fmla="*/ 737 w 5228"/>
                <a:gd name="T71" fmla="*/ 1302 h 5228"/>
                <a:gd name="T72" fmla="*/ 283 w 5228"/>
                <a:gd name="T73" fmla="*/ 955 h 5228"/>
                <a:gd name="T74" fmla="*/ 315 w 5228"/>
                <a:gd name="T75" fmla="*/ 846 h 5228"/>
                <a:gd name="T76" fmla="*/ 337 w 5228"/>
                <a:gd name="T77" fmla="*/ 787 h 5228"/>
                <a:gd name="T78" fmla="*/ 362 w 5228"/>
                <a:gd name="T79" fmla="*/ 740 h 5228"/>
                <a:gd name="T80" fmla="*/ 389 w 5228"/>
                <a:gd name="T81" fmla="*/ 706 h 5228"/>
                <a:gd name="T82" fmla="*/ 423 w 5228"/>
                <a:gd name="T83" fmla="*/ 680 h 5228"/>
                <a:gd name="T84" fmla="*/ 464 w 5228"/>
                <a:gd name="T85" fmla="*/ 667 h 5228"/>
                <a:gd name="T86" fmla="*/ 501 w 5228"/>
                <a:gd name="T87" fmla="*/ 668 h 5228"/>
                <a:gd name="T88" fmla="*/ 536 w 5228"/>
                <a:gd name="T89" fmla="*/ 685 h 5228"/>
                <a:gd name="T90" fmla="*/ 574 w 5228"/>
                <a:gd name="T91" fmla="*/ 721 h 5228"/>
                <a:gd name="T92" fmla="*/ 609 w 5228"/>
                <a:gd name="T93" fmla="*/ 773 h 5228"/>
                <a:gd name="T94" fmla="*/ 654 w 5228"/>
                <a:gd name="T95" fmla="*/ 864 h 5228"/>
                <a:gd name="T96" fmla="*/ 699 w 5228"/>
                <a:gd name="T97" fmla="*/ 773 h 5228"/>
                <a:gd name="T98" fmla="*/ 734 w 5228"/>
                <a:gd name="T99" fmla="*/ 721 h 5228"/>
                <a:gd name="T100" fmla="*/ 772 w 5228"/>
                <a:gd name="T101" fmla="*/ 685 h 5228"/>
                <a:gd name="T102" fmla="*/ 807 w 5228"/>
                <a:gd name="T103" fmla="*/ 668 h 5228"/>
                <a:gd name="T104" fmla="*/ 850 w 5228"/>
                <a:gd name="T105" fmla="*/ 668 h 5228"/>
                <a:gd name="T106" fmla="*/ 890 w 5228"/>
                <a:gd name="T107" fmla="*/ 683 h 5228"/>
                <a:gd name="T108" fmla="*/ 923 w 5228"/>
                <a:gd name="T109" fmla="*/ 710 h 5228"/>
                <a:gd name="T110" fmla="*/ 949 w 5228"/>
                <a:gd name="T111" fmla="*/ 746 h 5228"/>
                <a:gd name="T112" fmla="*/ 974 w 5228"/>
                <a:gd name="T113" fmla="*/ 795 h 5228"/>
                <a:gd name="T114" fmla="*/ 996 w 5228"/>
                <a:gd name="T115" fmla="*/ 855 h 5228"/>
                <a:gd name="T116" fmla="*/ 1067 w 5228"/>
                <a:gd name="T117" fmla="*/ 955 h 5228"/>
                <a:gd name="T118" fmla="*/ 283 w 5228"/>
                <a:gd name="T119" fmla="*/ 955 h 5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 descr="" title="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91425" bIns="457200" anchor="ctr" anchorCtr="0">
            <a:noAutofit/>
          </a:bodyPr>
          <a:lstStyle/>
          <a:p>
            <a:pPr lvl="0" algn="l">
              <a:lnSpc>
                <a:spcPct val="80000"/>
              </a:lnSpc>
              <a:buSzPct val="25000"/>
            </a:pPr>
            <a:r>
              <a:rPr lang="en" sz="2800" b="1" dirty="0" smtClean="0">
                <a:solidFill>
                  <a:schemeClr val="tx1"/>
                </a:solidFill>
              </a:rPr>
              <a:t>NG - “THE BIG PICTURE”</a:t>
            </a:r>
            <a:endParaRPr lang="en-US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Shape 95" descr="" title="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28600" y="762000"/>
            <a:ext cx="8823960" cy="586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4" descr="" title=""/>
          <p:cNvGrpSpPr>
            <a:grpSpLocks/>
          </p:cNvGrpSpPr>
          <p:nvPr/>
        </p:nvGrpSpPr>
        <p:grpSpPr bwMode="auto">
          <a:xfrm>
            <a:off x="8378825" y="222250"/>
            <a:ext cx="536575" cy="539750"/>
            <a:chOff x="1633" y="1249"/>
            <a:chExt cx="2614" cy="2614"/>
          </a:xfrm>
        </p:grpSpPr>
        <p:sp>
          <p:nvSpPr>
            <p:cNvPr id="13" name="Freeform 5" descr="" title="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>
                <a:gd name="T0" fmla="*/ 652 w 4740"/>
                <a:gd name="T1" fmla="*/ 3 h 4741"/>
                <a:gd name="T2" fmla="*/ 725 w 4740"/>
                <a:gd name="T3" fmla="*/ 15 h 4741"/>
                <a:gd name="T4" fmla="*/ 794 w 4740"/>
                <a:gd name="T5" fmla="*/ 36 h 4741"/>
                <a:gd name="T6" fmla="*/ 860 w 4740"/>
                <a:gd name="T7" fmla="*/ 65 h 4741"/>
                <a:gd name="T8" fmla="*/ 921 w 4740"/>
                <a:gd name="T9" fmla="*/ 101 h 4741"/>
                <a:gd name="T10" fmla="*/ 978 w 4740"/>
                <a:gd name="T11" fmla="*/ 145 h 4741"/>
                <a:gd name="T12" fmla="*/ 1029 w 4740"/>
                <a:gd name="T13" fmla="*/ 194 h 4741"/>
                <a:gd name="T14" fmla="*/ 1073 w 4740"/>
                <a:gd name="T15" fmla="*/ 249 h 4741"/>
                <a:gd name="T16" fmla="*/ 1111 w 4740"/>
                <a:gd name="T17" fmla="*/ 310 h 4741"/>
                <a:gd name="T18" fmla="*/ 1141 w 4740"/>
                <a:gd name="T19" fmla="*/ 375 h 4741"/>
                <a:gd name="T20" fmla="*/ 1164 w 4740"/>
                <a:gd name="T21" fmla="*/ 444 h 4741"/>
                <a:gd name="T22" fmla="*/ 1178 w 4740"/>
                <a:gd name="T23" fmla="*/ 516 h 4741"/>
                <a:gd name="T24" fmla="*/ 1182 w 4740"/>
                <a:gd name="T25" fmla="*/ 591 h 4741"/>
                <a:gd name="T26" fmla="*/ 1178 w 4740"/>
                <a:gd name="T27" fmla="*/ 667 h 4741"/>
                <a:gd name="T28" fmla="*/ 1164 w 4740"/>
                <a:gd name="T29" fmla="*/ 739 h 4741"/>
                <a:gd name="T30" fmla="*/ 1141 w 4740"/>
                <a:gd name="T31" fmla="*/ 808 h 4741"/>
                <a:gd name="T32" fmla="*/ 1111 w 4740"/>
                <a:gd name="T33" fmla="*/ 873 h 4741"/>
                <a:gd name="T34" fmla="*/ 1073 w 4740"/>
                <a:gd name="T35" fmla="*/ 934 h 4741"/>
                <a:gd name="T36" fmla="*/ 1029 w 4740"/>
                <a:gd name="T37" fmla="*/ 989 h 4741"/>
                <a:gd name="T38" fmla="*/ 978 w 4740"/>
                <a:gd name="T39" fmla="*/ 1038 h 4741"/>
                <a:gd name="T40" fmla="*/ 921 w 4740"/>
                <a:gd name="T41" fmla="*/ 1082 h 4741"/>
                <a:gd name="T42" fmla="*/ 860 w 4740"/>
                <a:gd name="T43" fmla="*/ 1118 h 4741"/>
                <a:gd name="T44" fmla="*/ 794 w 4740"/>
                <a:gd name="T45" fmla="*/ 1147 h 4741"/>
                <a:gd name="T46" fmla="*/ 725 w 4740"/>
                <a:gd name="T47" fmla="*/ 1168 h 4741"/>
                <a:gd name="T48" fmla="*/ 652 w 4740"/>
                <a:gd name="T49" fmla="*/ 1180 h 4741"/>
                <a:gd name="T50" fmla="*/ 576 w 4740"/>
                <a:gd name="T51" fmla="*/ 1183 h 4741"/>
                <a:gd name="T52" fmla="*/ 501 w 4740"/>
                <a:gd name="T53" fmla="*/ 1176 h 4741"/>
                <a:gd name="T54" fmla="*/ 429 w 4740"/>
                <a:gd name="T55" fmla="*/ 1160 h 4741"/>
                <a:gd name="T56" fmla="*/ 361 w 4740"/>
                <a:gd name="T57" fmla="*/ 1136 h 4741"/>
                <a:gd name="T58" fmla="*/ 297 w 4740"/>
                <a:gd name="T59" fmla="*/ 1104 h 4741"/>
                <a:gd name="T60" fmla="*/ 238 w 4740"/>
                <a:gd name="T61" fmla="*/ 1065 h 4741"/>
                <a:gd name="T62" fmla="*/ 183 w 4740"/>
                <a:gd name="T63" fmla="*/ 1019 h 4741"/>
                <a:gd name="T64" fmla="*/ 135 w 4740"/>
                <a:gd name="T65" fmla="*/ 967 h 4741"/>
                <a:gd name="T66" fmla="*/ 93 w 4740"/>
                <a:gd name="T67" fmla="*/ 910 h 4741"/>
                <a:gd name="T68" fmla="*/ 58 w 4740"/>
                <a:gd name="T69" fmla="*/ 848 h 4741"/>
                <a:gd name="T70" fmla="*/ 31 w 4740"/>
                <a:gd name="T71" fmla="*/ 781 h 4741"/>
                <a:gd name="T72" fmla="*/ 12 w 4740"/>
                <a:gd name="T73" fmla="*/ 710 h 4741"/>
                <a:gd name="T74" fmla="*/ 1 w 4740"/>
                <a:gd name="T75" fmla="*/ 637 h 4741"/>
                <a:gd name="T76" fmla="*/ 1 w 4740"/>
                <a:gd name="T77" fmla="*/ 561 h 4741"/>
                <a:gd name="T78" fmla="*/ 9 w 4740"/>
                <a:gd name="T79" fmla="*/ 487 h 4741"/>
                <a:gd name="T80" fmla="*/ 26 w 4740"/>
                <a:gd name="T81" fmla="*/ 416 h 4741"/>
                <a:gd name="T82" fmla="*/ 52 w 4740"/>
                <a:gd name="T83" fmla="*/ 349 h 4741"/>
                <a:gd name="T84" fmla="*/ 86 w 4740"/>
                <a:gd name="T85" fmla="*/ 285 h 4741"/>
                <a:gd name="T86" fmla="*/ 126 w 4740"/>
                <a:gd name="T87" fmla="*/ 227 h 4741"/>
                <a:gd name="T88" fmla="*/ 173 w 4740"/>
                <a:gd name="T89" fmla="*/ 174 h 4741"/>
                <a:gd name="T90" fmla="*/ 226 w 4740"/>
                <a:gd name="T91" fmla="*/ 126 h 4741"/>
                <a:gd name="T92" fmla="*/ 285 w 4740"/>
                <a:gd name="T93" fmla="*/ 86 h 4741"/>
                <a:gd name="T94" fmla="*/ 348 w 4740"/>
                <a:gd name="T95" fmla="*/ 52 h 4741"/>
                <a:gd name="T96" fmla="*/ 415 w 4740"/>
                <a:gd name="T97" fmla="*/ 27 h 4741"/>
                <a:gd name="T98" fmla="*/ 486 w 4740"/>
                <a:gd name="T99" fmla="*/ 9 h 4741"/>
                <a:gd name="T100" fmla="*/ 561 w 4740"/>
                <a:gd name="T101" fmla="*/ 1 h 4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6" descr="" title="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>
                <a:gd name="T0" fmla="*/ 555 w 5228"/>
                <a:gd name="T1" fmla="*/ 1300 h 5228"/>
                <a:gd name="T2" fmla="*/ 444 w 5228"/>
                <a:gd name="T3" fmla="*/ 1273 h 5228"/>
                <a:gd name="T4" fmla="*/ 343 w 5228"/>
                <a:gd name="T5" fmla="*/ 1228 h 5228"/>
                <a:gd name="T6" fmla="*/ 251 w 5228"/>
                <a:gd name="T7" fmla="*/ 1168 h 5228"/>
                <a:gd name="T8" fmla="*/ 170 w 5228"/>
                <a:gd name="T9" fmla="*/ 1093 h 5228"/>
                <a:gd name="T10" fmla="*/ 103 w 5228"/>
                <a:gd name="T11" fmla="*/ 1006 h 5228"/>
                <a:gd name="T12" fmla="*/ 52 w 5228"/>
                <a:gd name="T13" fmla="*/ 908 h 5228"/>
                <a:gd name="T14" fmla="*/ 17 w 5228"/>
                <a:gd name="T15" fmla="*/ 801 h 5228"/>
                <a:gd name="T16" fmla="*/ 1 w 5228"/>
                <a:gd name="T17" fmla="*/ 688 h 5228"/>
                <a:gd name="T18" fmla="*/ 6 w 5228"/>
                <a:gd name="T19" fmla="*/ 571 h 5228"/>
                <a:gd name="T20" fmla="*/ 30 w 5228"/>
                <a:gd name="T21" fmla="*/ 460 h 5228"/>
                <a:gd name="T22" fmla="*/ 72 w 5228"/>
                <a:gd name="T23" fmla="*/ 356 h 5228"/>
                <a:gd name="T24" fmla="*/ 130 w 5228"/>
                <a:gd name="T25" fmla="*/ 263 h 5228"/>
                <a:gd name="T26" fmla="*/ 203 w 5228"/>
                <a:gd name="T27" fmla="*/ 181 h 5228"/>
                <a:gd name="T28" fmla="*/ 289 w 5228"/>
                <a:gd name="T29" fmla="*/ 112 h 5228"/>
                <a:gd name="T30" fmla="*/ 385 w 5228"/>
                <a:gd name="T31" fmla="*/ 58 h 5228"/>
                <a:gd name="T32" fmla="*/ 491 w 5228"/>
                <a:gd name="T33" fmla="*/ 21 h 5228"/>
                <a:gd name="T34" fmla="*/ 604 w 5228"/>
                <a:gd name="T35" fmla="*/ 2 h 5228"/>
                <a:gd name="T36" fmla="*/ 721 w 5228"/>
                <a:gd name="T37" fmla="*/ 4 h 5228"/>
                <a:gd name="T38" fmla="*/ 833 w 5228"/>
                <a:gd name="T39" fmla="*/ 25 h 5228"/>
                <a:gd name="T40" fmla="*/ 937 w 5228"/>
                <a:gd name="T41" fmla="*/ 65 h 5228"/>
                <a:gd name="T42" fmla="*/ 1032 w 5228"/>
                <a:gd name="T43" fmla="*/ 121 h 5228"/>
                <a:gd name="T44" fmla="*/ 1116 w 5228"/>
                <a:gd name="T45" fmla="*/ 192 h 5228"/>
                <a:gd name="T46" fmla="*/ 1187 w 5228"/>
                <a:gd name="T47" fmla="*/ 276 h 5228"/>
                <a:gd name="T48" fmla="*/ 1243 w 5228"/>
                <a:gd name="T49" fmla="*/ 371 h 5228"/>
                <a:gd name="T50" fmla="*/ 1283 w 5228"/>
                <a:gd name="T51" fmla="*/ 475 h 5228"/>
                <a:gd name="T52" fmla="*/ 1304 w 5228"/>
                <a:gd name="T53" fmla="*/ 587 h 5228"/>
                <a:gd name="T54" fmla="*/ 1306 w 5228"/>
                <a:gd name="T55" fmla="*/ 704 h 5228"/>
                <a:gd name="T56" fmla="*/ 1287 w 5228"/>
                <a:gd name="T57" fmla="*/ 817 h 5228"/>
                <a:gd name="T58" fmla="*/ 1250 w 5228"/>
                <a:gd name="T59" fmla="*/ 923 h 5228"/>
                <a:gd name="T60" fmla="*/ 1196 w 5228"/>
                <a:gd name="T61" fmla="*/ 1019 h 5228"/>
                <a:gd name="T62" fmla="*/ 1127 w 5228"/>
                <a:gd name="T63" fmla="*/ 1105 h 5228"/>
                <a:gd name="T64" fmla="*/ 1045 w 5228"/>
                <a:gd name="T65" fmla="*/ 1178 h 5228"/>
                <a:gd name="T66" fmla="*/ 951 w 5228"/>
                <a:gd name="T67" fmla="*/ 1236 h 5228"/>
                <a:gd name="T68" fmla="*/ 848 w 5228"/>
                <a:gd name="T69" fmla="*/ 1278 h 5228"/>
                <a:gd name="T70" fmla="*/ 737 w 5228"/>
                <a:gd name="T71" fmla="*/ 1302 h 5228"/>
                <a:gd name="T72" fmla="*/ 283 w 5228"/>
                <a:gd name="T73" fmla="*/ 955 h 5228"/>
                <a:gd name="T74" fmla="*/ 315 w 5228"/>
                <a:gd name="T75" fmla="*/ 846 h 5228"/>
                <a:gd name="T76" fmla="*/ 337 w 5228"/>
                <a:gd name="T77" fmla="*/ 787 h 5228"/>
                <a:gd name="T78" fmla="*/ 362 w 5228"/>
                <a:gd name="T79" fmla="*/ 740 h 5228"/>
                <a:gd name="T80" fmla="*/ 389 w 5228"/>
                <a:gd name="T81" fmla="*/ 706 h 5228"/>
                <a:gd name="T82" fmla="*/ 423 w 5228"/>
                <a:gd name="T83" fmla="*/ 680 h 5228"/>
                <a:gd name="T84" fmla="*/ 464 w 5228"/>
                <a:gd name="T85" fmla="*/ 667 h 5228"/>
                <a:gd name="T86" fmla="*/ 501 w 5228"/>
                <a:gd name="T87" fmla="*/ 668 h 5228"/>
                <a:gd name="T88" fmla="*/ 536 w 5228"/>
                <a:gd name="T89" fmla="*/ 685 h 5228"/>
                <a:gd name="T90" fmla="*/ 574 w 5228"/>
                <a:gd name="T91" fmla="*/ 721 h 5228"/>
                <a:gd name="T92" fmla="*/ 609 w 5228"/>
                <a:gd name="T93" fmla="*/ 773 h 5228"/>
                <a:gd name="T94" fmla="*/ 654 w 5228"/>
                <a:gd name="T95" fmla="*/ 864 h 5228"/>
                <a:gd name="T96" fmla="*/ 699 w 5228"/>
                <a:gd name="T97" fmla="*/ 773 h 5228"/>
                <a:gd name="T98" fmla="*/ 734 w 5228"/>
                <a:gd name="T99" fmla="*/ 721 h 5228"/>
                <a:gd name="T100" fmla="*/ 772 w 5228"/>
                <a:gd name="T101" fmla="*/ 685 h 5228"/>
                <a:gd name="T102" fmla="*/ 807 w 5228"/>
                <a:gd name="T103" fmla="*/ 668 h 5228"/>
                <a:gd name="T104" fmla="*/ 850 w 5228"/>
                <a:gd name="T105" fmla="*/ 668 h 5228"/>
                <a:gd name="T106" fmla="*/ 890 w 5228"/>
                <a:gd name="T107" fmla="*/ 683 h 5228"/>
                <a:gd name="T108" fmla="*/ 923 w 5228"/>
                <a:gd name="T109" fmla="*/ 710 h 5228"/>
                <a:gd name="T110" fmla="*/ 949 w 5228"/>
                <a:gd name="T111" fmla="*/ 746 h 5228"/>
                <a:gd name="T112" fmla="*/ 974 w 5228"/>
                <a:gd name="T113" fmla="*/ 795 h 5228"/>
                <a:gd name="T114" fmla="*/ 996 w 5228"/>
                <a:gd name="T115" fmla="*/ 855 h 5228"/>
                <a:gd name="T116" fmla="*/ 1067 w 5228"/>
                <a:gd name="T117" fmla="*/ 955 h 5228"/>
                <a:gd name="T118" fmla="*/ 283 w 5228"/>
                <a:gd name="T119" fmla="*/ 955 h 5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" name="TextBox 14" descr="" title=""/>
          <p:cNvSpPr txBox="1"/>
          <p:nvPr/>
        </p:nvSpPr>
        <p:spPr>
          <a:xfrm>
            <a:off x="2362200" y="6324600"/>
            <a:ext cx="144780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cxnSp>
        <p:nvCxnSpPr>
          <p:cNvPr id="16" name="Straight Connector 15" descr="" title=""/>
          <p:cNvCxnSpPr/>
          <p:nvPr/>
        </p:nvCxnSpPr>
        <p:spPr>
          <a:xfrm flipH="1">
            <a:off x="6934200" y="4191000"/>
            <a:ext cx="18936" cy="22098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" title=""/>
          <p:cNvCxnSpPr/>
          <p:nvPr/>
        </p:nvCxnSpPr>
        <p:spPr>
          <a:xfrm flipH="1">
            <a:off x="6954521" y="4192762"/>
            <a:ext cx="1804660" cy="114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43" descr="" title=""/>
          <p:cNvGrpSpPr/>
          <p:nvPr/>
        </p:nvGrpSpPr>
        <p:grpSpPr>
          <a:xfrm>
            <a:off x="304800" y="5347545"/>
            <a:ext cx="8367712" cy="923381"/>
            <a:chOff x="304800" y="5347545"/>
            <a:chExt cx="8367712" cy="92338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3" name="Rounded Rectangle 142" descr="" title=""/>
            <p:cNvSpPr/>
            <p:nvPr/>
          </p:nvSpPr>
          <p:spPr>
            <a:xfrm>
              <a:off x="1959592" y="5347545"/>
              <a:ext cx="6712920" cy="921854"/>
            </a:xfrm>
            <a:prstGeom prst="roundRect">
              <a:avLst>
                <a:gd name="adj" fmla="val 0"/>
              </a:avLst>
            </a:prstGeom>
            <a:grpFill/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2" name="Rounded Rectangle 131" descr="" title=""/>
            <p:cNvSpPr/>
            <p:nvPr/>
          </p:nvSpPr>
          <p:spPr>
            <a:xfrm>
              <a:off x="304800" y="5349072"/>
              <a:ext cx="1575010" cy="921854"/>
            </a:xfrm>
            <a:prstGeom prst="roundRect">
              <a:avLst>
                <a:gd name="adj" fmla="val 0"/>
              </a:avLst>
            </a:prstGeom>
            <a:solidFill>
              <a:srgbClr val="0063BE"/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0" name="TextBox 59" descr="" title=""/>
            <p:cNvSpPr txBox="1"/>
            <p:nvPr/>
          </p:nvSpPr>
          <p:spPr>
            <a:xfrm>
              <a:off x="3201127" y="5383366"/>
              <a:ext cx="843501" cy="3670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Command</a:t>
              </a:r>
            </a:p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Staff</a:t>
              </a:r>
            </a:p>
          </p:txBody>
        </p:sp>
        <p:sp>
          <p:nvSpPr>
            <p:cNvPr id="56" name="TextBox 55" descr="" title=""/>
            <p:cNvSpPr txBox="1"/>
            <p:nvPr/>
          </p:nvSpPr>
          <p:spPr>
            <a:xfrm>
              <a:off x="2155547" y="5383366"/>
              <a:ext cx="721672" cy="3670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Sheriff / </a:t>
              </a:r>
            </a:p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Chief</a:t>
              </a:r>
            </a:p>
          </p:txBody>
        </p:sp>
        <p:sp>
          <p:nvSpPr>
            <p:cNvPr id="52" name="TextBox 51" descr="" title=""/>
            <p:cNvSpPr txBox="1"/>
            <p:nvPr/>
          </p:nvSpPr>
          <p:spPr>
            <a:xfrm>
              <a:off x="4349007" y="5383366"/>
              <a:ext cx="978153" cy="38318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Government</a:t>
              </a:r>
            </a:p>
            <a:p>
              <a:pPr algn="ctr">
                <a:lnSpc>
                  <a:spcPct val="80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Leader</a:t>
              </a:r>
            </a:p>
          </p:txBody>
        </p:sp>
        <p:sp>
          <p:nvSpPr>
            <p:cNvPr id="252" name="Rectangle 251" descr="" title=""/>
            <p:cNvSpPr/>
            <p:nvPr/>
          </p:nvSpPr>
          <p:spPr>
            <a:xfrm>
              <a:off x="309117" y="5597856"/>
              <a:ext cx="1666482" cy="4572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en-US" sz="1300" b="1" dirty="0">
                  <a:solidFill>
                    <a:srgbClr val="FFFFFF"/>
                  </a:solidFill>
                </a:rPr>
                <a:t>MANAGEMENT/</a:t>
              </a:r>
              <a:br>
                <a:rPr lang="en-US" sz="1300" b="1" dirty="0">
                  <a:solidFill>
                    <a:srgbClr val="FFFFFF"/>
                  </a:solidFill>
                </a:rPr>
              </a:br>
              <a:r>
                <a:rPr lang="en-US" sz="1300" b="1" dirty="0">
                  <a:solidFill>
                    <a:srgbClr val="FFFFFF"/>
                  </a:solidFill>
                </a:rPr>
                <a:t>LEADERSHIP</a:t>
              </a:r>
            </a:p>
          </p:txBody>
        </p:sp>
        <p:pic>
          <p:nvPicPr>
            <p:cNvPr id="25" name="Picture 24" descr="" title="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617" y="5681934"/>
              <a:ext cx="434613" cy="545440"/>
            </a:xfrm>
            <a:prstGeom prst="rect">
              <a:avLst/>
            </a:prstGeom>
            <a:grpFill/>
          </p:spPr>
        </p:pic>
        <p:pic>
          <p:nvPicPr>
            <p:cNvPr id="27" name="Picture 26" descr="" title="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1742" y="5681933"/>
              <a:ext cx="548858" cy="524465"/>
            </a:xfrm>
            <a:prstGeom prst="rect">
              <a:avLst/>
            </a:prstGeom>
            <a:grpFill/>
          </p:spPr>
        </p:pic>
        <p:pic>
          <p:nvPicPr>
            <p:cNvPr id="238" name="Picture 237" descr="" title="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544" y="5695710"/>
              <a:ext cx="980256" cy="497021"/>
            </a:xfrm>
            <a:prstGeom prst="rect">
              <a:avLst/>
            </a:prstGeom>
            <a:grpFill/>
          </p:spPr>
        </p:pic>
      </p:grpSp>
      <p:grpSp>
        <p:nvGrpSpPr>
          <p:cNvPr id="4" name="Group 240" descr="" title=""/>
          <p:cNvGrpSpPr/>
          <p:nvPr/>
        </p:nvGrpSpPr>
        <p:grpSpPr>
          <a:xfrm>
            <a:off x="309117" y="1295400"/>
            <a:ext cx="8363395" cy="924731"/>
            <a:chOff x="309117" y="1295400"/>
            <a:chExt cx="8363395" cy="92473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4" name="Rounded Rectangle 133" descr="" title=""/>
            <p:cNvSpPr/>
            <p:nvPr/>
          </p:nvSpPr>
          <p:spPr>
            <a:xfrm>
              <a:off x="1959591" y="1298277"/>
              <a:ext cx="6712921" cy="921854"/>
            </a:xfrm>
            <a:prstGeom prst="roundRect">
              <a:avLst>
                <a:gd name="adj" fmla="val 0"/>
              </a:avLst>
            </a:prstGeom>
            <a:grpFill/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6" name="Picture 5" descr="" title="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929" y="1669263"/>
              <a:ext cx="853567" cy="453274"/>
            </a:xfrm>
            <a:prstGeom prst="rect">
              <a:avLst/>
            </a:prstGeom>
            <a:grpFill/>
          </p:spPr>
        </p:pic>
        <p:sp>
          <p:nvSpPr>
            <p:cNvPr id="77" name="Rounded Rectangle 76" descr="" title=""/>
            <p:cNvSpPr/>
            <p:nvPr/>
          </p:nvSpPr>
          <p:spPr>
            <a:xfrm>
              <a:off x="312220" y="1295400"/>
              <a:ext cx="1575010" cy="921854"/>
            </a:xfrm>
            <a:prstGeom prst="roundRect">
              <a:avLst>
                <a:gd name="adj" fmla="val 0"/>
              </a:avLst>
            </a:prstGeom>
            <a:solidFill>
              <a:srgbClr val="0063BE"/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 descr="" title=""/>
            <p:cNvSpPr txBox="1"/>
            <p:nvPr/>
          </p:nvSpPr>
          <p:spPr>
            <a:xfrm>
              <a:off x="2176158" y="1323393"/>
              <a:ext cx="625492" cy="2539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FFFF"/>
                  </a:solidFill>
                  <a:cs typeface="Kartika" pitchFamily="18" charset="0"/>
                </a:rPr>
                <a:t>Citizen</a:t>
              </a:r>
            </a:p>
          </p:txBody>
        </p:sp>
        <p:sp>
          <p:nvSpPr>
            <p:cNvPr id="78" name="Rectangle 77" descr="" title=""/>
            <p:cNvSpPr/>
            <p:nvPr/>
          </p:nvSpPr>
          <p:spPr>
            <a:xfrm>
              <a:off x="309117" y="1398896"/>
              <a:ext cx="1600201" cy="73173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>
                <a:lnSpc>
                  <a:spcPct val="85000"/>
                </a:lnSpc>
              </a:pPr>
              <a:r>
                <a:rPr lang="en-US" sz="1300" b="1" dirty="0">
                  <a:solidFill>
                    <a:srgbClr val="FFFFFF"/>
                  </a:solidFill>
                </a:rPr>
                <a:t>PUBLIC SAFETY/SERVICE</a:t>
              </a:r>
              <a:br>
                <a:rPr lang="en-US" sz="1300" b="1" dirty="0">
                  <a:solidFill>
                    <a:srgbClr val="FFFFFF"/>
                  </a:solidFill>
                </a:rPr>
              </a:br>
              <a:r>
                <a:rPr lang="en-US" sz="1300" b="1" dirty="0">
                  <a:solidFill>
                    <a:srgbClr val="FFFFFF"/>
                  </a:solidFill>
                </a:rPr>
                <a:t>CUSTOMERS</a:t>
              </a:r>
            </a:p>
          </p:txBody>
        </p:sp>
        <p:sp>
          <p:nvSpPr>
            <p:cNvPr id="20" name="TextBox 19" descr="" title=""/>
            <p:cNvSpPr txBox="1"/>
            <p:nvPr/>
          </p:nvSpPr>
          <p:spPr>
            <a:xfrm>
              <a:off x="4335071" y="1323393"/>
              <a:ext cx="957313" cy="2539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FFFF"/>
                  </a:solidFill>
                  <a:cs typeface="Kartika" pitchFamily="18" charset="0"/>
                </a:rPr>
                <a:t>Commercial</a:t>
              </a:r>
            </a:p>
          </p:txBody>
        </p:sp>
        <p:sp>
          <p:nvSpPr>
            <p:cNvPr id="24" name="TextBox 23" descr="" title=""/>
            <p:cNvSpPr txBox="1"/>
            <p:nvPr/>
          </p:nvSpPr>
          <p:spPr>
            <a:xfrm>
              <a:off x="5590593" y="1323393"/>
              <a:ext cx="833883" cy="2539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FFFF"/>
                  </a:solidFill>
                  <a:cs typeface="Kartika" pitchFamily="18" charset="0"/>
                </a:rPr>
                <a:t>Education</a:t>
              </a:r>
            </a:p>
          </p:txBody>
        </p:sp>
        <p:sp>
          <p:nvSpPr>
            <p:cNvPr id="22" name="TextBox 21" descr="" title=""/>
            <p:cNvSpPr txBox="1"/>
            <p:nvPr/>
          </p:nvSpPr>
          <p:spPr>
            <a:xfrm>
              <a:off x="3390124" y="1323393"/>
              <a:ext cx="566181" cy="2539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FFFF"/>
                  </a:solidFill>
                  <a:cs typeface="Kartika" pitchFamily="18" charset="0"/>
                </a:rPr>
                <a:t>Media</a:t>
              </a:r>
            </a:p>
          </p:txBody>
        </p:sp>
        <p:pic>
          <p:nvPicPr>
            <p:cNvPr id="11" name="Picture 10" descr="" title="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372" y="1605547"/>
              <a:ext cx="610728" cy="526225"/>
            </a:xfrm>
            <a:prstGeom prst="rect">
              <a:avLst/>
            </a:prstGeom>
            <a:grpFill/>
          </p:spPr>
        </p:pic>
        <p:pic>
          <p:nvPicPr>
            <p:cNvPr id="12" name="Picture 11" descr="" title="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218" y="1635836"/>
              <a:ext cx="614614" cy="500228"/>
            </a:xfrm>
            <a:prstGeom prst="rect">
              <a:avLst/>
            </a:prstGeom>
            <a:grpFill/>
          </p:spPr>
        </p:pic>
        <p:pic>
          <p:nvPicPr>
            <p:cNvPr id="13" name="Picture 12" descr="" title="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921" y="1621165"/>
              <a:ext cx="606311" cy="505663"/>
            </a:xfrm>
            <a:prstGeom prst="rect">
              <a:avLst/>
            </a:prstGeom>
            <a:grpFill/>
          </p:spPr>
        </p:pic>
      </p:grpSp>
      <p:grpSp>
        <p:nvGrpSpPr>
          <p:cNvPr id="5" name="Group 244" descr="" title=""/>
          <p:cNvGrpSpPr/>
          <p:nvPr/>
        </p:nvGrpSpPr>
        <p:grpSpPr>
          <a:xfrm>
            <a:off x="295469" y="4318916"/>
            <a:ext cx="8377043" cy="921854"/>
            <a:chOff x="295469" y="4318916"/>
            <a:chExt cx="8377043" cy="92185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6" name="Rounded Rectangle 135" descr="" title=""/>
            <p:cNvSpPr/>
            <p:nvPr/>
          </p:nvSpPr>
          <p:spPr>
            <a:xfrm>
              <a:off x="1959592" y="4318916"/>
              <a:ext cx="6712920" cy="921854"/>
            </a:xfrm>
            <a:prstGeom prst="roundRect">
              <a:avLst>
                <a:gd name="adj" fmla="val 0"/>
              </a:avLst>
            </a:prstGeom>
            <a:grpFill/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33" name="Rounded Rectangle 132" descr="" title=""/>
            <p:cNvSpPr/>
            <p:nvPr/>
          </p:nvSpPr>
          <p:spPr>
            <a:xfrm>
              <a:off x="295469" y="4318916"/>
              <a:ext cx="1575010" cy="921854"/>
            </a:xfrm>
            <a:prstGeom prst="roundRect">
              <a:avLst>
                <a:gd name="adj" fmla="val 0"/>
              </a:avLst>
            </a:prstGeom>
            <a:solidFill>
              <a:srgbClr val="0063BE"/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 descr="" title=""/>
            <p:cNvSpPr txBox="1"/>
            <p:nvPr/>
          </p:nvSpPr>
          <p:spPr>
            <a:xfrm>
              <a:off x="6784128" y="4349158"/>
              <a:ext cx="671979" cy="3670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Crime</a:t>
              </a:r>
            </a:p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Analyst</a:t>
              </a:r>
            </a:p>
          </p:txBody>
        </p:sp>
        <p:sp>
          <p:nvSpPr>
            <p:cNvPr id="58" name="TextBox 57" descr="" title=""/>
            <p:cNvSpPr txBox="1"/>
            <p:nvPr/>
          </p:nvSpPr>
          <p:spPr>
            <a:xfrm>
              <a:off x="4390318" y="4349158"/>
              <a:ext cx="849913" cy="3670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IT</a:t>
              </a:r>
              <a:b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</a:b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 Specialist</a:t>
              </a:r>
            </a:p>
          </p:txBody>
        </p:sp>
        <p:sp>
          <p:nvSpPr>
            <p:cNvPr id="54" name="TextBox 53" descr="" title=""/>
            <p:cNvSpPr txBox="1"/>
            <p:nvPr/>
          </p:nvSpPr>
          <p:spPr>
            <a:xfrm>
              <a:off x="3306405" y="4349158"/>
              <a:ext cx="739306" cy="3670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GIS</a:t>
              </a:r>
            </a:p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Manager</a:t>
              </a:r>
            </a:p>
          </p:txBody>
        </p:sp>
        <p:sp>
          <p:nvSpPr>
            <p:cNvPr id="50" name="TextBox 49" descr="" title=""/>
            <p:cNvSpPr txBox="1"/>
            <p:nvPr/>
          </p:nvSpPr>
          <p:spPr>
            <a:xfrm>
              <a:off x="2052276" y="4349158"/>
              <a:ext cx="962123" cy="3670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Supervisor /</a:t>
              </a:r>
            </a:p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Manager</a:t>
              </a:r>
            </a:p>
          </p:txBody>
        </p:sp>
        <p:sp>
          <p:nvSpPr>
            <p:cNvPr id="250" name="Rectangle 249" descr="" title=""/>
            <p:cNvSpPr/>
            <p:nvPr/>
          </p:nvSpPr>
          <p:spPr>
            <a:xfrm>
              <a:off x="309117" y="4583386"/>
              <a:ext cx="1352744" cy="4572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5000"/>
                </a:lnSpc>
              </a:pPr>
              <a:r>
                <a:rPr lang="en-US" sz="1300" b="1" dirty="0">
                  <a:solidFill>
                    <a:srgbClr val="FFFFFF"/>
                  </a:solidFill>
                </a:rPr>
                <a:t>OPERATIONSSUPPORT</a:t>
              </a:r>
            </a:p>
          </p:txBody>
        </p:sp>
        <p:sp>
          <p:nvSpPr>
            <p:cNvPr id="62" name="TextBox 61" descr="" title=""/>
            <p:cNvSpPr txBox="1"/>
            <p:nvPr/>
          </p:nvSpPr>
          <p:spPr>
            <a:xfrm>
              <a:off x="5619564" y="4349158"/>
              <a:ext cx="740908" cy="36702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Systems</a:t>
              </a:r>
            </a:p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Admin</a:t>
              </a:r>
            </a:p>
          </p:txBody>
        </p:sp>
        <p:pic>
          <p:nvPicPr>
            <p:cNvPr id="18" name="Picture 17" descr="" title="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4720944"/>
              <a:ext cx="1008244" cy="479476"/>
            </a:xfrm>
            <a:prstGeom prst="rect">
              <a:avLst/>
            </a:prstGeom>
            <a:grpFill/>
          </p:spPr>
        </p:pic>
        <p:pic>
          <p:nvPicPr>
            <p:cNvPr id="19" name="Picture 18" descr="" title="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576" y="4694697"/>
              <a:ext cx="867880" cy="486903"/>
            </a:xfrm>
            <a:prstGeom prst="rect">
              <a:avLst/>
            </a:prstGeom>
            <a:grpFill/>
          </p:spPr>
        </p:pic>
        <p:pic>
          <p:nvPicPr>
            <p:cNvPr id="21" name="Picture 20" descr="" title="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098" y="4701474"/>
              <a:ext cx="732150" cy="498675"/>
            </a:xfrm>
            <a:prstGeom prst="rect">
              <a:avLst/>
            </a:prstGeom>
            <a:grpFill/>
          </p:spPr>
        </p:pic>
        <p:pic>
          <p:nvPicPr>
            <p:cNvPr id="23" name="Picture 22" descr="" title="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024" y="4702388"/>
              <a:ext cx="535178" cy="488796"/>
            </a:xfrm>
            <a:prstGeom prst="rect">
              <a:avLst/>
            </a:prstGeom>
            <a:grpFill/>
          </p:spPr>
        </p:pic>
        <p:pic>
          <p:nvPicPr>
            <p:cNvPr id="31" name="Picture 30" descr="" title="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157" y="4658274"/>
              <a:ext cx="600666" cy="535705"/>
            </a:xfrm>
            <a:prstGeom prst="rect">
              <a:avLst/>
            </a:prstGeom>
            <a:grpFill/>
          </p:spPr>
        </p:pic>
      </p:grpSp>
      <p:grpSp>
        <p:nvGrpSpPr>
          <p:cNvPr id="7" name="Group 241" descr="" title=""/>
          <p:cNvGrpSpPr/>
          <p:nvPr/>
        </p:nvGrpSpPr>
        <p:grpSpPr>
          <a:xfrm>
            <a:off x="304800" y="2286000"/>
            <a:ext cx="8373361" cy="1894885"/>
            <a:chOff x="299151" y="2320216"/>
            <a:chExt cx="8373361" cy="1894885"/>
          </a:xfrm>
          <a:solidFill>
            <a:srgbClr val="0063BE"/>
          </a:solidFill>
        </p:grpSpPr>
        <p:sp>
          <p:nvSpPr>
            <p:cNvPr id="29" name="Rectangle 28" descr="" title=""/>
            <p:cNvSpPr/>
            <p:nvPr/>
          </p:nvSpPr>
          <p:spPr bwMode="auto">
            <a:xfrm>
              <a:off x="1959591" y="2326906"/>
              <a:ext cx="6712921" cy="188523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anchor="ctr"/>
            <a:lstStyle/>
            <a:p>
              <a:pPr algn="ctr"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30" name="Rounded Rectangle 129" descr="" title=""/>
            <p:cNvSpPr/>
            <p:nvPr/>
          </p:nvSpPr>
          <p:spPr>
            <a:xfrm>
              <a:off x="299151" y="2320216"/>
              <a:ext cx="1575010" cy="1894885"/>
            </a:xfrm>
            <a:prstGeom prst="roundRect">
              <a:avLst>
                <a:gd name="adj" fmla="val 0"/>
              </a:avLst>
            </a:prstGeom>
            <a:grpFill/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0" name="TextBox 39" descr="" title=""/>
            <p:cNvSpPr txBox="1"/>
            <p:nvPr/>
          </p:nvSpPr>
          <p:spPr>
            <a:xfrm>
              <a:off x="7696622" y="2350045"/>
              <a:ext cx="813043" cy="367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Records</a:t>
              </a:r>
            </a:p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Specialist</a:t>
              </a:r>
            </a:p>
          </p:txBody>
        </p:sp>
        <p:sp>
          <p:nvSpPr>
            <p:cNvPr id="30" name="TextBox 29" descr="" title=""/>
            <p:cNvSpPr txBox="1"/>
            <p:nvPr/>
          </p:nvSpPr>
          <p:spPr>
            <a:xfrm>
              <a:off x="3276600" y="2350045"/>
              <a:ext cx="803058" cy="367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911 Call Taker</a:t>
              </a:r>
            </a:p>
          </p:txBody>
        </p:sp>
        <p:pic>
          <p:nvPicPr>
            <p:cNvPr id="70" name="Picture 69" descr="" title="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5281" y="2710051"/>
              <a:ext cx="415078" cy="457200"/>
            </a:xfrm>
            <a:prstGeom prst="rect">
              <a:avLst/>
            </a:prstGeom>
            <a:noFill/>
          </p:spPr>
        </p:pic>
        <p:sp>
          <p:nvSpPr>
            <p:cNvPr id="32" name="TextBox 31" descr="" title=""/>
            <p:cNvSpPr txBox="1"/>
            <p:nvPr/>
          </p:nvSpPr>
          <p:spPr>
            <a:xfrm>
              <a:off x="3278153" y="3331873"/>
              <a:ext cx="709946" cy="367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311 Call Taker</a:t>
              </a:r>
            </a:p>
          </p:txBody>
        </p:sp>
        <p:pic>
          <p:nvPicPr>
            <p:cNvPr id="71" name="Picture 70" descr="" title="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6833" y="3694734"/>
              <a:ext cx="415078" cy="457200"/>
            </a:xfrm>
            <a:prstGeom prst="rect">
              <a:avLst/>
            </a:prstGeom>
            <a:noFill/>
          </p:spPr>
        </p:pic>
        <p:sp>
          <p:nvSpPr>
            <p:cNvPr id="34" name="TextBox 33" descr="" title=""/>
            <p:cNvSpPr txBox="1"/>
            <p:nvPr/>
          </p:nvSpPr>
          <p:spPr>
            <a:xfrm>
              <a:off x="4326700" y="3331873"/>
              <a:ext cx="923651" cy="367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Intelligence</a:t>
              </a:r>
            </a:p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Operator</a:t>
              </a:r>
            </a:p>
          </p:txBody>
        </p:sp>
        <p:pic>
          <p:nvPicPr>
            <p:cNvPr id="74" name="Picture 73" descr="" title="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890" y="3733800"/>
              <a:ext cx="517974" cy="419603"/>
            </a:xfrm>
            <a:prstGeom prst="rect">
              <a:avLst/>
            </a:prstGeom>
            <a:noFill/>
          </p:spPr>
        </p:pic>
        <p:sp>
          <p:nvSpPr>
            <p:cNvPr id="46" name="TextBox 45" descr="" title=""/>
            <p:cNvSpPr txBox="1"/>
            <p:nvPr/>
          </p:nvSpPr>
          <p:spPr>
            <a:xfrm>
              <a:off x="6668760" y="2350045"/>
              <a:ext cx="947696" cy="367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Detective / </a:t>
              </a:r>
            </a:p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Investigator</a:t>
              </a:r>
            </a:p>
          </p:txBody>
        </p:sp>
        <p:sp>
          <p:nvSpPr>
            <p:cNvPr id="26" name="TextBox 25" descr="" title=""/>
            <p:cNvSpPr txBox="1"/>
            <p:nvPr/>
          </p:nvSpPr>
          <p:spPr>
            <a:xfrm>
              <a:off x="2046571" y="2350045"/>
              <a:ext cx="888385" cy="367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First</a:t>
              </a:r>
            </a:p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Responder</a:t>
              </a:r>
            </a:p>
          </p:txBody>
        </p:sp>
        <p:grpSp>
          <p:nvGrpSpPr>
            <p:cNvPr id="8" name="Group 6" descr="" title=""/>
            <p:cNvGrpSpPr/>
            <p:nvPr/>
          </p:nvGrpSpPr>
          <p:grpSpPr>
            <a:xfrm>
              <a:off x="2088831" y="2687539"/>
              <a:ext cx="790217" cy="464624"/>
              <a:chOff x="2102639" y="2704324"/>
              <a:chExt cx="882144" cy="518675"/>
            </a:xfrm>
            <a:grpFill/>
          </p:grpSpPr>
          <p:pic>
            <p:nvPicPr>
              <p:cNvPr id="68" name="Picture 67" descr="" title="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3781" y="2770213"/>
                <a:ext cx="381002" cy="452673"/>
              </a:xfrm>
              <a:prstGeom prst="rect">
                <a:avLst/>
              </a:prstGeom>
              <a:noFill/>
            </p:spPr>
          </p:pic>
          <p:pic>
            <p:nvPicPr>
              <p:cNvPr id="200" name="Picture 199" descr="" title="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1279" y="2704324"/>
                <a:ext cx="314157" cy="198580"/>
              </a:xfrm>
              <a:prstGeom prst="rect">
                <a:avLst/>
              </a:prstGeom>
              <a:noFill/>
            </p:spPr>
          </p:pic>
          <p:pic>
            <p:nvPicPr>
              <p:cNvPr id="206" name="Picture 205" descr="" title="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26990" y="2880098"/>
                <a:ext cx="472079" cy="342901"/>
              </a:xfrm>
              <a:prstGeom prst="rect">
                <a:avLst/>
              </a:prstGeom>
              <a:noFill/>
            </p:spPr>
          </p:pic>
          <p:pic>
            <p:nvPicPr>
              <p:cNvPr id="207" name="Picture 206" descr="" title="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2639" y="2765919"/>
                <a:ext cx="95992" cy="415267"/>
              </a:xfrm>
              <a:prstGeom prst="rect">
                <a:avLst/>
              </a:prstGeom>
              <a:noFill/>
            </p:spPr>
          </p:pic>
        </p:grpSp>
        <p:sp>
          <p:nvSpPr>
            <p:cNvPr id="28" name="TextBox 27" descr="" title=""/>
            <p:cNvSpPr txBox="1"/>
            <p:nvPr/>
          </p:nvSpPr>
          <p:spPr>
            <a:xfrm>
              <a:off x="1887420" y="3331873"/>
              <a:ext cx="1218603" cy="367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Non-Emergency</a:t>
              </a:r>
            </a:p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Responder</a:t>
              </a:r>
            </a:p>
          </p:txBody>
        </p:sp>
        <p:sp>
          <p:nvSpPr>
            <p:cNvPr id="42" name="TextBox 41" descr="" title=""/>
            <p:cNvSpPr txBox="1"/>
            <p:nvPr/>
          </p:nvSpPr>
          <p:spPr>
            <a:xfrm>
              <a:off x="5560997" y="2350045"/>
              <a:ext cx="934872" cy="367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Department</a:t>
              </a:r>
              <a:b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</a:b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Clerk</a:t>
              </a:r>
            </a:p>
          </p:txBody>
        </p:sp>
        <p:sp>
          <p:nvSpPr>
            <p:cNvPr id="36" name="TextBox 35" descr="" title=""/>
            <p:cNvSpPr txBox="1"/>
            <p:nvPr/>
          </p:nvSpPr>
          <p:spPr>
            <a:xfrm>
              <a:off x="5503684" y="3331873"/>
              <a:ext cx="941284" cy="367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Corrections</a:t>
              </a:r>
            </a:p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Officer</a:t>
              </a:r>
            </a:p>
          </p:txBody>
        </p:sp>
        <p:sp>
          <p:nvSpPr>
            <p:cNvPr id="44" name="TextBox 43" descr="" title=""/>
            <p:cNvSpPr txBox="1"/>
            <p:nvPr/>
          </p:nvSpPr>
          <p:spPr>
            <a:xfrm>
              <a:off x="6612653" y="3331873"/>
              <a:ext cx="1059907" cy="367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Property &amp;</a:t>
              </a:r>
            </a:p>
            <a:p>
              <a:pPr algn="ctr">
                <a:lnSpc>
                  <a:spcPct val="85000"/>
                </a:lnSpc>
              </a:pPr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Evidence Mgr</a:t>
              </a:r>
            </a:p>
          </p:txBody>
        </p:sp>
        <p:sp>
          <p:nvSpPr>
            <p:cNvPr id="247" name="Rectangle 246" descr="" title=""/>
            <p:cNvSpPr/>
            <p:nvPr/>
          </p:nvSpPr>
          <p:spPr>
            <a:xfrm>
              <a:off x="309117" y="3048000"/>
              <a:ext cx="1352744" cy="3048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00" b="1" dirty="0">
                  <a:solidFill>
                    <a:srgbClr val="FFFFFF"/>
                  </a:solidFill>
                </a:rPr>
                <a:t>OPERATIONS</a:t>
              </a:r>
            </a:p>
          </p:txBody>
        </p:sp>
        <p:sp>
          <p:nvSpPr>
            <p:cNvPr id="38" name="TextBox 37" descr="" title=""/>
            <p:cNvSpPr txBox="1"/>
            <p:nvPr/>
          </p:nvSpPr>
          <p:spPr>
            <a:xfrm>
              <a:off x="4343164" y="2350045"/>
              <a:ext cx="8819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FFFFFF"/>
                  </a:solidFill>
                  <a:cs typeface="Arial" panose="020B0604020202020204" pitchFamily="34" charset="0"/>
                </a:rPr>
                <a:t>Dispatcher</a:t>
              </a:r>
            </a:p>
          </p:txBody>
        </p:sp>
        <p:pic>
          <p:nvPicPr>
            <p:cNvPr id="142" name="Picture 141" descr="" title="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635" y="2724095"/>
              <a:ext cx="750287" cy="442156"/>
            </a:xfrm>
            <a:prstGeom prst="rect">
              <a:avLst/>
            </a:prstGeom>
            <a:noFill/>
          </p:spPr>
        </p:pic>
        <p:grpSp>
          <p:nvGrpSpPr>
            <p:cNvPr id="9" name="Group 239" descr="" title=""/>
            <p:cNvGrpSpPr/>
            <p:nvPr/>
          </p:nvGrpSpPr>
          <p:grpSpPr>
            <a:xfrm>
              <a:off x="2194618" y="3641963"/>
              <a:ext cx="695970" cy="524429"/>
              <a:chOff x="2194618" y="3641963"/>
              <a:chExt cx="695970" cy="524429"/>
            </a:xfrm>
            <a:grpFill/>
          </p:grpSpPr>
          <p:pic>
            <p:nvPicPr>
              <p:cNvPr id="209" name="Picture 208" descr="" title="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7901" y="3738676"/>
                <a:ext cx="95992" cy="415267"/>
              </a:xfrm>
              <a:prstGeom prst="rect">
                <a:avLst/>
              </a:prstGeom>
              <a:noFill/>
            </p:spPr>
          </p:pic>
          <p:pic>
            <p:nvPicPr>
              <p:cNvPr id="210" name="Picture 209" descr="" title="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4618" y="3909290"/>
                <a:ext cx="127678" cy="239296"/>
              </a:xfrm>
              <a:prstGeom prst="rect">
                <a:avLst/>
              </a:prstGeom>
              <a:grpFill/>
            </p:spPr>
          </p:pic>
          <p:pic>
            <p:nvPicPr>
              <p:cNvPr id="3" name="Picture 2" descr="" title="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377" y="3641963"/>
                <a:ext cx="435211" cy="524429"/>
              </a:xfrm>
              <a:prstGeom prst="rect">
                <a:avLst/>
              </a:prstGeom>
              <a:noFill/>
            </p:spPr>
          </p:pic>
        </p:grpSp>
        <p:pic>
          <p:nvPicPr>
            <p:cNvPr id="14" name="Picture 13" descr="" title="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865" y="2668059"/>
              <a:ext cx="413260" cy="507097"/>
            </a:xfrm>
            <a:prstGeom prst="rect">
              <a:avLst/>
            </a:prstGeom>
            <a:noFill/>
          </p:spPr>
        </p:pic>
        <p:pic>
          <p:nvPicPr>
            <p:cNvPr id="15" name="Picture 14" descr="" title="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134" y="3631667"/>
              <a:ext cx="491134" cy="532438"/>
            </a:xfrm>
            <a:prstGeom prst="rect">
              <a:avLst/>
            </a:prstGeom>
            <a:noFill/>
          </p:spPr>
        </p:pic>
        <p:pic>
          <p:nvPicPr>
            <p:cNvPr id="16" name="Picture 15" descr="" title="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468" y="3711431"/>
              <a:ext cx="571752" cy="445204"/>
            </a:xfrm>
            <a:prstGeom prst="rect">
              <a:avLst/>
            </a:prstGeom>
            <a:noFill/>
          </p:spPr>
        </p:pic>
        <p:pic>
          <p:nvPicPr>
            <p:cNvPr id="227" name="Picture 226" descr="" title="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138" y="2701397"/>
              <a:ext cx="854541" cy="500381"/>
            </a:xfrm>
            <a:prstGeom prst="rect">
              <a:avLst/>
            </a:prstGeom>
            <a:noFill/>
          </p:spPr>
        </p:pic>
        <p:pic>
          <p:nvPicPr>
            <p:cNvPr id="228" name="Picture 227" descr="" title="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1721" y="2727341"/>
              <a:ext cx="704850" cy="434658"/>
            </a:xfrm>
            <a:prstGeom prst="rect">
              <a:avLst/>
            </a:prstGeom>
            <a:noFill/>
          </p:spPr>
        </p:pic>
      </p:grpSp>
      <p:sp>
        <p:nvSpPr>
          <p:cNvPr id="2" name="Text Placeholder 1" descr="" title=""/>
          <p:cNvSpPr>
            <a:spLocks noGrp="1"/>
          </p:cNvSpPr>
          <p:nvPr>
            <p:ph type="body" sz="quarter" idx="4294967295"/>
          </p:nvPr>
        </p:nvSpPr>
        <p:spPr>
          <a:xfrm>
            <a:off x="228600" y="63500"/>
            <a:ext cx="6529388" cy="107950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>
                <a:latin typeface="+mj-lt"/>
              </a:rPr>
              <a:t>USERS/ROLES/WORKFLOW</a:t>
            </a:r>
            <a:endParaRPr lang="en-US" sz="2800" b="1" dirty="0">
              <a:latin typeface="+mj-lt"/>
            </a:endParaRPr>
          </a:p>
        </p:txBody>
      </p:sp>
      <p:grpSp>
        <p:nvGrpSpPr>
          <p:cNvPr id="82" name="Group 4" descr="" title=""/>
          <p:cNvGrpSpPr>
            <a:grpSpLocks/>
          </p:cNvGrpSpPr>
          <p:nvPr/>
        </p:nvGrpSpPr>
        <p:grpSpPr bwMode="auto">
          <a:xfrm>
            <a:off x="8378825" y="152400"/>
            <a:ext cx="536575" cy="539750"/>
            <a:chOff x="1633" y="1249"/>
            <a:chExt cx="2614" cy="2614"/>
          </a:xfrm>
        </p:grpSpPr>
        <p:sp>
          <p:nvSpPr>
            <p:cNvPr id="83" name="Freeform 5" descr="" title="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>
                <a:gd name="T0" fmla="*/ 652 w 4740"/>
                <a:gd name="T1" fmla="*/ 3 h 4741"/>
                <a:gd name="T2" fmla="*/ 725 w 4740"/>
                <a:gd name="T3" fmla="*/ 15 h 4741"/>
                <a:gd name="T4" fmla="*/ 794 w 4740"/>
                <a:gd name="T5" fmla="*/ 36 h 4741"/>
                <a:gd name="T6" fmla="*/ 860 w 4740"/>
                <a:gd name="T7" fmla="*/ 65 h 4741"/>
                <a:gd name="T8" fmla="*/ 921 w 4740"/>
                <a:gd name="T9" fmla="*/ 101 h 4741"/>
                <a:gd name="T10" fmla="*/ 978 w 4740"/>
                <a:gd name="T11" fmla="*/ 145 h 4741"/>
                <a:gd name="T12" fmla="*/ 1029 w 4740"/>
                <a:gd name="T13" fmla="*/ 194 h 4741"/>
                <a:gd name="T14" fmla="*/ 1073 w 4740"/>
                <a:gd name="T15" fmla="*/ 249 h 4741"/>
                <a:gd name="T16" fmla="*/ 1111 w 4740"/>
                <a:gd name="T17" fmla="*/ 310 h 4741"/>
                <a:gd name="T18" fmla="*/ 1141 w 4740"/>
                <a:gd name="T19" fmla="*/ 375 h 4741"/>
                <a:gd name="T20" fmla="*/ 1164 w 4740"/>
                <a:gd name="T21" fmla="*/ 444 h 4741"/>
                <a:gd name="T22" fmla="*/ 1178 w 4740"/>
                <a:gd name="T23" fmla="*/ 516 h 4741"/>
                <a:gd name="T24" fmla="*/ 1182 w 4740"/>
                <a:gd name="T25" fmla="*/ 591 h 4741"/>
                <a:gd name="T26" fmla="*/ 1178 w 4740"/>
                <a:gd name="T27" fmla="*/ 667 h 4741"/>
                <a:gd name="T28" fmla="*/ 1164 w 4740"/>
                <a:gd name="T29" fmla="*/ 739 h 4741"/>
                <a:gd name="T30" fmla="*/ 1141 w 4740"/>
                <a:gd name="T31" fmla="*/ 808 h 4741"/>
                <a:gd name="T32" fmla="*/ 1111 w 4740"/>
                <a:gd name="T33" fmla="*/ 873 h 4741"/>
                <a:gd name="T34" fmla="*/ 1073 w 4740"/>
                <a:gd name="T35" fmla="*/ 934 h 4741"/>
                <a:gd name="T36" fmla="*/ 1029 w 4740"/>
                <a:gd name="T37" fmla="*/ 989 h 4741"/>
                <a:gd name="T38" fmla="*/ 978 w 4740"/>
                <a:gd name="T39" fmla="*/ 1038 h 4741"/>
                <a:gd name="T40" fmla="*/ 921 w 4740"/>
                <a:gd name="T41" fmla="*/ 1082 h 4741"/>
                <a:gd name="T42" fmla="*/ 860 w 4740"/>
                <a:gd name="T43" fmla="*/ 1118 h 4741"/>
                <a:gd name="T44" fmla="*/ 794 w 4740"/>
                <a:gd name="T45" fmla="*/ 1147 h 4741"/>
                <a:gd name="T46" fmla="*/ 725 w 4740"/>
                <a:gd name="T47" fmla="*/ 1168 h 4741"/>
                <a:gd name="T48" fmla="*/ 652 w 4740"/>
                <a:gd name="T49" fmla="*/ 1180 h 4741"/>
                <a:gd name="T50" fmla="*/ 576 w 4740"/>
                <a:gd name="T51" fmla="*/ 1183 h 4741"/>
                <a:gd name="T52" fmla="*/ 501 w 4740"/>
                <a:gd name="T53" fmla="*/ 1176 h 4741"/>
                <a:gd name="T54" fmla="*/ 429 w 4740"/>
                <a:gd name="T55" fmla="*/ 1160 h 4741"/>
                <a:gd name="T56" fmla="*/ 361 w 4740"/>
                <a:gd name="T57" fmla="*/ 1136 h 4741"/>
                <a:gd name="T58" fmla="*/ 297 w 4740"/>
                <a:gd name="T59" fmla="*/ 1104 h 4741"/>
                <a:gd name="T60" fmla="*/ 238 w 4740"/>
                <a:gd name="T61" fmla="*/ 1065 h 4741"/>
                <a:gd name="T62" fmla="*/ 183 w 4740"/>
                <a:gd name="T63" fmla="*/ 1019 h 4741"/>
                <a:gd name="T64" fmla="*/ 135 w 4740"/>
                <a:gd name="T65" fmla="*/ 967 h 4741"/>
                <a:gd name="T66" fmla="*/ 93 w 4740"/>
                <a:gd name="T67" fmla="*/ 910 h 4741"/>
                <a:gd name="T68" fmla="*/ 58 w 4740"/>
                <a:gd name="T69" fmla="*/ 848 h 4741"/>
                <a:gd name="T70" fmla="*/ 31 w 4740"/>
                <a:gd name="T71" fmla="*/ 781 h 4741"/>
                <a:gd name="T72" fmla="*/ 12 w 4740"/>
                <a:gd name="T73" fmla="*/ 710 h 4741"/>
                <a:gd name="T74" fmla="*/ 1 w 4740"/>
                <a:gd name="T75" fmla="*/ 637 h 4741"/>
                <a:gd name="T76" fmla="*/ 1 w 4740"/>
                <a:gd name="T77" fmla="*/ 561 h 4741"/>
                <a:gd name="T78" fmla="*/ 9 w 4740"/>
                <a:gd name="T79" fmla="*/ 487 h 4741"/>
                <a:gd name="T80" fmla="*/ 26 w 4740"/>
                <a:gd name="T81" fmla="*/ 416 h 4741"/>
                <a:gd name="T82" fmla="*/ 52 w 4740"/>
                <a:gd name="T83" fmla="*/ 349 h 4741"/>
                <a:gd name="T84" fmla="*/ 86 w 4740"/>
                <a:gd name="T85" fmla="*/ 285 h 4741"/>
                <a:gd name="T86" fmla="*/ 126 w 4740"/>
                <a:gd name="T87" fmla="*/ 227 h 4741"/>
                <a:gd name="T88" fmla="*/ 173 w 4740"/>
                <a:gd name="T89" fmla="*/ 174 h 4741"/>
                <a:gd name="T90" fmla="*/ 226 w 4740"/>
                <a:gd name="T91" fmla="*/ 126 h 4741"/>
                <a:gd name="T92" fmla="*/ 285 w 4740"/>
                <a:gd name="T93" fmla="*/ 86 h 4741"/>
                <a:gd name="T94" fmla="*/ 348 w 4740"/>
                <a:gd name="T95" fmla="*/ 52 h 4741"/>
                <a:gd name="T96" fmla="*/ 415 w 4740"/>
                <a:gd name="T97" fmla="*/ 27 h 4741"/>
                <a:gd name="T98" fmla="*/ 486 w 4740"/>
                <a:gd name="T99" fmla="*/ 9 h 4741"/>
                <a:gd name="T100" fmla="*/ 561 w 4740"/>
                <a:gd name="T101" fmla="*/ 1 h 4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6" descr="" title="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>
                <a:gd name="T0" fmla="*/ 555 w 5228"/>
                <a:gd name="T1" fmla="*/ 1300 h 5228"/>
                <a:gd name="T2" fmla="*/ 444 w 5228"/>
                <a:gd name="T3" fmla="*/ 1273 h 5228"/>
                <a:gd name="T4" fmla="*/ 343 w 5228"/>
                <a:gd name="T5" fmla="*/ 1228 h 5228"/>
                <a:gd name="T6" fmla="*/ 251 w 5228"/>
                <a:gd name="T7" fmla="*/ 1168 h 5228"/>
                <a:gd name="T8" fmla="*/ 170 w 5228"/>
                <a:gd name="T9" fmla="*/ 1093 h 5228"/>
                <a:gd name="T10" fmla="*/ 103 w 5228"/>
                <a:gd name="T11" fmla="*/ 1006 h 5228"/>
                <a:gd name="T12" fmla="*/ 52 w 5228"/>
                <a:gd name="T13" fmla="*/ 908 h 5228"/>
                <a:gd name="T14" fmla="*/ 17 w 5228"/>
                <a:gd name="T15" fmla="*/ 801 h 5228"/>
                <a:gd name="T16" fmla="*/ 1 w 5228"/>
                <a:gd name="T17" fmla="*/ 688 h 5228"/>
                <a:gd name="T18" fmla="*/ 6 w 5228"/>
                <a:gd name="T19" fmla="*/ 571 h 5228"/>
                <a:gd name="T20" fmla="*/ 30 w 5228"/>
                <a:gd name="T21" fmla="*/ 460 h 5228"/>
                <a:gd name="T22" fmla="*/ 72 w 5228"/>
                <a:gd name="T23" fmla="*/ 356 h 5228"/>
                <a:gd name="T24" fmla="*/ 130 w 5228"/>
                <a:gd name="T25" fmla="*/ 263 h 5228"/>
                <a:gd name="T26" fmla="*/ 203 w 5228"/>
                <a:gd name="T27" fmla="*/ 181 h 5228"/>
                <a:gd name="T28" fmla="*/ 289 w 5228"/>
                <a:gd name="T29" fmla="*/ 112 h 5228"/>
                <a:gd name="T30" fmla="*/ 385 w 5228"/>
                <a:gd name="T31" fmla="*/ 58 h 5228"/>
                <a:gd name="T32" fmla="*/ 491 w 5228"/>
                <a:gd name="T33" fmla="*/ 21 h 5228"/>
                <a:gd name="T34" fmla="*/ 604 w 5228"/>
                <a:gd name="T35" fmla="*/ 2 h 5228"/>
                <a:gd name="T36" fmla="*/ 721 w 5228"/>
                <a:gd name="T37" fmla="*/ 4 h 5228"/>
                <a:gd name="T38" fmla="*/ 833 w 5228"/>
                <a:gd name="T39" fmla="*/ 25 h 5228"/>
                <a:gd name="T40" fmla="*/ 937 w 5228"/>
                <a:gd name="T41" fmla="*/ 65 h 5228"/>
                <a:gd name="T42" fmla="*/ 1032 w 5228"/>
                <a:gd name="T43" fmla="*/ 121 h 5228"/>
                <a:gd name="T44" fmla="*/ 1116 w 5228"/>
                <a:gd name="T45" fmla="*/ 192 h 5228"/>
                <a:gd name="T46" fmla="*/ 1187 w 5228"/>
                <a:gd name="T47" fmla="*/ 276 h 5228"/>
                <a:gd name="T48" fmla="*/ 1243 w 5228"/>
                <a:gd name="T49" fmla="*/ 371 h 5228"/>
                <a:gd name="T50" fmla="*/ 1283 w 5228"/>
                <a:gd name="T51" fmla="*/ 475 h 5228"/>
                <a:gd name="T52" fmla="*/ 1304 w 5228"/>
                <a:gd name="T53" fmla="*/ 587 h 5228"/>
                <a:gd name="T54" fmla="*/ 1306 w 5228"/>
                <a:gd name="T55" fmla="*/ 704 h 5228"/>
                <a:gd name="T56" fmla="*/ 1287 w 5228"/>
                <a:gd name="T57" fmla="*/ 817 h 5228"/>
                <a:gd name="T58" fmla="*/ 1250 w 5228"/>
                <a:gd name="T59" fmla="*/ 923 h 5228"/>
                <a:gd name="T60" fmla="*/ 1196 w 5228"/>
                <a:gd name="T61" fmla="*/ 1019 h 5228"/>
                <a:gd name="T62" fmla="*/ 1127 w 5228"/>
                <a:gd name="T63" fmla="*/ 1105 h 5228"/>
                <a:gd name="T64" fmla="*/ 1045 w 5228"/>
                <a:gd name="T65" fmla="*/ 1178 h 5228"/>
                <a:gd name="T66" fmla="*/ 951 w 5228"/>
                <a:gd name="T67" fmla="*/ 1236 h 5228"/>
                <a:gd name="T68" fmla="*/ 848 w 5228"/>
                <a:gd name="T69" fmla="*/ 1278 h 5228"/>
                <a:gd name="T70" fmla="*/ 737 w 5228"/>
                <a:gd name="T71" fmla="*/ 1302 h 5228"/>
                <a:gd name="T72" fmla="*/ 283 w 5228"/>
                <a:gd name="T73" fmla="*/ 955 h 5228"/>
                <a:gd name="T74" fmla="*/ 315 w 5228"/>
                <a:gd name="T75" fmla="*/ 846 h 5228"/>
                <a:gd name="T76" fmla="*/ 337 w 5228"/>
                <a:gd name="T77" fmla="*/ 787 h 5228"/>
                <a:gd name="T78" fmla="*/ 362 w 5228"/>
                <a:gd name="T79" fmla="*/ 740 h 5228"/>
                <a:gd name="T80" fmla="*/ 389 w 5228"/>
                <a:gd name="T81" fmla="*/ 706 h 5228"/>
                <a:gd name="T82" fmla="*/ 423 w 5228"/>
                <a:gd name="T83" fmla="*/ 680 h 5228"/>
                <a:gd name="T84" fmla="*/ 464 w 5228"/>
                <a:gd name="T85" fmla="*/ 667 h 5228"/>
                <a:gd name="T86" fmla="*/ 501 w 5228"/>
                <a:gd name="T87" fmla="*/ 668 h 5228"/>
                <a:gd name="T88" fmla="*/ 536 w 5228"/>
                <a:gd name="T89" fmla="*/ 685 h 5228"/>
                <a:gd name="T90" fmla="*/ 574 w 5228"/>
                <a:gd name="T91" fmla="*/ 721 h 5228"/>
                <a:gd name="T92" fmla="*/ 609 w 5228"/>
                <a:gd name="T93" fmla="*/ 773 h 5228"/>
                <a:gd name="T94" fmla="*/ 654 w 5228"/>
                <a:gd name="T95" fmla="*/ 864 h 5228"/>
                <a:gd name="T96" fmla="*/ 699 w 5228"/>
                <a:gd name="T97" fmla="*/ 773 h 5228"/>
                <a:gd name="T98" fmla="*/ 734 w 5228"/>
                <a:gd name="T99" fmla="*/ 721 h 5228"/>
                <a:gd name="T100" fmla="*/ 772 w 5228"/>
                <a:gd name="T101" fmla="*/ 685 h 5228"/>
                <a:gd name="T102" fmla="*/ 807 w 5228"/>
                <a:gd name="T103" fmla="*/ 668 h 5228"/>
                <a:gd name="T104" fmla="*/ 850 w 5228"/>
                <a:gd name="T105" fmla="*/ 668 h 5228"/>
                <a:gd name="T106" fmla="*/ 890 w 5228"/>
                <a:gd name="T107" fmla="*/ 683 h 5228"/>
                <a:gd name="T108" fmla="*/ 923 w 5228"/>
                <a:gd name="T109" fmla="*/ 710 h 5228"/>
                <a:gd name="T110" fmla="*/ 949 w 5228"/>
                <a:gd name="T111" fmla="*/ 746 h 5228"/>
                <a:gd name="T112" fmla="*/ 974 w 5228"/>
                <a:gd name="T113" fmla="*/ 795 h 5228"/>
                <a:gd name="T114" fmla="*/ 996 w 5228"/>
                <a:gd name="T115" fmla="*/ 855 h 5228"/>
                <a:gd name="T116" fmla="*/ 1067 w 5228"/>
                <a:gd name="T117" fmla="*/ 955 h 5228"/>
                <a:gd name="T118" fmla="*/ 283 w 5228"/>
                <a:gd name="T119" fmla="*/ 955 h 5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3" name="Rectangle 72" descr="" title=""/>
          <p:cNvSpPr/>
          <p:nvPr/>
        </p:nvSpPr>
        <p:spPr>
          <a:xfrm>
            <a:off x="3200400" y="2362200"/>
            <a:ext cx="990600" cy="8382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 descr="" title=""/>
          <p:cNvSpPr/>
          <p:nvPr/>
        </p:nvSpPr>
        <p:spPr>
          <a:xfrm>
            <a:off x="2057400" y="1295400"/>
            <a:ext cx="990600" cy="8382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 descr="" title=""/>
          <p:cNvSpPr/>
          <p:nvPr/>
        </p:nvSpPr>
        <p:spPr>
          <a:xfrm>
            <a:off x="2057400" y="4343400"/>
            <a:ext cx="990600" cy="8382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 descr="" title=""/>
          <p:cNvSpPr/>
          <p:nvPr/>
        </p:nvSpPr>
        <p:spPr>
          <a:xfrm>
            <a:off x="4343400" y="2362200"/>
            <a:ext cx="990600" cy="8382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 descr="" title=""/>
          <p:cNvSpPr/>
          <p:nvPr/>
        </p:nvSpPr>
        <p:spPr>
          <a:xfrm>
            <a:off x="1981200" y="3352800"/>
            <a:ext cx="1066800" cy="8382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 descr="" title=""/>
          <p:cNvSpPr/>
          <p:nvPr/>
        </p:nvSpPr>
        <p:spPr>
          <a:xfrm>
            <a:off x="2057400" y="2362200"/>
            <a:ext cx="990600" cy="8382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 descr="" title=""/>
          <p:cNvSpPr txBox="1">
            <a:spLocks noGrp="1"/>
          </p:cNvSpPr>
          <p:nvPr>
            <p:ph type="title"/>
          </p:nvPr>
        </p:nvSpPr>
        <p:spPr>
          <a:xfrm>
            <a:off x="152600" y="173150"/>
            <a:ext cx="8458000" cy="46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LOCATION TIE SLIDE WITH RAPIDSOS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" title="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8" y="120650"/>
            <a:ext cx="8861425" cy="662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 descr="" title=""/>
          <p:cNvSpPr/>
          <p:nvPr/>
        </p:nvSpPr>
        <p:spPr>
          <a:xfrm>
            <a:off x="381000" y="6400800"/>
            <a:ext cx="12954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descr="" title=""/>
          <p:cNvSpPr/>
          <p:nvPr/>
        </p:nvSpPr>
        <p:spPr>
          <a:xfrm>
            <a:off x="8229600" y="6400800"/>
            <a:ext cx="2286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" title="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75972" y="2193904"/>
            <a:ext cx="1190250" cy="455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Shape 161" descr="" title=""/>
          <p:cNvGrpSpPr/>
          <p:nvPr/>
        </p:nvGrpSpPr>
        <p:grpSpPr>
          <a:xfrm>
            <a:off x="2226987" y="2860365"/>
            <a:ext cx="1086584" cy="2235408"/>
            <a:chOff x="3033328" y="2152341"/>
            <a:chExt cx="1448779" cy="2235408"/>
          </a:xfrm>
        </p:grpSpPr>
        <p:pic>
          <p:nvPicPr>
            <p:cNvPr id="162" name="Shape 162" descr="" title="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3139108" y="2152341"/>
              <a:ext cx="1237200" cy="2073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Shape 163" descr="" title=""/>
            <p:cNvGrpSpPr/>
            <p:nvPr/>
          </p:nvGrpSpPr>
          <p:grpSpPr>
            <a:xfrm>
              <a:off x="3033328" y="2798829"/>
              <a:ext cx="1448700" cy="736799"/>
              <a:chOff x="5681142" y="1609262"/>
              <a:chExt cx="1448700" cy="736799"/>
            </a:xfrm>
          </p:grpSpPr>
          <p:sp>
            <p:nvSpPr>
              <p:cNvPr id="164" name="Shape 164" descr="" title=""/>
              <p:cNvSpPr/>
              <p:nvPr/>
            </p:nvSpPr>
            <p:spPr>
              <a:xfrm>
                <a:off x="5681142" y="1609262"/>
                <a:ext cx="1448700" cy="736799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Shape 165" descr="" title=""/>
              <p:cNvSpPr txBox="1"/>
              <p:nvPr/>
            </p:nvSpPr>
            <p:spPr>
              <a:xfrm>
                <a:off x="5888373" y="1762175"/>
                <a:ext cx="1034400" cy="43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100" b="1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Emergency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100" b="1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Platform API</a:t>
                </a:r>
              </a:p>
            </p:txBody>
          </p:sp>
        </p:grpSp>
        <p:grpSp>
          <p:nvGrpSpPr>
            <p:cNvPr id="4" name="Shape 166" descr="" title=""/>
            <p:cNvGrpSpPr/>
            <p:nvPr/>
          </p:nvGrpSpPr>
          <p:grpSpPr>
            <a:xfrm>
              <a:off x="3036407" y="3681850"/>
              <a:ext cx="1445700" cy="705900"/>
              <a:chOff x="5684221" y="2397775"/>
              <a:chExt cx="1445700" cy="705900"/>
            </a:xfrm>
          </p:grpSpPr>
          <p:sp>
            <p:nvSpPr>
              <p:cNvPr id="167" name="Shape 167" descr="" title=""/>
              <p:cNvSpPr/>
              <p:nvPr/>
            </p:nvSpPr>
            <p:spPr>
              <a:xfrm>
                <a:off x="5684221" y="2397775"/>
                <a:ext cx="1445700" cy="705900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Shape 168" descr="" title=""/>
              <p:cNvSpPr txBox="1"/>
              <p:nvPr/>
            </p:nvSpPr>
            <p:spPr>
              <a:xfrm>
                <a:off x="5872194" y="2588948"/>
                <a:ext cx="10710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100" b="1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Analytics API</a:t>
                </a:r>
              </a:p>
            </p:txBody>
          </p:sp>
        </p:grpSp>
      </p:grpSp>
      <p:sp>
        <p:nvSpPr>
          <p:cNvPr id="169" name="Shape 169" descr="" title=""/>
          <p:cNvSpPr/>
          <p:nvPr/>
        </p:nvSpPr>
        <p:spPr>
          <a:xfrm>
            <a:off x="1720757" y="2283208"/>
            <a:ext cx="332325" cy="42132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 descr="" title=""/>
          <p:cNvSpPr/>
          <p:nvPr/>
        </p:nvSpPr>
        <p:spPr>
          <a:xfrm>
            <a:off x="4007729" y="2916402"/>
            <a:ext cx="3510450" cy="1625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Shape 171" descr="" title="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4265003" y="3769702"/>
            <a:ext cx="670725" cy="6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" title="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6487416" y="3587397"/>
            <a:ext cx="1041075" cy="8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 descr="" title="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5069617" y="3947952"/>
            <a:ext cx="751275" cy="2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" title="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6004706" y="3755390"/>
            <a:ext cx="569925" cy="4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 descr="" title=""/>
          <p:cNvSpPr/>
          <p:nvPr/>
        </p:nvSpPr>
        <p:spPr>
          <a:xfrm>
            <a:off x="4007729" y="4679020"/>
            <a:ext cx="3510450" cy="1271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Shape 176" descr="" title=""/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4742855" y="5342888"/>
            <a:ext cx="2128725" cy="4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 descr="" title=""/>
          <p:cNvSpPr/>
          <p:nvPr/>
        </p:nvSpPr>
        <p:spPr>
          <a:xfrm>
            <a:off x="3600128" y="2829120"/>
            <a:ext cx="288000" cy="312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 descr="" title=""/>
          <p:cNvSpPr txBox="1"/>
          <p:nvPr/>
        </p:nvSpPr>
        <p:spPr>
          <a:xfrm>
            <a:off x="424046" y="5375052"/>
            <a:ext cx="9180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Development Kit</a:t>
            </a:r>
          </a:p>
        </p:txBody>
      </p:sp>
      <p:sp>
        <p:nvSpPr>
          <p:cNvPr id="158" name="Shape 158" descr="" title=""/>
          <p:cNvSpPr/>
          <p:nvPr/>
        </p:nvSpPr>
        <p:spPr>
          <a:xfrm>
            <a:off x="275972" y="857534"/>
            <a:ext cx="8704800" cy="1276066"/>
          </a:xfrm>
          <a:prstGeom prst="roundRect">
            <a:avLst>
              <a:gd name="adj" fmla="val 16667"/>
            </a:avLst>
          </a:prstGeom>
          <a:solidFill>
            <a:srgbClr val="D5DBE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 descr="" title=""/>
          <p:cNvSpPr txBox="1"/>
          <p:nvPr/>
        </p:nvSpPr>
        <p:spPr>
          <a:xfrm>
            <a:off x="4419600" y="859409"/>
            <a:ext cx="3628499" cy="273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Call-Taker/Dispatcher/Analyst</a:t>
            </a:r>
          </a:p>
        </p:txBody>
      </p:sp>
      <p:sp>
        <p:nvSpPr>
          <p:cNvPr id="178" name="Shape 178" descr="" title=""/>
          <p:cNvSpPr txBox="1"/>
          <p:nvPr/>
        </p:nvSpPr>
        <p:spPr>
          <a:xfrm>
            <a:off x="479594" y="857534"/>
            <a:ext cx="815806" cy="273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Users</a:t>
            </a:r>
          </a:p>
        </p:txBody>
      </p:sp>
      <p:sp>
        <p:nvSpPr>
          <p:cNvPr id="179" name="Shape 179" descr="" title=""/>
          <p:cNvSpPr txBox="1"/>
          <p:nvPr/>
        </p:nvSpPr>
        <p:spPr>
          <a:xfrm>
            <a:off x="1987876" y="857534"/>
            <a:ext cx="2584124" cy="273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Emergency Platforms</a:t>
            </a:r>
          </a:p>
        </p:txBody>
      </p:sp>
      <p:sp>
        <p:nvSpPr>
          <p:cNvPr id="180" name="Shape 180" descr="" title=""/>
          <p:cNvSpPr txBox="1"/>
          <p:nvPr/>
        </p:nvSpPr>
        <p:spPr>
          <a:xfrm>
            <a:off x="4953000" y="1124840"/>
            <a:ext cx="1463400" cy="1936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PSAP/Dispatch Center</a:t>
            </a:r>
          </a:p>
        </p:txBody>
      </p:sp>
      <p:sp>
        <p:nvSpPr>
          <p:cNvPr id="181" name="Shape 181" descr="" title=""/>
          <p:cNvSpPr txBox="1"/>
          <p:nvPr/>
        </p:nvSpPr>
        <p:spPr>
          <a:xfrm>
            <a:off x="1981200" y="1124840"/>
            <a:ext cx="1826456" cy="318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Precise Location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Supplementary Data</a:t>
            </a:r>
          </a:p>
        </p:txBody>
      </p:sp>
      <p:sp>
        <p:nvSpPr>
          <p:cNvPr id="182" name="Shape 182" descr="" title=""/>
          <p:cNvSpPr txBox="1"/>
          <p:nvPr/>
        </p:nvSpPr>
        <p:spPr>
          <a:xfrm>
            <a:off x="7543800" y="857534"/>
            <a:ext cx="1611345" cy="273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Responders</a:t>
            </a:r>
          </a:p>
        </p:txBody>
      </p:sp>
      <p:pic>
        <p:nvPicPr>
          <p:cNvPr id="183" name="Shape 183" descr="" title=""/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5184310" y="1293652"/>
            <a:ext cx="1006650" cy="714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Shape 184" descr="" title=""/>
          <p:cNvGrpSpPr/>
          <p:nvPr/>
        </p:nvGrpSpPr>
        <p:grpSpPr>
          <a:xfrm>
            <a:off x="7596184" y="1443757"/>
            <a:ext cx="1285346" cy="431202"/>
            <a:chOff x="10174922" y="984176"/>
            <a:chExt cx="1713795" cy="582600"/>
          </a:xfrm>
        </p:grpSpPr>
        <p:pic>
          <p:nvPicPr>
            <p:cNvPr id="185" name="Shape 185" descr="" title=""/>
            <p:cNvPicPr preferRelativeResize="0"/>
            <p:nvPr/>
          </p:nvPicPr>
          <p:blipFill rotWithShape="1">
            <a:blip r:embed="rId11" cstate="print">
              <a:alphaModFix/>
            </a:blip>
            <a:srcRect/>
            <a:stretch/>
          </p:blipFill>
          <p:spPr>
            <a:xfrm>
              <a:off x="10174922" y="984176"/>
              <a:ext cx="810300" cy="58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Shape 186" descr="" title=""/>
            <p:cNvPicPr preferRelativeResize="0"/>
            <p:nvPr/>
          </p:nvPicPr>
          <p:blipFill rotWithShape="1">
            <a:blip r:embed="rId12" cstate="print">
              <a:alphaModFix/>
            </a:blip>
            <a:srcRect/>
            <a:stretch/>
          </p:blipFill>
          <p:spPr>
            <a:xfrm>
              <a:off x="11092517" y="994299"/>
              <a:ext cx="796200" cy="572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7" name="Shape 187" descr="" title=""/>
          <p:cNvPicPr preferRelativeResize="0"/>
          <p:nvPr/>
        </p:nvPicPr>
        <p:blipFill rotWithShape="1">
          <a:blip r:embed="rId13" cstate="print">
            <a:alphaModFix/>
          </a:blip>
          <a:srcRect/>
          <a:stretch/>
        </p:blipFill>
        <p:spPr>
          <a:xfrm>
            <a:off x="2498191" y="1378096"/>
            <a:ext cx="714825" cy="70542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 descr="" title=""/>
          <p:cNvSpPr txBox="1"/>
          <p:nvPr/>
        </p:nvSpPr>
        <p:spPr>
          <a:xfrm>
            <a:off x="7772400" y="1120972"/>
            <a:ext cx="886651" cy="318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Analysis</a:t>
            </a:r>
          </a:p>
        </p:txBody>
      </p:sp>
      <p:sp>
        <p:nvSpPr>
          <p:cNvPr id="190" name="Shape 190" descr="" title=""/>
          <p:cNvSpPr/>
          <p:nvPr/>
        </p:nvSpPr>
        <p:spPr>
          <a:xfrm>
            <a:off x="6631221" y="1478392"/>
            <a:ext cx="616500" cy="292649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3"/>
            </a:avLst>
          </a:prstGeom>
          <a:solidFill>
            <a:schemeClr val="dk2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 descr="" title=""/>
          <p:cNvSpPr/>
          <p:nvPr/>
        </p:nvSpPr>
        <p:spPr>
          <a:xfrm>
            <a:off x="4007729" y="1480977"/>
            <a:ext cx="616500" cy="292649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3"/>
            </a:avLst>
          </a:prstGeom>
          <a:solidFill>
            <a:schemeClr val="dk2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 descr="" title=""/>
          <p:cNvSpPr/>
          <p:nvPr/>
        </p:nvSpPr>
        <p:spPr>
          <a:xfrm>
            <a:off x="1371361" y="1478391"/>
            <a:ext cx="616500" cy="292649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3"/>
            </a:avLst>
          </a:prstGeom>
          <a:solidFill>
            <a:schemeClr val="dk2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 descr="" title=""/>
          <p:cNvPicPr preferRelativeResize="0"/>
          <p:nvPr/>
        </p:nvPicPr>
        <p:blipFill rotWithShape="1">
          <a:blip r:embed="rId14" cstate="print">
            <a:alphaModFix/>
          </a:blip>
          <a:srcRect/>
          <a:stretch/>
        </p:blipFill>
        <p:spPr>
          <a:xfrm>
            <a:off x="533400" y="1414130"/>
            <a:ext cx="502759" cy="426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Shape 194" descr="" title=""/>
          <p:cNvGrpSpPr/>
          <p:nvPr/>
        </p:nvGrpSpPr>
        <p:grpSpPr>
          <a:xfrm>
            <a:off x="4142157" y="3040215"/>
            <a:ext cx="3401643" cy="431100"/>
            <a:chOff x="5600546" y="2816094"/>
            <a:chExt cx="3664699" cy="431100"/>
          </a:xfrm>
        </p:grpSpPr>
        <p:sp>
          <p:nvSpPr>
            <p:cNvPr id="195" name="Shape 195" descr="" title=""/>
            <p:cNvSpPr txBox="1"/>
            <p:nvPr/>
          </p:nvSpPr>
          <p:spPr>
            <a:xfrm>
              <a:off x="6102646" y="2816094"/>
              <a:ext cx="3162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 dirty="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Integrated Command </a:t>
              </a:r>
              <a:r>
                <a:rPr lang="en-US" sz="1400" dirty="0" smtClean="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&amp;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 dirty="0" smtClean="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400" dirty="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Control Center</a:t>
              </a:r>
            </a:p>
          </p:txBody>
        </p:sp>
        <p:pic>
          <p:nvPicPr>
            <p:cNvPr id="196" name="Shape 196" descr="" title=""/>
            <p:cNvPicPr preferRelativeResize="0"/>
            <p:nvPr/>
          </p:nvPicPr>
          <p:blipFill rotWithShape="1">
            <a:blip r:embed="rId15" cstate="print">
              <a:alphaModFix/>
            </a:blip>
            <a:srcRect/>
            <a:stretch/>
          </p:blipFill>
          <p:spPr>
            <a:xfrm>
              <a:off x="5600546" y="2816094"/>
              <a:ext cx="502200" cy="431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Shape 197" descr="" title=""/>
          <p:cNvGrpSpPr/>
          <p:nvPr/>
        </p:nvGrpSpPr>
        <p:grpSpPr>
          <a:xfrm>
            <a:off x="4114800" y="4802249"/>
            <a:ext cx="3581400" cy="431100"/>
            <a:chOff x="5943444" y="4552641"/>
            <a:chExt cx="3863910" cy="431100"/>
          </a:xfrm>
        </p:grpSpPr>
        <p:sp>
          <p:nvSpPr>
            <p:cNvPr id="198" name="Shape 198" descr="" title=""/>
            <p:cNvSpPr txBox="1"/>
            <p:nvPr/>
          </p:nvSpPr>
          <p:spPr>
            <a:xfrm>
              <a:off x="6140755" y="4567035"/>
              <a:ext cx="3666599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 dirty="0">
                  <a:solidFill>
                    <a:schemeClr val="accen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Intelligence Led Public Safety</a:t>
              </a:r>
            </a:p>
          </p:txBody>
        </p:sp>
        <p:pic>
          <p:nvPicPr>
            <p:cNvPr id="199" name="Shape 199" descr="" title=""/>
            <p:cNvPicPr preferRelativeResize="0"/>
            <p:nvPr/>
          </p:nvPicPr>
          <p:blipFill rotWithShape="1">
            <a:blip r:embed="rId15" cstate="print">
              <a:alphaModFix/>
            </a:blip>
            <a:srcRect/>
            <a:stretch/>
          </p:blipFill>
          <p:spPr>
            <a:xfrm>
              <a:off x="5943444" y="4552641"/>
              <a:ext cx="502200" cy="431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Shape 200" descr="" title=""/>
          <p:cNvSpPr/>
          <p:nvPr/>
        </p:nvSpPr>
        <p:spPr>
          <a:xfrm>
            <a:off x="7510703" y="2283208"/>
            <a:ext cx="332325" cy="42132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Shape 201" descr="" title=""/>
          <p:cNvGrpSpPr/>
          <p:nvPr/>
        </p:nvGrpSpPr>
        <p:grpSpPr>
          <a:xfrm>
            <a:off x="7983371" y="2330088"/>
            <a:ext cx="997480" cy="4119431"/>
            <a:chOff x="10650192" y="2026047"/>
            <a:chExt cx="1329973" cy="4119431"/>
          </a:xfrm>
        </p:grpSpPr>
        <p:grpSp>
          <p:nvGrpSpPr>
            <p:cNvPr id="9" name="Shape 202" descr="" title=""/>
            <p:cNvGrpSpPr/>
            <p:nvPr/>
          </p:nvGrpSpPr>
          <p:grpSpPr>
            <a:xfrm>
              <a:off x="10650195" y="3508569"/>
              <a:ext cx="1321200" cy="884100"/>
              <a:chOff x="10650195" y="3508569"/>
              <a:chExt cx="1321200" cy="884100"/>
            </a:xfrm>
          </p:grpSpPr>
        </p:grpSp>
        <p:grpSp>
          <p:nvGrpSpPr>
            <p:cNvPr id="10" name="Shape 206" descr="" title=""/>
            <p:cNvGrpSpPr/>
            <p:nvPr/>
          </p:nvGrpSpPr>
          <p:grpSpPr>
            <a:xfrm>
              <a:off x="10658965" y="2026047"/>
              <a:ext cx="1321200" cy="1410611"/>
              <a:chOff x="10658965" y="2026047"/>
              <a:chExt cx="1321200" cy="1410611"/>
            </a:xfrm>
          </p:grpSpPr>
          <p:cxnSp>
            <p:nvCxnSpPr>
              <p:cNvPr id="213" name="Shape 213" descr="" title=""/>
              <p:cNvCxnSpPr/>
              <p:nvPr/>
            </p:nvCxnSpPr>
            <p:spPr>
              <a:xfrm>
                <a:off x="10658965" y="2767005"/>
                <a:ext cx="132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11" name="Shape 214" descr="" title=""/>
            <p:cNvGrpSpPr/>
            <p:nvPr/>
          </p:nvGrpSpPr>
          <p:grpSpPr>
            <a:xfrm>
              <a:off x="10650192" y="4470008"/>
              <a:ext cx="1321200" cy="1675470"/>
              <a:chOff x="10650192" y="4470008"/>
              <a:chExt cx="1321200" cy="1675470"/>
            </a:xfrm>
          </p:grpSpPr>
        </p:grpSp>
      </p:grpSp>
      <p:pic>
        <p:nvPicPr>
          <p:cNvPr id="221" name="Shape 221" descr="" title=""/>
          <p:cNvPicPr preferRelativeResize="0"/>
          <p:nvPr/>
        </p:nvPicPr>
        <p:blipFill rotWithShape="1">
          <a:blip r:embed="rId13" cstate="print">
            <a:alphaModFix amt="15000"/>
          </a:blip>
          <a:srcRect/>
          <a:stretch/>
        </p:blipFill>
        <p:spPr>
          <a:xfrm>
            <a:off x="1606463" y="1715750"/>
            <a:ext cx="2360250" cy="41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 descr="" title=""/>
          <p:cNvPicPr preferRelativeResize="0"/>
          <p:nvPr/>
        </p:nvPicPr>
        <p:blipFill>
          <a:blip r:embed="rId24" cstate="print">
            <a:alphaModFix/>
          </a:blip>
          <a:stretch>
            <a:fillRect/>
          </a:stretch>
        </p:blipFill>
        <p:spPr>
          <a:xfrm>
            <a:off x="280200" y="2191075"/>
            <a:ext cx="1220813" cy="149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 descr="" title=""/>
          <p:cNvPicPr preferRelativeResize="0"/>
          <p:nvPr/>
        </p:nvPicPr>
        <p:blipFill>
          <a:blip r:embed="rId25" cstate="print">
            <a:alphaModFix/>
          </a:blip>
          <a:stretch>
            <a:fillRect/>
          </a:stretch>
        </p:blipFill>
        <p:spPr>
          <a:xfrm>
            <a:off x="270281" y="3755399"/>
            <a:ext cx="1238400" cy="14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 descr="" title=""/>
          <p:cNvPicPr preferRelativeResize="0"/>
          <p:nvPr/>
        </p:nvPicPr>
        <p:blipFill>
          <a:blip r:embed="rId26" cstate="print">
            <a:alphaModFix/>
          </a:blip>
          <a:stretch>
            <a:fillRect/>
          </a:stretch>
        </p:blipFill>
        <p:spPr>
          <a:xfrm>
            <a:off x="200138" y="5310975"/>
            <a:ext cx="1370269" cy="14708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Rectangle 69" descr="" title=""/>
          <p:cNvSpPr/>
          <p:nvPr/>
        </p:nvSpPr>
        <p:spPr>
          <a:xfrm>
            <a:off x="304800" y="762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</a:rPr>
              <a:t>VISIT OUR DEMO TABLE TO LEARN MORE...</a:t>
            </a:r>
            <a:endParaRPr lang="en-US" sz="2400" b="1" dirty="0">
              <a:latin typeface="+mj-lt"/>
            </a:endParaRPr>
          </a:p>
        </p:txBody>
      </p:sp>
      <p:grpSp>
        <p:nvGrpSpPr>
          <p:cNvPr id="71" name="Group 4" descr="" title=""/>
          <p:cNvGrpSpPr>
            <a:grpSpLocks/>
          </p:cNvGrpSpPr>
          <p:nvPr/>
        </p:nvGrpSpPr>
        <p:grpSpPr bwMode="auto">
          <a:xfrm>
            <a:off x="8378825" y="222250"/>
            <a:ext cx="536575" cy="539750"/>
            <a:chOff x="1633" y="1249"/>
            <a:chExt cx="2614" cy="2614"/>
          </a:xfrm>
        </p:grpSpPr>
        <p:sp>
          <p:nvSpPr>
            <p:cNvPr id="72" name="Freeform 5" descr="" title=""/>
            <p:cNvSpPr>
              <a:spLocks/>
            </p:cNvSpPr>
            <p:nvPr/>
          </p:nvSpPr>
          <p:spPr bwMode="auto">
            <a:xfrm>
              <a:off x="1757" y="1372"/>
              <a:ext cx="2367" cy="2368"/>
            </a:xfrm>
            <a:custGeom>
              <a:avLst/>
              <a:gdLst>
                <a:gd name="T0" fmla="*/ 652 w 4740"/>
                <a:gd name="T1" fmla="*/ 3 h 4741"/>
                <a:gd name="T2" fmla="*/ 725 w 4740"/>
                <a:gd name="T3" fmla="*/ 15 h 4741"/>
                <a:gd name="T4" fmla="*/ 794 w 4740"/>
                <a:gd name="T5" fmla="*/ 36 h 4741"/>
                <a:gd name="T6" fmla="*/ 860 w 4740"/>
                <a:gd name="T7" fmla="*/ 65 h 4741"/>
                <a:gd name="T8" fmla="*/ 921 w 4740"/>
                <a:gd name="T9" fmla="*/ 101 h 4741"/>
                <a:gd name="T10" fmla="*/ 978 w 4740"/>
                <a:gd name="T11" fmla="*/ 145 h 4741"/>
                <a:gd name="T12" fmla="*/ 1029 w 4740"/>
                <a:gd name="T13" fmla="*/ 194 h 4741"/>
                <a:gd name="T14" fmla="*/ 1073 w 4740"/>
                <a:gd name="T15" fmla="*/ 249 h 4741"/>
                <a:gd name="T16" fmla="*/ 1111 w 4740"/>
                <a:gd name="T17" fmla="*/ 310 h 4741"/>
                <a:gd name="T18" fmla="*/ 1141 w 4740"/>
                <a:gd name="T19" fmla="*/ 375 h 4741"/>
                <a:gd name="T20" fmla="*/ 1164 w 4740"/>
                <a:gd name="T21" fmla="*/ 444 h 4741"/>
                <a:gd name="T22" fmla="*/ 1178 w 4740"/>
                <a:gd name="T23" fmla="*/ 516 h 4741"/>
                <a:gd name="T24" fmla="*/ 1182 w 4740"/>
                <a:gd name="T25" fmla="*/ 591 h 4741"/>
                <a:gd name="T26" fmla="*/ 1178 w 4740"/>
                <a:gd name="T27" fmla="*/ 667 h 4741"/>
                <a:gd name="T28" fmla="*/ 1164 w 4740"/>
                <a:gd name="T29" fmla="*/ 739 h 4741"/>
                <a:gd name="T30" fmla="*/ 1141 w 4740"/>
                <a:gd name="T31" fmla="*/ 808 h 4741"/>
                <a:gd name="T32" fmla="*/ 1111 w 4740"/>
                <a:gd name="T33" fmla="*/ 873 h 4741"/>
                <a:gd name="T34" fmla="*/ 1073 w 4740"/>
                <a:gd name="T35" fmla="*/ 934 h 4741"/>
                <a:gd name="T36" fmla="*/ 1029 w 4740"/>
                <a:gd name="T37" fmla="*/ 989 h 4741"/>
                <a:gd name="T38" fmla="*/ 978 w 4740"/>
                <a:gd name="T39" fmla="*/ 1038 h 4741"/>
                <a:gd name="T40" fmla="*/ 921 w 4740"/>
                <a:gd name="T41" fmla="*/ 1082 h 4741"/>
                <a:gd name="T42" fmla="*/ 860 w 4740"/>
                <a:gd name="T43" fmla="*/ 1118 h 4741"/>
                <a:gd name="T44" fmla="*/ 794 w 4740"/>
                <a:gd name="T45" fmla="*/ 1147 h 4741"/>
                <a:gd name="T46" fmla="*/ 725 w 4740"/>
                <a:gd name="T47" fmla="*/ 1168 h 4741"/>
                <a:gd name="T48" fmla="*/ 652 w 4740"/>
                <a:gd name="T49" fmla="*/ 1180 h 4741"/>
                <a:gd name="T50" fmla="*/ 576 w 4740"/>
                <a:gd name="T51" fmla="*/ 1183 h 4741"/>
                <a:gd name="T52" fmla="*/ 501 w 4740"/>
                <a:gd name="T53" fmla="*/ 1176 h 4741"/>
                <a:gd name="T54" fmla="*/ 429 w 4740"/>
                <a:gd name="T55" fmla="*/ 1160 h 4741"/>
                <a:gd name="T56" fmla="*/ 361 w 4740"/>
                <a:gd name="T57" fmla="*/ 1136 h 4741"/>
                <a:gd name="T58" fmla="*/ 297 w 4740"/>
                <a:gd name="T59" fmla="*/ 1104 h 4741"/>
                <a:gd name="T60" fmla="*/ 238 w 4740"/>
                <a:gd name="T61" fmla="*/ 1065 h 4741"/>
                <a:gd name="T62" fmla="*/ 183 w 4740"/>
                <a:gd name="T63" fmla="*/ 1019 h 4741"/>
                <a:gd name="T64" fmla="*/ 135 w 4740"/>
                <a:gd name="T65" fmla="*/ 967 h 4741"/>
                <a:gd name="T66" fmla="*/ 93 w 4740"/>
                <a:gd name="T67" fmla="*/ 910 h 4741"/>
                <a:gd name="T68" fmla="*/ 58 w 4740"/>
                <a:gd name="T69" fmla="*/ 848 h 4741"/>
                <a:gd name="T70" fmla="*/ 31 w 4740"/>
                <a:gd name="T71" fmla="*/ 781 h 4741"/>
                <a:gd name="T72" fmla="*/ 12 w 4740"/>
                <a:gd name="T73" fmla="*/ 710 h 4741"/>
                <a:gd name="T74" fmla="*/ 1 w 4740"/>
                <a:gd name="T75" fmla="*/ 637 h 4741"/>
                <a:gd name="T76" fmla="*/ 1 w 4740"/>
                <a:gd name="T77" fmla="*/ 561 h 4741"/>
                <a:gd name="T78" fmla="*/ 9 w 4740"/>
                <a:gd name="T79" fmla="*/ 487 h 4741"/>
                <a:gd name="T80" fmla="*/ 26 w 4740"/>
                <a:gd name="T81" fmla="*/ 416 h 4741"/>
                <a:gd name="T82" fmla="*/ 52 w 4740"/>
                <a:gd name="T83" fmla="*/ 349 h 4741"/>
                <a:gd name="T84" fmla="*/ 86 w 4740"/>
                <a:gd name="T85" fmla="*/ 285 h 4741"/>
                <a:gd name="T86" fmla="*/ 126 w 4740"/>
                <a:gd name="T87" fmla="*/ 227 h 4741"/>
                <a:gd name="T88" fmla="*/ 173 w 4740"/>
                <a:gd name="T89" fmla="*/ 174 h 4741"/>
                <a:gd name="T90" fmla="*/ 226 w 4740"/>
                <a:gd name="T91" fmla="*/ 126 h 4741"/>
                <a:gd name="T92" fmla="*/ 285 w 4740"/>
                <a:gd name="T93" fmla="*/ 86 h 4741"/>
                <a:gd name="T94" fmla="*/ 348 w 4740"/>
                <a:gd name="T95" fmla="*/ 52 h 4741"/>
                <a:gd name="T96" fmla="*/ 415 w 4740"/>
                <a:gd name="T97" fmla="*/ 27 h 4741"/>
                <a:gd name="T98" fmla="*/ 486 w 4740"/>
                <a:gd name="T99" fmla="*/ 9 h 4741"/>
                <a:gd name="T100" fmla="*/ 561 w 4740"/>
                <a:gd name="T101" fmla="*/ 1 h 4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40" h="4741">
                  <a:moveTo>
                    <a:pt x="2370" y="0"/>
                  </a:moveTo>
                  <a:lnTo>
                    <a:pt x="2431" y="3"/>
                  </a:lnTo>
                  <a:lnTo>
                    <a:pt x="2492" y="5"/>
                  </a:lnTo>
                  <a:lnTo>
                    <a:pt x="2553" y="8"/>
                  </a:lnTo>
                  <a:lnTo>
                    <a:pt x="2613" y="14"/>
                  </a:lnTo>
                  <a:lnTo>
                    <a:pt x="2672" y="21"/>
                  </a:lnTo>
                  <a:lnTo>
                    <a:pt x="2731" y="29"/>
                  </a:lnTo>
                  <a:lnTo>
                    <a:pt x="2789" y="38"/>
                  </a:lnTo>
                  <a:lnTo>
                    <a:pt x="2848" y="50"/>
                  </a:lnTo>
                  <a:lnTo>
                    <a:pt x="2906" y="62"/>
                  </a:lnTo>
                  <a:lnTo>
                    <a:pt x="2962" y="76"/>
                  </a:lnTo>
                  <a:lnTo>
                    <a:pt x="3019" y="91"/>
                  </a:lnTo>
                  <a:lnTo>
                    <a:pt x="3075" y="109"/>
                  </a:lnTo>
                  <a:lnTo>
                    <a:pt x="3130" y="126"/>
                  </a:lnTo>
                  <a:lnTo>
                    <a:pt x="3184" y="145"/>
                  </a:lnTo>
                  <a:lnTo>
                    <a:pt x="3239" y="166"/>
                  </a:lnTo>
                  <a:lnTo>
                    <a:pt x="3293" y="188"/>
                  </a:lnTo>
                  <a:lnTo>
                    <a:pt x="3346" y="211"/>
                  </a:lnTo>
                  <a:lnTo>
                    <a:pt x="3398" y="235"/>
                  </a:lnTo>
                  <a:lnTo>
                    <a:pt x="3449" y="261"/>
                  </a:lnTo>
                  <a:lnTo>
                    <a:pt x="3500" y="287"/>
                  </a:lnTo>
                  <a:lnTo>
                    <a:pt x="3550" y="316"/>
                  </a:lnTo>
                  <a:lnTo>
                    <a:pt x="3599" y="345"/>
                  </a:lnTo>
                  <a:lnTo>
                    <a:pt x="3648" y="375"/>
                  </a:lnTo>
                  <a:lnTo>
                    <a:pt x="3695" y="406"/>
                  </a:lnTo>
                  <a:lnTo>
                    <a:pt x="3742" y="439"/>
                  </a:lnTo>
                  <a:lnTo>
                    <a:pt x="3788" y="473"/>
                  </a:lnTo>
                  <a:lnTo>
                    <a:pt x="3833" y="507"/>
                  </a:lnTo>
                  <a:lnTo>
                    <a:pt x="3878" y="543"/>
                  </a:lnTo>
                  <a:lnTo>
                    <a:pt x="3921" y="580"/>
                  </a:lnTo>
                  <a:lnTo>
                    <a:pt x="3963" y="618"/>
                  </a:lnTo>
                  <a:lnTo>
                    <a:pt x="4005" y="656"/>
                  </a:lnTo>
                  <a:lnTo>
                    <a:pt x="4046" y="696"/>
                  </a:lnTo>
                  <a:lnTo>
                    <a:pt x="4085" y="736"/>
                  </a:lnTo>
                  <a:lnTo>
                    <a:pt x="4125" y="778"/>
                  </a:lnTo>
                  <a:lnTo>
                    <a:pt x="4163" y="820"/>
                  </a:lnTo>
                  <a:lnTo>
                    <a:pt x="4198" y="864"/>
                  </a:lnTo>
                  <a:lnTo>
                    <a:pt x="4234" y="908"/>
                  </a:lnTo>
                  <a:lnTo>
                    <a:pt x="4270" y="954"/>
                  </a:lnTo>
                  <a:lnTo>
                    <a:pt x="4303" y="999"/>
                  </a:lnTo>
                  <a:lnTo>
                    <a:pt x="4335" y="1046"/>
                  </a:lnTo>
                  <a:lnTo>
                    <a:pt x="4367" y="1095"/>
                  </a:lnTo>
                  <a:lnTo>
                    <a:pt x="4396" y="1143"/>
                  </a:lnTo>
                  <a:lnTo>
                    <a:pt x="4426" y="1191"/>
                  </a:lnTo>
                  <a:lnTo>
                    <a:pt x="4454" y="1242"/>
                  </a:lnTo>
                  <a:lnTo>
                    <a:pt x="4481" y="1293"/>
                  </a:lnTo>
                  <a:lnTo>
                    <a:pt x="4506" y="1344"/>
                  </a:lnTo>
                  <a:lnTo>
                    <a:pt x="4531" y="1397"/>
                  </a:lnTo>
                  <a:lnTo>
                    <a:pt x="4554" y="1450"/>
                  </a:lnTo>
                  <a:lnTo>
                    <a:pt x="4576" y="1503"/>
                  </a:lnTo>
                  <a:lnTo>
                    <a:pt x="4596" y="1557"/>
                  </a:lnTo>
                  <a:lnTo>
                    <a:pt x="4615" y="1611"/>
                  </a:lnTo>
                  <a:lnTo>
                    <a:pt x="4634" y="1667"/>
                  </a:lnTo>
                  <a:lnTo>
                    <a:pt x="4650" y="1723"/>
                  </a:lnTo>
                  <a:lnTo>
                    <a:pt x="4666" y="1779"/>
                  </a:lnTo>
                  <a:lnTo>
                    <a:pt x="4680" y="1837"/>
                  </a:lnTo>
                  <a:lnTo>
                    <a:pt x="4693" y="1894"/>
                  </a:lnTo>
                  <a:lnTo>
                    <a:pt x="4703" y="1952"/>
                  </a:lnTo>
                  <a:lnTo>
                    <a:pt x="4713" y="2011"/>
                  </a:lnTo>
                  <a:lnTo>
                    <a:pt x="4721" y="2069"/>
                  </a:lnTo>
                  <a:lnTo>
                    <a:pt x="4728" y="2129"/>
                  </a:lnTo>
                  <a:lnTo>
                    <a:pt x="4733" y="2189"/>
                  </a:lnTo>
                  <a:lnTo>
                    <a:pt x="4737" y="2249"/>
                  </a:lnTo>
                  <a:lnTo>
                    <a:pt x="4740" y="2310"/>
                  </a:lnTo>
                  <a:lnTo>
                    <a:pt x="4740" y="2371"/>
                  </a:lnTo>
                  <a:lnTo>
                    <a:pt x="4740" y="2432"/>
                  </a:lnTo>
                  <a:lnTo>
                    <a:pt x="4737" y="2493"/>
                  </a:lnTo>
                  <a:lnTo>
                    <a:pt x="4733" y="2553"/>
                  </a:lnTo>
                  <a:lnTo>
                    <a:pt x="4728" y="2613"/>
                  </a:lnTo>
                  <a:lnTo>
                    <a:pt x="4721" y="2673"/>
                  </a:lnTo>
                  <a:lnTo>
                    <a:pt x="4713" y="2732"/>
                  </a:lnTo>
                  <a:lnTo>
                    <a:pt x="4703" y="2790"/>
                  </a:lnTo>
                  <a:lnTo>
                    <a:pt x="4693" y="2848"/>
                  </a:lnTo>
                  <a:lnTo>
                    <a:pt x="4680" y="2906"/>
                  </a:lnTo>
                  <a:lnTo>
                    <a:pt x="4666" y="2963"/>
                  </a:lnTo>
                  <a:lnTo>
                    <a:pt x="4650" y="3020"/>
                  </a:lnTo>
                  <a:lnTo>
                    <a:pt x="4634" y="3075"/>
                  </a:lnTo>
                  <a:lnTo>
                    <a:pt x="4615" y="3132"/>
                  </a:lnTo>
                  <a:lnTo>
                    <a:pt x="4596" y="3186"/>
                  </a:lnTo>
                  <a:lnTo>
                    <a:pt x="4576" y="3240"/>
                  </a:lnTo>
                  <a:lnTo>
                    <a:pt x="4554" y="3293"/>
                  </a:lnTo>
                  <a:lnTo>
                    <a:pt x="4531" y="3346"/>
                  </a:lnTo>
                  <a:lnTo>
                    <a:pt x="4506" y="3399"/>
                  </a:lnTo>
                  <a:lnTo>
                    <a:pt x="4481" y="3449"/>
                  </a:lnTo>
                  <a:lnTo>
                    <a:pt x="4454" y="3500"/>
                  </a:lnTo>
                  <a:lnTo>
                    <a:pt x="4426" y="3551"/>
                  </a:lnTo>
                  <a:lnTo>
                    <a:pt x="4396" y="3599"/>
                  </a:lnTo>
                  <a:lnTo>
                    <a:pt x="4367" y="3648"/>
                  </a:lnTo>
                  <a:lnTo>
                    <a:pt x="4335" y="3696"/>
                  </a:lnTo>
                  <a:lnTo>
                    <a:pt x="4303" y="3743"/>
                  </a:lnTo>
                  <a:lnTo>
                    <a:pt x="4270" y="3788"/>
                  </a:lnTo>
                  <a:lnTo>
                    <a:pt x="4234" y="3834"/>
                  </a:lnTo>
                  <a:lnTo>
                    <a:pt x="4198" y="3878"/>
                  </a:lnTo>
                  <a:lnTo>
                    <a:pt x="4163" y="3922"/>
                  </a:lnTo>
                  <a:lnTo>
                    <a:pt x="4125" y="3964"/>
                  </a:lnTo>
                  <a:lnTo>
                    <a:pt x="4085" y="4006"/>
                  </a:lnTo>
                  <a:lnTo>
                    <a:pt x="4046" y="4046"/>
                  </a:lnTo>
                  <a:lnTo>
                    <a:pt x="4005" y="4087"/>
                  </a:lnTo>
                  <a:lnTo>
                    <a:pt x="3963" y="4125"/>
                  </a:lnTo>
                  <a:lnTo>
                    <a:pt x="3921" y="4163"/>
                  </a:lnTo>
                  <a:lnTo>
                    <a:pt x="3878" y="4199"/>
                  </a:lnTo>
                  <a:lnTo>
                    <a:pt x="3833" y="4235"/>
                  </a:lnTo>
                  <a:lnTo>
                    <a:pt x="3788" y="4270"/>
                  </a:lnTo>
                  <a:lnTo>
                    <a:pt x="3742" y="4303"/>
                  </a:lnTo>
                  <a:lnTo>
                    <a:pt x="3695" y="4337"/>
                  </a:lnTo>
                  <a:lnTo>
                    <a:pt x="3648" y="4368"/>
                  </a:lnTo>
                  <a:lnTo>
                    <a:pt x="3599" y="4398"/>
                  </a:lnTo>
                  <a:lnTo>
                    <a:pt x="3550" y="4426"/>
                  </a:lnTo>
                  <a:lnTo>
                    <a:pt x="3500" y="4455"/>
                  </a:lnTo>
                  <a:lnTo>
                    <a:pt x="3449" y="4482"/>
                  </a:lnTo>
                  <a:lnTo>
                    <a:pt x="3398" y="4507"/>
                  </a:lnTo>
                  <a:lnTo>
                    <a:pt x="3346" y="4531"/>
                  </a:lnTo>
                  <a:lnTo>
                    <a:pt x="3293" y="4554"/>
                  </a:lnTo>
                  <a:lnTo>
                    <a:pt x="3239" y="4576"/>
                  </a:lnTo>
                  <a:lnTo>
                    <a:pt x="3184" y="4597"/>
                  </a:lnTo>
                  <a:lnTo>
                    <a:pt x="3130" y="4616"/>
                  </a:lnTo>
                  <a:lnTo>
                    <a:pt x="3075" y="4634"/>
                  </a:lnTo>
                  <a:lnTo>
                    <a:pt x="3019" y="4651"/>
                  </a:lnTo>
                  <a:lnTo>
                    <a:pt x="2962" y="4666"/>
                  </a:lnTo>
                  <a:lnTo>
                    <a:pt x="2906" y="4680"/>
                  </a:lnTo>
                  <a:lnTo>
                    <a:pt x="2848" y="4693"/>
                  </a:lnTo>
                  <a:lnTo>
                    <a:pt x="2789" y="4704"/>
                  </a:lnTo>
                  <a:lnTo>
                    <a:pt x="2731" y="4713"/>
                  </a:lnTo>
                  <a:lnTo>
                    <a:pt x="2672" y="4721"/>
                  </a:lnTo>
                  <a:lnTo>
                    <a:pt x="2613" y="4728"/>
                  </a:lnTo>
                  <a:lnTo>
                    <a:pt x="2553" y="4734"/>
                  </a:lnTo>
                  <a:lnTo>
                    <a:pt x="2492" y="4737"/>
                  </a:lnTo>
                  <a:lnTo>
                    <a:pt x="2431" y="4740"/>
                  </a:lnTo>
                  <a:lnTo>
                    <a:pt x="2370" y="4741"/>
                  </a:lnTo>
                  <a:lnTo>
                    <a:pt x="2309" y="4740"/>
                  </a:lnTo>
                  <a:lnTo>
                    <a:pt x="2249" y="4737"/>
                  </a:lnTo>
                  <a:lnTo>
                    <a:pt x="2188" y="4734"/>
                  </a:lnTo>
                  <a:lnTo>
                    <a:pt x="2128" y="4728"/>
                  </a:lnTo>
                  <a:lnTo>
                    <a:pt x="2068" y="4721"/>
                  </a:lnTo>
                  <a:lnTo>
                    <a:pt x="2009" y="4713"/>
                  </a:lnTo>
                  <a:lnTo>
                    <a:pt x="1951" y="4704"/>
                  </a:lnTo>
                  <a:lnTo>
                    <a:pt x="1893" y="4693"/>
                  </a:lnTo>
                  <a:lnTo>
                    <a:pt x="1835" y="4680"/>
                  </a:lnTo>
                  <a:lnTo>
                    <a:pt x="1778" y="4666"/>
                  </a:lnTo>
                  <a:lnTo>
                    <a:pt x="1721" y="4651"/>
                  </a:lnTo>
                  <a:lnTo>
                    <a:pt x="1666" y="4634"/>
                  </a:lnTo>
                  <a:lnTo>
                    <a:pt x="1611" y="4616"/>
                  </a:lnTo>
                  <a:lnTo>
                    <a:pt x="1556" y="4597"/>
                  </a:lnTo>
                  <a:lnTo>
                    <a:pt x="1501" y="4576"/>
                  </a:lnTo>
                  <a:lnTo>
                    <a:pt x="1448" y="4554"/>
                  </a:lnTo>
                  <a:lnTo>
                    <a:pt x="1395" y="4531"/>
                  </a:lnTo>
                  <a:lnTo>
                    <a:pt x="1344" y="4507"/>
                  </a:lnTo>
                  <a:lnTo>
                    <a:pt x="1292" y="4482"/>
                  </a:lnTo>
                  <a:lnTo>
                    <a:pt x="1241" y="4455"/>
                  </a:lnTo>
                  <a:lnTo>
                    <a:pt x="1191" y="4426"/>
                  </a:lnTo>
                  <a:lnTo>
                    <a:pt x="1142" y="4398"/>
                  </a:lnTo>
                  <a:lnTo>
                    <a:pt x="1094" y="4368"/>
                  </a:lnTo>
                  <a:lnTo>
                    <a:pt x="1045" y="4337"/>
                  </a:lnTo>
                  <a:lnTo>
                    <a:pt x="999" y="4303"/>
                  </a:lnTo>
                  <a:lnTo>
                    <a:pt x="953" y="4270"/>
                  </a:lnTo>
                  <a:lnTo>
                    <a:pt x="908" y="4235"/>
                  </a:lnTo>
                  <a:lnTo>
                    <a:pt x="863" y="4199"/>
                  </a:lnTo>
                  <a:lnTo>
                    <a:pt x="819" y="4163"/>
                  </a:lnTo>
                  <a:lnTo>
                    <a:pt x="777" y="4125"/>
                  </a:lnTo>
                  <a:lnTo>
                    <a:pt x="735" y="4087"/>
                  </a:lnTo>
                  <a:lnTo>
                    <a:pt x="695" y="4046"/>
                  </a:lnTo>
                  <a:lnTo>
                    <a:pt x="656" y="4006"/>
                  </a:lnTo>
                  <a:lnTo>
                    <a:pt x="617" y="3964"/>
                  </a:lnTo>
                  <a:lnTo>
                    <a:pt x="579" y="3922"/>
                  </a:lnTo>
                  <a:lnTo>
                    <a:pt x="542" y="3878"/>
                  </a:lnTo>
                  <a:lnTo>
                    <a:pt x="506" y="3834"/>
                  </a:lnTo>
                  <a:lnTo>
                    <a:pt x="471" y="3788"/>
                  </a:lnTo>
                  <a:lnTo>
                    <a:pt x="438" y="3743"/>
                  </a:lnTo>
                  <a:lnTo>
                    <a:pt x="406" y="3696"/>
                  </a:lnTo>
                  <a:lnTo>
                    <a:pt x="375" y="3648"/>
                  </a:lnTo>
                  <a:lnTo>
                    <a:pt x="344" y="3599"/>
                  </a:lnTo>
                  <a:lnTo>
                    <a:pt x="315" y="3551"/>
                  </a:lnTo>
                  <a:lnTo>
                    <a:pt x="287" y="3500"/>
                  </a:lnTo>
                  <a:lnTo>
                    <a:pt x="259" y="3449"/>
                  </a:lnTo>
                  <a:lnTo>
                    <a:pt x="234" y="3399"/>
                  </a:lnTo>
                  <a:lnTo>
                    <a:pt x="210" y="3346"/>
                  </a:lnTo>
                  <a:lnTo>
                    <a:pt x="187" y="3293"/>
                  </a:lnTo>
                  <a:lnTo>
                    <a:pt x="165" y="3240"/>
                  </a:lnTo>
                  <a:lnTo>
                    <a:pt x="144" y="3186"/>
                  </a:lnTo>
                  <a:lnTo>
                    <a:pt x="125" y="3132"/>
                  </a:lnTo>
                  <a:lnTo>
                    <a:pt x="107" y="3075"/>
                  </a:lnTo>
                  <a:lnTo>
                    <a:pt x="90" y="3020"/>
                  </a:lnTo>
                  <a:lnTo>
                    <a:pt x="75" y="2963"/>
                  </a:lnTo>
                  <a:lnTo>
                    <a:pt x="61" y="2906"/>
                  </a:lnTo>
                  <a:lnTo>
                    <a:pt x="49" y="2848"/>
                  </a:lnTo>
                  <a:lnTo>
                    <a:pt x="37" y="2790"/>
                  </a:lnTo>
                  <a:lnTo>
                    <a:pt x="28" y="2732"/>
                  </a:lnTo>
                  <a:lnTo>
                    <a:pt x="20" y="2673"/>
                  </a:lnTo>
                  <a:lnTo>
                    <a:pt x="13" y="2613"/>
                  </a:lnTo>
                  <a:lnTo>
                    <a:pt x="7" y="2553"/>
                  </a:lnTo>
                  <a:lnTo>
                    <a:pt x="4" y="2493"/>
                  </a:lnTo>
                  <a:lnTo>
                    <a:pt x="1" y="2432"/>
                  </a:lnTo>
                  <a:lnTo>
                    <a:pt x="0" y="2371"/>
                  </a:lnTo>
                  <a:lnTo>
                    <a:pt x="1" y="2310"/>
                  </a:lnTo>
                  <a:lnTo>
                    <a:pt x="4" y="2249"/>
                  </a:lnTo>
                  <a:lnTo>
                    <a:pt x="7" y="2189"/>
                  </a:lnTo>
                  <a:lnTo>
                    <a:pt x="13" y="2129"/>
                  </a:lnTo>
                  <a:lnTo>
                    <a:pt x="20" y="2069"/>
                  </a:lnTo>
                  <a:lnTo>
                    <a:pt x="28" y="2011"/>
                  </a:lnTo>
                  <a:lnTo>
                    <a:pt x="37" y="1952"/>
                  </a:lnTo>
                  <a:lnTo>
                    <a:pt x="49" y="1894"/>
                  </a:lnTo>
                  <a:lnTo>
                    <a:pt x="61" y="1837"/>
                  </a:lnTo>
                  <a:lnTo>
                    <a:pt x="75" y="1779"/>
                  </a:lnTo>
                  <a:lnTo>
                    <a:pt x="90" y="1723"/>
                  </a:lnTo>
                  <a:lnTo>
                    <a:pt x="107" y="1667"/>
                  </a:lnTo>
                  <a:lnTo>
                    <a:pt x="125" y="1611"/>
                  </a:lnTo>
                  <a:lnTo>
                    <a:pt x="144" y="1557"/>
                  </a:lnTo>
                  <a:lnTo>
                    <a:pt x="165" y="1503"/>
                  </a:lnTo>
                  <a:lnTo>
                    <a:pt x="187" y="1450"/>
                  </a:lnTo>
                  <a:lnTo>
                    <a:pt x="210" y="1397"/>
                  </a:lnTo>
                  <a:lnTo>
                    <a:pt x="234" y="1344"/>
                  </a:lnTo>
                  <a:lnTo>
                    <a:pt x="259" y="1293"/>
                  </a:lnTo>
                  <a:lnTo>
                    <a:pt x="287" y="1242"/>
                  </a:lnTo>
                  <a:lnTo>
                    <a:pt x="315" y="1191"/>
                  </a:lnTo>
                  <a:lnTo>
                    <a:pt x="344" y="1143"/>
                  </a:lnTo>
                  <a:lnTo>
                    <a:pt x="375" y="1095"/>
                  </a:lnTo>
                  <a:lnTo>
                    <a:pt x="406" y="1046"/>
                  </a:lnTo>
                  <a:lnTo>
                    <a:pt x="438" y="999"/>
                  </a:lnTo>
                  <a:lnTo>
                    <a:pt x="471" y="954"/>
                  </a:lnTo>
                  <a:lnTo>
                    <a:pt x="506" y="908"/>
                  </a:lnTo>
                  <a:lnTo>
                    <a:pt x="542" y="864"/>
                  </a:lnTo>
                  <a:lnTo>
                    <a:pt x="579" y="820"/>
                  </a:lnTo>
                  <a:lnTo>
                    <a:pt x="617" y="778"/>
                  </a:lnTo>
                  <a:lnTo>
                    <a:pt x="656" y="736"/>
                  </a:lnTo>
                  <a:lnTo>
                    <a:pt x="695" y="696"/>
                  </a:lnTo>
                  <a:lnTo>
                    <a:pt x="735" y="656"/>
                  </a:lnTo>
                  <a:lnTo>
                    <a:pt x="777" y="618"/>
                  </a:lnTo>
                  <a:lnTo>
                    <a:pt x="819" y="580"/>
                  </a:lnTo>
                  <a:lnTo>
                    <a:pt x="863" y="543"/>
                  </a:lnTo>
                  <a:lnTo>
                    <a:pt x="908" y="507"/>
                  </a:lnTo>
                  <a:lnTo>
                    <a:pt x="953" y="473"/>
                  </a:lnTo>
                  <a:lnTo>
                    <a:pt x="999" y="439"/>
                  </a:lnTo>
                  <a:lnTo>
                    <a:pt x="1045" y="406"/>
                  </a:lnTo>
                  <a:lnTo>
                    <a:pt x="1094" y="375"/>
                  </a:lnTo>
                  <a:lnTo>
                    <a:pt x="1142" y="345"/>
                  </a:lnTo>
                  <a:lnTo>
                    <a:pt x="1191" y="316"/>
                  </a:lnTo>
                  <a:lnTo>
                    <a:pt x="1241" y="287"/>
                  </a:lnTo>
                  <a:lnTo>
                    <a:pt x="1292" y="261"/>
                  </a:lnTo>
                  <a:lnTo>
                    <a:pt x="1344" y="235"/>
                  </a:lnTo>
                  <a:lnTo>
                    <a:pt x="1395" y="211"/>
                  </a:lnTo>
                  <a:lnTo>
                    <a:pt x="1448" y="188"/>
                  </a:lnTo>
                  <a:lnTo>
                    <a:pt x="1501" y="166"/>
                  </a:lnTo>
                  <a:lnTo>
                    <a:pt x="1556" y="145"/>
                  </a:lnTo>
                  <a:lnTo>
                    <a:pt x="1611" y="126"/>
                  </a:lnTo>
                  <a:lnTo>
                    <a:pt x="1666" y="109"/>
                  </a:lnTo>
                  <a:lnTo>
                    <a:pt x="1721" y="91"/>
                  </a:lnTo>
                  <a:lnTo>
                    <a:pt x="1778" y="76"/>
                  </a:lnTo>
                  <a:lnTo>
                    <a:pt x="1835" y="62"/>
                  </a:lnTo>
                  <a:lnTo>
                    <a:pt x="1893" y="50"/>
                  </a:lnTo>
                  <a:lnTo>
                    <a:pt x="1951" y="38"/>
                  </a:lnTo>
                  <a:lnTo>
                    <a:pt x="2009" y="29"/>
                  </a:lnTo>
                  <a:lnTo>
                    <a:pt x="2068" y="21"/>
                  </a:lnTo>
                  <a:lnTo>
                    <a:pt x="2128" y="14"/>
                  </a:lnTo>
                  <a:lnTo>
                    <a:pt x="2188" y="8"/>
                  </a:lnTo>
                  <a:lnTo>
                    <a:pt x="2249" y="5"/>
                  </a:lnTo>
                  <a:lnTo>
                    <a:pt x="2309" y="3"/>
                  </a:lnTo>
                  <a:lnTo>
                    <a:pt x="2370" y="1"/>
                  </a:lnTo>
                  <a:lnTo>
                    <a:pt x="23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" descr="" title=""/>
            <p:cNvSpPr>
              <a:spLocks noEditPoints="1"/>
            </p:cNvSpPr>
            <p:nvPr/>
          </p:nvSpPr>
          <p:spPr bwMode="auto">
            <a:xfrm>
              <a:off x="1633" y="1249"/>
              <a:ext cx="2614" cy="2614"/>
            </a:xfrm>
            <a:custGeom>
              <a:avLst/>
              <a:gdLst>
                <a:gd name="T0" fmla="*/ 555 w 5228"/>
                <a:gd name="T1" fmla="*/ 1300 h 5228"/>
                <a:gd name="T2" fmla="*/ 444 w 5228"/>
                <a:gd name="T3" fmla="*/ 1273 h 5228"/>
                <a:gd name="T4" fmla="*/ 343 w 5228"/>
                <a:gd name="T5" fmla="*/ 1228 h 5228"/>
                <a:gd name="T6" fmla="*/ 251 w 5228"/>
                <a:gd name="T7" fmla="*/ 1168 h 5228"/>
                <a:gd name="T8" fmla="*/ 170 w 5228"/>
                <a:gd name="T9" fmla="*/ 1093 h 5228"/>
                <a:gd name="T10" fmla="*/ 103 w 5228"/>
                <a:gd name="T11" fmla="*/ 1006 h 5228"/>
                <a:gd name="T12" fmla="*/ 52 w 5228"/>
                <a:gd name="T13" fmla="*/ 908 h 5228"/>
                <a:gd name="T14" fmla="*/ 17 w 5228"/>
                <a:gd name="T15" fmla="*/ 801 h 5228"/>
                <a:gd name="T16" fmla="*/ 1 w 5228"/>
                <a:gd name="T17" fmla="*/ 688 h 5228"/>
                <a:gd name="T18" fmla="*/ 6 w 5228"/>
                <a:gd name="T19" fmla="*/ 571 h 5228"/>
                <a:gd name="T20" fmla="*/ 30 w 5228"/>
                <a:gd name="T21" fmla="*/ 460 h 5228"/>
                <a:gd name="T22" fmla="*/ 72 w 5228"/>
                <a:gd name="T23" fmla="*/ 356 h 5228"/>
                <a:gd name="T24" fmla="*/ 130 w 5228"/>
                <a:gd name="T25" fmla="*/ 263 h 5228"/>
                <a:gd name="T26" fmla="*/ 203 w 5228"/>
                <a:gd name="T27" fmla="*/ 181 h 5228"/>
                <a:gd name="T28" fmla="*/ 289 w 5228"/>
                <a:gd name="T29" fmla="*/ 112 h 5228"/>
                <a:gd name="T30" fmla="*/ 385 w 5228"/>
                <a:gd name="T31" fmla="*/ 58 h 5228"/>
                <a:gd name="T32" fmla="*/ 491 w 5228"/>
                <a:gd name="T33" fmla="*/ 21 h 5228"/>
                <a:gd name="T34" fmla="*/ 604 w 5228"/>
                <a:gd name="T35" fmla="*/ 2 h 5228"/>
                <a:gd name="T36" fmla="*/ 721 w 5228"/>
                <a:gd name="T37" fmla="*/ 4 h 5228"/>
                <a:gd name="T38" fmla="*/ 833 w 5228"/>
                <a:gd name="T39" fmla="*/ 25 h 5228"/>
                <a:gd name="T40" fmla="*/ 937 w 5228"/>
                <a:gd name="T41" fmla="*/ 65 h 5228"/>
                <a:gd name="T42" fmla="*/ 1032 w 5228"/>
                <a:gd name="T43" fmla="*/ 121 h 5228"/>
                <a:gd name="T44" fmla="*/ 1116 w 5228"/>
                <a:gd name="T45" fmla="*/ 192 h 5228"/>
                <a:gd name="T46" fmla="*/ 1187 w 5228"/>
                <a:gd name="T47" fmla="*/ 276 h 5228"/>
                <a:gd name="T48" fmla="*/ 1243 w 5228"/>
                <a:gd name="T49" fmla="*/ 371 h 5228"/>
                <a:gd name="T50" fmla="*/ 1283 w 5228"/>
                <a:gd name="T51" fmla="*/ 475 h 5228"/>
                <a:gd name="T52" fmla="*/ 1304 w 5228"/>
                <a:gd name="T53" fmla="*/ 587 h 5228"/>
                <a:gd name="T54" fmla="*/ 1306 w 5228"/>
                <a:gd name="T55" fmla="*/ 704 h 5228"/>
                <a:gd name="T56" fmla="*/ 1287 w 5228"/>
                <a:gd name="T57" fmla="*/ 817 h 5228"/>
                <a:gd name="T58" fmla="*/ 1250 w 5228"/>
                <a:gd name="T59" fmla="*/ 923 h 5228"/>
                <a:gd name="T60" fmla="*/ 1196 w 5228"/>
                <a:gd name="T61" fmla="*/ 1019 h 5228"/>
                <a:gd name="T62" fmla="*/ 1127 w 5228"/>
                <a:gd name="T63" fmla="*/ 1105 h 5228"/>
                <a:gd name="T64" fmla="*/ 1045 w 5228"/>
                <a:gd name="T65" fmla="*/ 1178 h 5228"/>
                <a:gd name="T66" fmla="*/ 951 w 5228"/>
                <a:gd name="T67" fmla="*/ 1236 h 5228"/>
                <a:gd name="T68" fmla="*/ 848 w 5228"/>
                <a:gd name="T69" fmla="*/ 1278 h 5228"/>
                <a:gd name="T70" fmla="*/ 737 w 5228"/>
                <a:gd name="T71" fmla="*/ 1302 h 5228"/>
                <a:gd name="T72" fmla="*/ 283 w 5228"/>
                <a:gd name="T73" fmla="*/ 955 h 5228"/>
                <a:gd name="T74" fmla="*/ 315 w 5228"/>
                <a:gd name="T75" fmla="*/ 846 h 5228"/>
                <a:gd name="T76" fmla="*/ 337 w 5228"/>
                <a:gd name="T77" fmla="*/ 787 h 5228"/>
                <a:gd name="T78" fmla="*/ 362 w 5228"/>
                <a:gd name="T79" fmla="*/ 740 h 5228"/>
                <a:gd name="T80" fmla="*/ 389 w 5228"/>
                <a:gd name="T81" fmla="*/ 706 h 5228"/>
                <a:gd name="T82" fmla="*/ 423 w 5228"/>
                <a:gd name="T83" fmla="*/ 680 h 5228"/>
                <a:gd name="T84" fmla="*/ 464 w 5228"/>
                <a:gd name="T85" fmla="*/ 667 h 5228"/>
                <a:gd name="T86" fmla="*/ 501 w 5228"/>
                <a:gd name="T87" fmla="*/ 668 h 5228"/>
                <a:gd name="T88" fmla="*/ 536 w 5228"/>
                <a:gd name="T89" fmla="*/ 685 h 5228"/>
                <a:gd name="T90" fmla="*/ 574 w 5228"/>
                <a:gd name="T91" fmla="*/ 721 h 5228"/>
                <a:gd name="T92" fmla="*/ 609 w 5228"/>
                <a:gd name="T93" fmla="*/ 773 h 5228"/>
                <a:gd name="T94" fmla="*/ 654 w 5228"/>
                <a:gd name="T95" fmla="*/ 864 h 5228"/>
                <a:gd name="T96" fmla="*/ 699 w 5228"/>
                <a:gd name="T97" fmla="*/ 773 h 5228"/>
                <a:gd name="T98" fmla="*/ 734 w 5228"/>
                <a:gd name="T99" fmla="*/ 721 h 5228"/>
                <a:gd name="T100" fmla="*/ 772 w 5228"/>
                <a:gd name="T101" fmla="*/ 685 h 5228"/>
                <a:gd name="T102" fmla="*/ 807 w 5228"/>
                <a:gd name="T103" fmla="*/ 668 h 5228"/>
                <a:gd name="T104" fmla="*/ 850 w 5228"/>
                <a:gd name="T105" fmla="*/ 668 h 5228"/>
                <a:gd name="T106" fmla="*/ 890 w 5228"/>
                <a:gd name="T107" fmla="*/ 683 h 5228"/>
                <a:gd name="T108" fmla="*/ 923 w 5228"/>
                <a:gd name="T109" fmla="*/ 710 h 5228"/>
                <a:gd name="T110" fmla="*/ 949 w 5228"/>
                <a:gd name="T111" fmla="*/ 746 h 5228"/>
                <a:gd name="T112" fmla="*/ 974 w 5228"/>
                <a:gd name="T113" fmla="*/ 795 h 5228"/>
                <a:gd name="T114" fmla="*/ 996 w 5228"/>
                <a:gd name="T115" fmla="*/ 855 h 5228"/>
                <a:gd name="T116" fmla="*/ 1067 w 5228"/>
                <a:gd name="T117" fmla="*/ 955 h 5228"/>
                <a:gd name="T118" fmla="*/ 283 w 5228"/>
                <a:gd name="T119" fmla="*/ 955 h 52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28" h="5228">
                  <a:moveTo>
                    <a:pt x="2614" y="5227"/>
                  </a:moveTo>
                  <a:lnTo>
                    <a:pt x="2547" y="5227"/>
                  </a:lnTo>
                  <a:lnTo>
                    <a:pt x="2480" y="5225"/>
                  </a:lnTo>
                  <a:lnTo>
                    <a:pt x="2414" y="5221"/>
                  </a:lnTo>
                  <a:lnTo>
                    <a:pt x="2347" y="5214"/>
                  </a:lnTo>
                  <a:lnTo>
                    <a:pt x="2281" y="5207"/>
                  </a:lnTo>
                  <a:lnTo>
                    <a:pt x="2217" y="5198"/>
                  </a:lnTo>
                  <a:lnTo>
                    <a:pt x="2152" y="5188"/>
                  </a:lnTo>
                  <a:lnTo>
                    <a:pt x="2088" y="5175"/>
                  </a:lnTo>
                  <a:lnTo>
                    <a:pt x="2024" y="5161"/>
                  </a:lnTo>
                  <a:lnTo>
                    <a:pt x="1961" y="5146"/>
                  </a:lnTo>
                  <a:lnTo>
                    <a:pt x="1899" y="5129"/>
                  </a:lnTo>
                  <a:lnTo>
                    <a:pt x="1838" y="5111"/>
                  </a:lnTo>
                  <a:lnTo>
                    <a:pt x="1776" y="5091"/>
                  </a:lnTo>
                  <a:lnTo>
                    <a:pt x="1715" y="5069"/>
                  </a:lnTo>
                  <a:lnTo>
                    <a:pt x="1657" y="5047"/>
                  </a:lnTo>
                  <a:lnTo>
                    <a:pt x="1597" y="5023"/>
                  </a:lnTo>
                  <a:lnTo>
                    <a:pt x="1539" y="4998"/>
                  </a:lnTo>
                  <a:lnTo>
                    <a:pt x="1482" y="4970"/>
                  </a:lnTo>
                  <a:lnTo>
                    <a:pt x="1425" y="4942"/>
                  </a:lnTo>
                  <a:lnTo>
                    <a:pt x="1369" y="4912"/>
                  </a:lnTo>
                  <a:lnTo>
                    <a:pt x="1313" y="4881"/>
                  </a:lnTo>
                  <a:lnTo>
                    <a:pt x="1259" y="4849"/>
                  </a:lnTo>
                  <a:lnTo>
                    <a:pt x="1206" y="4816"/>
                  </a:lnTo>
                  <a:lnTo>
                    <a:pt x="1153" y="4781"/>
                  </a:lnTo>
                  <a:lnTo>
                    <a:pt x="1101" y="4745"/>
                  </a:lnTo>
                  <a:lnTo>
                    <a:pt x="1051" y="4709"/>
                  </a:lnTo>
                  <a:lnTo>
                    <a:pt x="1001" y="4671"/>
                  </a:lnTo>
                  <a:lnTo>
                    <a:pt x="952" y="4631"/>
                  </a:lnTo>
                  <a:lnTo>
                    <a:pt x="904" y="4591"/>
                  </a:lnTo>
                  <a:lnTo>
                    <a:pt x="857" y="4548"/>
                  </a:lnTo>
                  <a:lnTo>
                    <a:pt x="811" y="4506"/>
                  </a:lnTo>
                  <a:lnTo>
                    <a:pt x="766" y="4462"/>
                  </a:lnTo>
                  <a:lnTo>
                    <a:pt x="722" y="4417"/>
                  </a:lnTo>
                  <a:lnTo>
                    <a:pt x="680" y="4371"/>
                  </a:lnTo>
                  <a:lnTo>
                    <a:pt x="638" y="4325"/>
                  </a:lnTo>
                  <a:lnTo>
                    <a:pt x="598" y="4277"/>
                  </a:lnTo>
                  <a:lnTo>
                    <a:pt x="558" y="4228"/>
                  </a:lnTo>
                  <a:lnTo>
                    <a:pt x="520" y="4177"/>
                  </a:lnTo>
                  <a:lnTo>
                    <a:pt x="483" y="4127"/>
                  </a:lnTo>
                  <a:lnTo>
                    <a:pt x="447" y="4075"/>
                  </a:lnTo>
                  <a:lnTo>
                    <a:pt x="412" y="4023"/>
                  </a:lnTo>
                  <a:lnTo>
                    <a:pt x="379" y="3969"/>
                  </a:lnTo>
                  <a:lnTo>
                    <a:pt x="347" y="3915"/>
                  </a:lnTo>
                  <a:lnTo>
                    <a:pt x="316" y="3860"/>
                  </a:lnTo>
                  <a:lnTo>
                    <a:pt x="287" y="3804"/>
                  </a:lnTo>
                  <a:lnTo>
                    <a:pt x="258" y="3747"/>
                  </a:lnTo>
                  <a:lnTo>
                    <a:pt x="232" y="3689"/>
                  </a:lnTo>
                  <a:lnTo>
                    <a:pt x="206" y="3631"/>
                  </a:lnTo>
                  <a:lnTo>
                    <a:pt x="182" y="3573"/>
                  </a:lnTo>
                  <a:lnTo>
                    <a:pt x="159" y="3513"/>
                  </a:lnTo>
                  <a:lnTo>
                    <a:pt x="137" y="3452"/>
                  </a:lnTo>
                  <a:lnTo>
                    <a:pt x="118" y="3391"/>
                  </a:lnTo>
                  <a:lnTo>
                    <a:pt x="99" y="3330"/>
                  </a:lnTo>
                  <a:lnTo>
                    <a:pt x="83" y="3267"/>
                  </a:lnTo>
                  <a:lnTo>
                    <a:pt x="67" y="3204"/>
                  </a:lnTo>
                  <a:lnTo>
                    <a:pt x="53" y="3141"/>
                  </a:lnTo>
                  <a:lnTo>
                    <a:pt x="41" y="3076"/>
                  </a:lnTo>
                  <a:lnTo>
                    <a:pt x="30" y="3012"/>
                  </a:lnTo>
                  <a:lnTo>
                    <a:pt x="21" y="2947"/>
                  </a:lnTo>
                  <a:lnTo>
                    <a:pt x="14" y="2881"/>
                  </a:lnTo>
                  <a:lnTo>
                    <a:pt x="8" y="2815"/>
                  </a:lnTo>
                  <a:lnTo>
                    <a:pt x="3" y="2749"/>
                  </a:lnTo>
                  <a:lnTo>
                    <a:pt x="1" y="2682"/>
                  </a:lnTo>
                  <a:lnTo>
                    <a:pt x="0" y="2614"/>
                  </a:lnTo>
                  <a:lnTo>
                    <a:pt x="1" y="2546"/>
                  </a:lnTo>
                  <a:lnTo>
                    <a:pt x="3" y="2479"/>
                  </a:lnTo>
                  <a:lnTo>
                    <a:pt x="8" y="2413"/>
                  </a:lnTo>
                  <a:lnTo>
                    <a:pt x="14" y="2347"/>
                  </a:lnTo>
                  <a:lnTo>
                    <a:pt x="21" y="2281"/>
                  </a:lnTo>
                  <a:lnTo>
                    <a:pt x="30" y="2217"/>
                  </a:lnTo>
                  <a:lnTo>
                    <a:pt x="41" y="2152"/>
                  </a:lnTo>
                  <a:lnTo>
                    <a:pt x="53" y="2088"/>
                  </a:lnTo>
                  <a:lnTo>
                    <a:pt x="67" y="2024"/>
                  </a:lnTo>
                  <a:lnTo>
                    <a:pt x="83" y="1961"/>
                  </a:lnTo>
                  <a:lnTo>
                    <a:pt x="99" y="1899"/>
                  </a:lnTo>
                  <a:lnTo>
                    <a:pt x="118" y="1838"/>
                  </a:lnTo>
                  <a:lnTo>
                    <a:pt x="137" y="1777"/>
                  </a:lnTo>
                  <a:lnTo>
                    <a:pt x="159" y="1716"/>
                  </a:lnTo>
                  <a:lnTo>
                    <a:pt x="182" y="1656"/>
                  </a:lnTo>
                  <a:lnTo>
                    <a:pt x="206" y="1597"/>
                  </a:lnTo>
                  <a:lnTo>
                    <a:pt x="232" y="1539"/>
                  </a:lnTo>
                  <a:lnTo>
                    <a:pt x="258" y="1482"/>
                  </a:lnTo>
                  <a:lnTo>
                    <a:pt x="287" y="1424"/>
                  </a:lnTo>
                  <a:lnTo>
                    <a:pt x="316" y="1369"/>
                  </a:lnTo>
                  <a:lnTo>
                    <a:pt x="347" y="1313"/>
                  </a:lnTo>
                  <a:lnTo>
                    <a:pt x="379" y="1259"/>
                  </a:lnTo>
                  <a:lnTo>
                    <a:pt x="412" y="1205"/>
                  </a:lnTo>
                  <a:lnTo>
                    <a:pt x="447" y="1153"/>
                  </a:lnTo>
                  <a:lnTo>
                    <a:pt x="483" y="1102"/>
                  </a:lnTo>
                  <a:lnTo>
                    <a:pt x="520" y="1051"/>
                  </a:lnTo>
                  <a:lnTo>
                    <a:pt x="558" y="1000"/>
                  </a:lnTo>
                  <a:lnTo>
                    <a:pt x="598" y="952"/>
                  </a:lnTo>
                  <a:lnTo>
                    <a:pt x="638" y="903"/>
                  </a:lnTo>
                  <a:lnTo>
                    <a:pt x="680" y="857"/>
                  </a:lnTo>
                  <a:lnTo>
                    <a:pt x="722" y="811"/>
                  </a:lnTo>
                  <a:lnTo>
                    <a:pt x="766" y="766"/>
                  </a:lnTo>
                  <a:lnTo>
                    <a:pt x="811" y="722"/>
                  </a:lnTo>
                  <a:lnTo>
                    <a:pt x="857" y="680"/>
                  </a:lnTo>
                  <a:lnTo>
                    <a:pt x="904" y="637"/>
                  </a:lnTo>
                  <a:lnTo>
                    <a:pt x="952" y="597"/>
                  </a:lnTo>
                  <a:lnTo>
                    <a:pt x="1001" y="558"/>
                  </a:lnTo>
                  <a:lnTo>
                    <a:pt x="1051" y="520"/>
                  </a:lnTo>
                  <a:lnTo>
                    <a:pt x="1101" y="483"/>
                  </a:lnTo>
                  <a:lnTo>
                    <a:pt x="1153" y="447"/>
                  </a:lnTo>
                  <a:lnTo>
                    <a:pt x="1206" y="413"/>
                  </a:lnTo>
                  <a:lnTo>
                    <a:pt x="1259" y="379"/>
                  </a:lnTo>
                  <a:lnTo>
                    <a:pt x="1313" y="347"/>
                  </a:lnTo>
                  <a:lnTo>
                    <a:pt x="1369" y="316"/>
                  </a:lnTo>
                  <a:lnTo>
                    <a:pt x="1425" y="286"/>
                  </a:lnTo>
                  <a:lnTo>
                    <a:pt x="1482" y="258"/>
                  </a:lnTo>
                  <a:lnTo>
                    <a:pt x="1539" y="231"/>
                  </a:lnTo>
                  <a:lnTo>
                    <a:pt x="1597" y="205"/>
                  </a:lnTo>
                  <a:lnTo>
                    <a:pt x="1657" y="181"/>
                  </a:lnTo>
                  <a:lnTo>
                    <a:pt x="1715" y="159"/>
                  </a:lnTo>
                  <a:lnTo>
                    <a:pt x="1776" y="137"/>
                  </a:lnTo>
                  <a:lnTo>
                    <a:pt x="1838" y="118"/>
                  </a:lnTo>
                  <a:lnTo>
                    <a:pt x="1899" y="99"/>
                  </a:lnTo>
                  <a:lnTo>
                    <a:pt x="1961" y="82"/>
                  </a:lnTo>
                  <a:lnTo>
                    <a:pt x="2024" y="67"/>
                  </a:lnTo>
                  <a:lnTo>
                    <a:pt x="2088" y="53"/>
                  </a:lnTo>
                  <a:lnTo>
                    <a:pt x="2152" y="40"/>
                  </a:lnTo>
                  <a:lnTo>
                    <a:pt x="2217" y="30"/>
                  </a:lnTo>
                  <a:lnTo>
                    <a:pt x="2281" y="21"/>
                  </a:lnTo>
                  <a:lnTo>
                    <a:pt x="2347" y="14"/>
                  </a:lnTo>
                  <a:lnTo>
                    <a:pt x="2414" y="8"/>
                  </a:lnTo>
                  <a:lnTo>
                    <a:pt x="2480" y="4"/>
                  </a:lnTo>
                  <a:lnTo>
                    <a:pt x="2547" y="1"/>
                  </a:lnTo>
                  <a:lnTo>
                    <a:pt x="2614" y="0"/>
                  </a:lnTo>
                  <a:lnTo>
                    <a:pt x="2682" y="1"/>
                  </a:lnTo>
                  <a:lnTo>
                    <a:pt x="2749" y="4"/>
                  </a:lnTo>
                  <a:lnTo>
                    <a:pt x="2816" y="8"/>
                  </a:lnTo>
                  <a:lnTo>
                    <a:pt x="2881" y="14"/>
                  </a:lnTo>
                  <a:lnTo>
                    <a:pt x="2947" y="21"/>
                  </a:lnTo>
                  <a:lnTo>
                    <a:pt x="3013" y="30"/>
                  </a:lnTo>
                  <a:lnTo>
                    <a:pt x="3077" y="40"/>
                  </a:lnTo>
                  <a:lnTo>
                    <a:pt x="3140" y="53"/>
                  </a:lnTo>
                  <a:lnTo>
                    <a:pt x="3205" y="67"/>
                  </a:lnTo>
                  <a:lnTo>
                    <a:pt x="3267" y="82"/>
                  </a:lnTo>
                  <a:lnTo>
                    <a:pt x="3329" y="99"/>
                  </a:lnTo>
                  <a:lnTo>
                    <a:pt x="3392" y="118"/>
                  </a:lnTo>
                  <a:lnTo>
                    <a:pt x="3453" y="137"/>
                  </a:lnTo>
                  <a:lnTo>
                    <a:pt x="3513" y="159"/>
                  </a:lnTo>
                  <a:lnTo>
                    <a:pt x="3573" y="181"/>
                  </a:lnTo>
                  <a:lnTo>
                    <a:pt x="3631" y="205"/>
                  </a:lnTo>
                  <a:lnTo>
                    <a:pt x="3690" y="231"/>
                  </a:lnTo>
                  <a:lnTo>
                    <a:pt x="3748" y="258"/>
                  </a:lnTo>
                  <a:lnTo>
                    <a:pt x="3804" y="286"/>
                  </a:lnTo>
                  <a:lnTo>
                    <a:pt x="3861" y="316"/>
                  </a:lnTo>
                  <a:lnTo>
                    <a:pt x="3915" y="347"/>
                  </a:lnTo>
                  <a:lnTo>
                    <a:pt x="3970" y="379"/>
                  </a:lnTo>
                  <a:lnTo>
                    <a:pt x="4023" y="413"/>
                  </a:lnTo>
                  <a:lnTo>
                    <a:pt x="4076" y="447"/>
                  </a:lnTo>
                  <a:lnTo>
                    <a:pt x="4128" y="483"/>
                  </a:lnTo>
                  <a:lnTo>
                    <a:pt x="4178" y="520"/>
                  </a:lnTo>
                  <a:lnTo>
                    <a:pt x="4228" y="558"/>
                  </a:lnTo>
                  <a:lnTo>
                    <a:pt x="4276" y="597"/>
                  </a:lnTo>
                  <a:lnTo>
                    <a:pt x="4325" y="637"/>
                  </a:lnTo>
                  <a:lnTo>
                    <a:pt x="4372" y="680"/>
                  </a:lnTo>
                  <a:lnTo>
                    <a:pt x="4418" y="722"/>
                  </a:lnTo>
                  <a:lnTo>
                    <a:pt x="4463" y="766"/>
                  </a:lnTo>
                  <a:lnTo>
                    <a:pt x="4507" y="811"/>
                  </a:lnTo>
                  <a:lnTo>
                    <a:pt x="4549" y="857"/>
                  </a:lnTo>
                  <a:lnTo>
                    <a:pt x="4591" y="903"/>
                  </a:lnTo>
                  <a:lnTo>
                    <a:pt x="4631" y="952"/>
                  </a:lnTo>
                  <a:lnTo>
                    <a:pt x="4670" y="1000"/>
                  </a:lnTo>
                  <a:lnTo>
                    <a:pt x="4708" y="1051"/>
                  </a:lnTo>
                  <a:lnTo>
                    <a:pt x="4746" y="1102"/>
                  </a:lnTo>
                  <a:lnTo>
                    <a:pt x="4782" y="1153"/>
                  </a:lnTo>
                  <a:lnTo>
                    <a:pt x="4817" y="1205"/>
                  </a:lnTo>
                  <a:lnTo>
                    <a:pt x="4850" y="1259"/>
                  </a:lnTo>
                  <a:lnTo>
                    <a:pt x="4882" y="1313"/>
                  </a:lnTo>
                  <a:lnTo>
                    <a:pt x="4912" y="1369"/>
                  </a:lnTo>
                  <a:lnTo>
                    <a:pt x="4942" y="1424"/>
                  </a:lnTo>
                  <a:lnTo>
                    <a:pt x="4971" y="1482"/>
                  </a:lnTo>
                  <a:lnTo>
                    <a:pt x="4998" y="1539"/>
                  </a:lnTo>
                  <a:lnTo>
                    <a:pt x="5023" y="1597"/>
                  </a:lnTo>
                  <a:lnTo>
                    <a:pt x="5047" y="1656"/>
                  </a:lnTo>
                  <a:lnTo>
                    <a:pt x="5070" y="1716"/>
                  </a:lnTo>
                  <a:lnTo>
                    <a:pt x="5091" y="1777"/>
                  </a:lnTo>
                  <a:lnTo>
                    <a:pt x="5110" y="1838"/>
                  </a:lnTo>
                  <a:lnTo>
                    <a:pt x="5129" y="1899"/>
                  </a:lnTo>
                  <a:lnTo>
                    <a:pt x="5146" y="1961"/>
                  </a:lnTo>
                  <a:lnTo>
                    <a:pt x="5161" y="2024"/>
                  </a:lnTo>
                  <a:lnTo>
                    <a:pt x="5175" y="2088"/>
                  </a:lnTo>
                  <a:lnTo>
                    <a:pt x="5188" y="2152"/>
                  </a:lnTo>
                  <a:lnTo>
                    <a:pt x="5198" y="2217"/>
                  </a:lnTo>
                  <a:lnTo>
                    <a:pt x="5207" y="2281"/>
                  </a:lnTo>
                  <a:lnTo>
                    <a:pt x="5215" y="2347"/>
                  </a:lnTo>
                  <a:lnTo>
                    <a:pt x="5221" y="2413"/>
                  </a:lnTo>
                  <a:lnTo>
                    <a:pt x="5225" y="2479"/>
                  </a:lnTo>
                  <a:lnTo>
                    <a:pt x="5228" y="2546"/>
                  </a:lnTo>
                  <a:lnTo>
                    <a:pt x="5228" y="2614"/>
                  </a:lnTo>
                  <a:lnTo>
                    <a:pt x="5228" y="2682"/>
                  </a:lnTo>
                  <a:lnTo>
                    <a:pt x="5225" y="2749"/>
                  </a:lnTo>
                  <a:lnTo>
                    <a:pt x="5221" y="2815"/>
                  </a:lnTo>
                  <a:lnTo>
                    <a:pt x="5215" y="2881"/>
                  </a:lnTo>
                  <a:lnTo>
                    <a:pt x="5207" y="2947"/>
                  </a:lnTo>
                  <a:lnTo>
                    <a:pt x="5198" y="3012"/>
                  </a:lnTo>
                  <a:lnTo>
                    <a:pt x="5188" y="3076"/>
                  </a:lnTo>
                  <a:lnTo>
                    <a:pt x="5175" y="3141"/>
                  </a:lnTo>
                  <a:lnTo>
                    <a:pt x="5161" y="3204"/>
                  </a:lnTo>
                  <a:lnTo>
                    <a:pt x="5146" y="3267"/>
                  </a:lnTo>
                  <a:lnTo>
                    <a:pt x="5129" y="3330"/>
                  </a:lnTo>
                  <a:lnTo>
                    <a:pt x="5110" y="3391"/>
                  </a:lnTo>
                  <a:lnTo>
                    <a:pt x="5091" y="3452"/>
                  </a:lnTo>
                  <a:lnTo>
                    <a:pt x="5070" y="3513"/>
                  </a:lnTo>
                  <a:lnTo>
                    <a:pt x="5047" y="3573"/>
                  </a:lnTo>
                  <a:lnTo>
                    <a:pt x="5023" y="3631"/>
                  </a:lnTo>
                  <a:lnTo>
                    <a:pt x="4998" y="3689"/>
                  </a:lnTo>
                  <a:lnTo>
                    <a:pt x="4971" y="3747"/>
                  </a:lnTo>
                  <a:lnTo>
                    <a:pt x="4942" y="3804"/>
                  </a:lnTo>
                  <a:lnTo>
                    <a:pt x="4912" y="3860"/>
                  </a:lnTo>
                  <a:lnTo>
                    <a:pt x="4882" y="3915"/>
                  </a:lnTo>
                  <a:lnTo>
                    <a:pt x="4850" y="3969"/>
                  </a:lnTo>
                  <a:lnTo>
                    <a:pt x="4817" y="4023"/>
                  </a:lnTo>
                  <a:lnTo>
                    <a:pt x="4782" y="4075"/>
                  </a:lnTo>
                  <a:lnTo>
                    <a:pt x="4746" y="4127"/>
                  </a:lnTo>
                  <a:lnTo>
                    <a:pt x="4708" y="4177"/>
                  </a:lnTo>
                  <a:lnTo>
                    <a:pt x="4670" y="4228"/>
                  </a:lnTo>
                  <a:lnTo>
                    <a:pt x="4631" y="4277"/>
                  </a:lnTo>
                  <a:lnTo>
                    <a:pt x="4591" y="4325"/>
                  </a:lnTo>
                  <a:lnTo>
                    <a:pt x="4549" y="4371"/>
                  </a:lnTo>
                  <a:lnTo>
                    <a:pt x="4507" y="4417"/>
                  </a:lnTo>
                  <a:lnTo>
                    <a:pt x="4463" y="4462"/>
                  </a:lnTo>
                  <a:lnTo>
                    <a:pt x="4418" y="4506"/>
                  </a:lnTo>
                  <a:lnTo>
                    <a:pt x="4372" y="4548"/>
                  </a:lnTo>
                  <a:lnTo>
                    <a:pt x="4325" y="4591"/>
                  </a:lnTo>
                  <a:lnTo>
                    <a:pt x="4276" y="4631"/>
                  </a:lnTo>
                  <a:lnTo>
                    <a:pt x="4228" y="4671"/>
                  </a:lnTo>
                  <a:lnTo>
                    <a:pt x="4178" y="4709"/>
                  </a:lnTo>
                  <a:lnTo>
                    <a:pt x="4128" y="4745"/>
                  </a:lnTo>
                  <a:lnTo>
                    <a:pt x="4076" y="4781"/>
                  </a:lnTo>
                  <a:lnTo>
                    <a:pt x="4023" y="4816"/>
                  </a:lnTo>
                  <a:lnTo>
                    <a:pt x="3970" y="4849"/>
                  </a:lnTo>
                  <a:lnTo>
                    <a:pt x="3915" y="4881"/>
                  </a:lnTo>
                  <a:lnTo>
                    <a:pt x="3861" y="4912"/>
                  </a:lnTo>
                  <a:lnTo>
                    <a:pt x="3804" y="4942"/>
                  </a:lnTo>
                  <a:lnTo>
                    <a:pt x="3748" y="4970"/>
                  </a:lnTo>
                  <a:lnTo>
                    <a:pt x="3690" y="4998"/>
                  </a:lnTo>
                  <a:lnTo>
                    <a:pt x="3631" y="5023"/>
                  </a:lnTo>
                  <a:lnTo>
                    <a:pt x="3573" y="5047"/>
                  </a:lnTo>
                  <a:lnTo>
                    <a:pt x="3513" y="5069"/>
                  </a:lnTo>
                  <a:lnTo>
                    <a:pt x="3453" y="5091"/>
                  </a:lnTo>
                  <a:lnTo>
                    <a:pt x="3392" y="5111"/>
                  </a:lnTo>
                  <a:lnTo>
                    <a:pt x="3329" y="5129"/>
                  </a:lnTo>
                  <a:lnTo>
                    <a:pt x="3267" y="5146"/>
                  </a:lnTo>
                  <a:lnTo>
                    <a:pt x="3205" y="5161"/>
                  </a:lnTo>
                  <a:lnTo>
                    <a:pt x="3140" y="5175"/>
                  </a:lnTo>
                  <a:lnTo>
                    <a:pt x="3077" y="5188"/>
                  </a:lnTo>
                  <a:lnTo>
                    <a:pt x="3013" y="5198"/>
                  </a:lnTo>
                  <a:lnTo>
                    <a:pt x="2947" y="5207"/>
                  </a:lnTo>
                  <a:lnTo>
                    <a:pt x="2881" y="5214"/>
                  </a:lnTo>
                  <a:lnTo>
                    <a:pt x="2816" y="5221"/>
                  </a:lnTo>
                  <a:lnTo>
                    <a:pt x="2749" y="5225"/>
                  </a:lnTo>
                  <a:lnTo>
                    <a:pt x="2682" y="5227"/>
                  </a:lnTo>
                  <a:lnTo>
                    <a:pt x="2614" y="5228"/>
                  </a:lnTo>
                  <a:lnTo>
                    <a:pt x="2614" y="5227"/>
                  </a:lnTo>
                  <a:close/>
                  <a:moveTo>
                    <a:pt x="1131" y="3819"/>
                  </a:moveTo>
                  <a:lnTo>
                    <a:pt x="1153" y="3735"/>
                  </a:lnTo>
                  <a:lnTo>
                    <a:pt x="1176" y="3651"/>
                  </a:lnTo>
                  <a:lnTo>
                    <a:pt x="1198" y="3570"/>
                  </a:lnTo>
                  <a:lnTo>
                    <a:pt x="1222" y="3493"/>
                  </a:lnTo>
                  <a:lnTo>
                    <a:pt x="1234" y="3455"/>
                  </a:lnTo>
                  <a:lnTo>
                    <a:pt x="1247" y="3417"/>
                  </a:lnTo>
                  <a:lnTo>
                    <a:pt x="1258" y="3381"/>
                  </a:lnTo>
                  <a:lnTo>
                    <a:pt x="1271" y="3345"/>
                  </a:lnTo>
                  <a:lnTo>
                    <a:pt x="1283" y="3310"/>
                  </a:lnTo>
                  <a:lnTo>
                    <a:pt x="1296" y="3275"/>
                  </a:lnTo>
                  <a:lnTo>
                    <a:pt x="1309" y="3242"/>
                  </a:lnTo>
                  <a:lnTo>
                    <a:pt x="1321" y="3210"/>
                  </a:lnTo>
                  <a:lnTo>
                    <a:pt x="1335" y="3179"/>
                  </a:lnTo>
                  <a:lnTo>
                    <a:pt x="1348" y="3148"/>
                  </a:lnTo>
                  <a:lnTo>
                    <a:pt x="1362" y="3118"/>
                  </a:lnTo>
                  <a:lnTo>
                    <a:pt x="1376" y="3089"/>
                  </a:lnTo>
                  <a:lnTo>
                    <a:pt x="1389" y="3061"/>
                  </a:lnTo>
                  <a:lnTo>
                    <a:pt x="1403" y="3033"/>
                  </a:lnTo>
                  <a:lnTo>
                    <a:pt x="1418" y="3008"/>
                  </a:lnTo>
                  <a:lnTo>
                    <a:pt x="1432" y="2983"/>
                  </a:lnTo>
                  <a:lnTo>
                    <a:pt x="1447" y="2959"/>
                  </a:lnTo>
                  <a:lnTo>
                    <a:pt x="1462" y="2936"/>
                  </a:lnTo>
                  <a:lnTo>
                    <a:pt x="1477" y="2914"/>
                  </a:lnTo>
                  <a:lnTo>
                    <a:pt x="1492" y="2893"/>
                  </a:lnTo>
                  <a:lnTo>
                    <a:pt x="1508" y="2873"/>
                  </a:lnTo>
                  <a:lnTo>
                    <a:pt x="1524" y="2855"/>
                  </a:lnTo>
                  <a:lnTo>
                    <a:pt x="1539" y="2838"/>
                  </a:lnTo>
                  <a:lnTo>
                    <a:pt x="1556" y="2822"/>
                  </a:lnTo>
                  <a:lnTo>
                    <a:pt x="1574" y="2804"/>
                  </a:lnTo>
                  <a:lnTo>
                    <a:pt x="1591" y="2787"/>
                  </a:lnTo>
                  <a:lnTo>
                    <a:pt x="1609" y="2772"/>
                  </a:lnTo>
                  <a:lnTo>
                    <a:pt x="1629" y="2757"/>
                  </a:lnTo>
                  <a:lnTo>
                    <a:pt x="1649" y="2743"/>
                  </a:lnTo>
                  <a:lnTo>
                    <a:pt x="1668" y="2729"/>
                  </a:lnTo>
                  <a:lnTo>
                    <a:pt x="1690" y="2718"/>
                  </a:lnTo>
                  <a:lnTo>
                    <a:pt x="1711" y="2706"/>
                  </a:lnTo>
                  <a:lnTo>
                    <a:pt x="1733" y="2697"/>
                  </a:lnTo>
                  <a:lnTo>
                    <a:pt x="1756" y="2688"/>
                  </a:lnTo>
                  <a:lnTo>
                    <a:pt x="1780" y="2681"/>
                  </a:lnTo>
                  <a:lnTo>
                    <a:pt x="1804" y="2674"/>
                  </a:lnTo>
                  <a:lnTo>
                    <a:pt x="1829" y="2669"/>
                  </a:lnTo>
                  <a:lnTo>
                    <a:pt x="1855" y="2666"/>
                  </a:lnTo>
                  <a:lnTo>
                    <a:pt x="1881" y="2664"/>
                  </a:lnTo>
                  <a:lnTo>
                    <a:pt x="1909" y="2663"/>
                  </a:lnTo>
                  <a:lnTo>
                    <a:pt x="1927" y="2663"/>
                  </a:lnTo>
                  <a:lnTo>
                    <a:pt x="1946" y="2664"/>
                  </a:lnTo>
                  <a:lnTo>
                    <a:pt x="1964" y="2666"/>
                  </a:lnTo>
                  <a:lnTo>
                    <a:pt x="1983" y="2668"/>
                  </a:lnTo>
                  <a:lnTo>
                    <a:pt x="2001" y="2672"/>
                  </a:lnTo>
                  <a:lnTo>
                    <a:pt x="2021" y="2678"/>
                  </a:lnTo>
                  <a:lnTo>
                    <a:pt x="2039" y="2683"/>
                  </a:lnTo>
                  <a:lnTo>
                    <a:pt x="2060" y="2691"/>
                  </a:lnTo>
                  <a:lnTo>
                    <a:pt x="2079" y="2701"/>
                  </a:lnTo>
                  <a:lnTo>
                    <a:pt x="2100" y="2711"/>
                  </a:lnTo>
                  <a:lnTo>
                    <a:pt x="2122" y="2724"/>
                  </a:lnTo>
                  <a:lnTo>
                    <a:pt x="2144" y="2739"/>
                  </a:lnTo>
                  <a:lnTo>
                    <a:pt x="2166" y="2756"/>
                  </a:lnTo>
                  <a:lnTo>
                    <a:pt x="2189" y="2774"/>
                  </a:lnTo>
                  <a:lnTo>
                    <a:pt x="2213" y="2796"/>
                  </a:lnTo>
                  <a:lnTo>
                    <a:pt x="2237" y="2820"/>
                  </a:lnTo>
                  <a:lnTo>
                    <a:pt x="2256" y="2839"/>
                  </a:lnTo>
                  <a:lnTo>
                    <a:pt x="2275" y="2860"/>
                  </a:lnTo>
                  <a:lnTo>
                    <a:pt x="2295" y="2881"/>
                  </a:lnTo>
                  <a:lnTo>
                    <a:pt x="2314" y="2906"/>
                  </a:lnTo>
                  <a:lnTo>
                    <a:pt x="2334" y="2932"/>
                  </a:lnTo>
                  <a:lnTo>
                    <a:pt x="2354" y="2960"/>
                  </a:lnTo>
                  <a:lnTo>
                    <a:pt x="2374" y="2990"/>
                  </a:lnTo>
                  <a:lnTo>
                    <a:pt x="2395" y="3021"/>
                  </a:lnTo>
                  <a:lnTo>
                    <a:pt x="2415" y="3054"/>
                  </a:lnTo>
                  <a:lnTo>
                    <a:pt x="2435" y="3090"/>
                  </a:lnTo>
                  <a:lnTo>
                    <a:pt x="2456" y="3127"/>
                  </a:lnTo>
                  <a:lnTo>
                    <a:pt x="2478" y="3166"/>
                  </a:lnTo>
                  <a:lnTo>
                    <a:pt x="2499" y="3207"/>
                  </a:lnTo>
                  <a:lnTo>
                    <a:pt x="2521" y="3250"/>
                  </a:lnTo>
                  <a:lnTo>
                    <a:pt x="2543" y="3295"/>
                  </a:lnTo>
                  <a:lnTo>
                    <a:pt x="2564" y="3342"/>
                  </a:lnTo>
                  <a:lnTo>
                    <a:pt x="2614" y="3456"/>
                  </a:lnTo>
                  <a:lnTo>
                    <a:pt x="2665" y="3341"/>
                  </a:lnTo>
                  <a:lnTo>
                    <a:pt x="2687" y="3295"/>
                  </a:lnTo>
                  <a:lnTo>
                    <a:pt x="2708" y="3250"/>
                  </a:lnTo>
                  <a:lnTo>
                    <a:pt x="2730" y="3207"/>
                  </a:lnTo>
                  <a:lnTo>
                    <a:pt x="2751" y="3166"/>
                  </a:lnTo>
                  <a:lnTo>
                    <a:pt x="2773" y="3127"/>
                  </a:lnTo>
                  <a:lnTo>
                    <a:pt x="2794" y="3090"/>
                  </a:lnTo>
                  <a:lnTo>
                    <a:pt x="2814" y="3054"/>
                  </a:lnTo>
                  <a:lnTo>
                    <a:pt x="2835" y="3021"/>
                  </a:lnTo>
                  <a:lnTo>
                    <a:pt x="2855" y="2990"/>
                  </a:lnTo>
                  <a:lnTo>
                    <a:pt x="2876" y="2960"/>
                  </a:lnTo>
                  <a:lnTo>
                    <a:pt x="2895" y="2932"/>
                  </a:lnTo>
                  <a:lnTo>
                    <a:pt x="2915" y="2906"/>
                  </a:lnTo>
                  <a:lnTo>
                    <a:pt x="2934" y="2881"/>
                  </a:lnTo>
                  <a:lnTo>
                    <a:pt x="2954" y="2860"/>
                  </a:lnTo>
                  <a:lnTo>
                    <a:pt x="2973" y="2839"/>
                  </a:lnTo>
                  <a:lnTo>
                    <a:pt x="2992" y="2820"/>
                  </a:lnTo>
                  <a:lnTo>
                    <a:pt x="3016" y="2796"/>
                  </a:lnTo>
                  <a:lnTo>
                    <a:pt x="3040" y="2774"/>
                  </a:lnTo>
                  <a:lnTo>
                    <a:pt x="3063" y="2756"/>
                  </a:lnTo>
                  <a:lnTo>
                    <a:pt x="3085" y="2739"/>
                  </a:lnTo>
                  <a:lnTo>
                    <a:pt x="3107" y="2724"/>
                  </a:lnTo>
                  <a:lnTo>
                    <a:pt x="3128" y="2711"/>
                  </a:lnTo>
                  <a:lnTo>
                    <a:pt x="3149" y="2701"/>
                  </a:lnTo>
                  <a:lnTo>
                    <a:pt x="3169" y="2691"/>
                  </a:lnTo>
                  <a:lnTo>
                    <a:pt x="3189" y="2683"/>
                  </a:lnTo>
                  <a:lnTo>
                    <a:pt x="3208" y="2678"/>
                  </a:lnTo>
                  <a:lnTo>
                    <a:pt x="3228" y="2672"/>
                  </a:lnTo>
                  <a:lnTo>
                    <a:pt x="3246" y="2668"/>
                  </a:lnTo>
                  <a:lnTo>
                    <a:pt x="3265" y="2666"/>
                  </a:lnTo>
                  <a:lnTo>
                    <a:pt x="3283" y="2664"/>
                  </a:lnTo>
                  <a:lnTo>
                    <a:pt x="3319" y="2663"/>
                  </a:lnTo>
                  <a:lnTo>
                    <a:pt x="3347" y="2664"/>
                  </a:lnTo>
                  <a:lnTo>
                    <a:pt x="3373" y="2666"/>
                  </a:lnTo>
                  <a:lnTo>
                    <a:pt x="3400" y="2669"/>
                  </a:lnTo>
                  <a:lnTo>
                    <a:pt x="3425" y="2674"/>
                  </a:lnTo>
                  <a:lnTo>
                    <a:pt x="3449" y="2681"/>
                  </a:lnTo>
                  <a:lnTo>
                    <a:pt x="3472" y="2688"/>
                  </a:lnTo>
                  <a:lnTo>
                    <a:pt x="3495" y="2697"/>
                  </a:lnTo>
                  <a:lnTo>
                    <a:pt x="3517" y="2706"/>
                  </a:lnTo>
                  <a:lnTo>
                    <a:pt x="3539" y="2718"/>
                  </a:lnTo>
                  <a:lnTo>
                    <a:pt x="3560" y="2729"/>
                  </a:lnTo>
                  <a:lnTo>
                    <a:pt x="3581" y="2743"/>
                  </a:lnTo>
                  <a:lnTo>
                    <a:pt x="3600" y="2757"/>
                  </a:lnTo>
                  <a:lnTo>
                    <a:pt x="3619" y="2772"/>
                  </a:lnTo>
                  <a:lnTo>
                    <a:pt x="3637" y="2787"/>
                  </a:lnTo>
                  <a:lnTo>
                    <a:pt x="3655" y="2804"/>
                  </a:lnTo>
                  <a:lnTo>
                    <a:pt x="3673" y="2822"/>
                  </a:lnTo>
                  <a:lnTo>
                    <a:pt x="3689" y="2838"/>
                  </a:lnTo>
                  <a:lnTo>
                    <a:pt x="3705" y="2855"/>
                  </a:lnTo>
                  <a:lnTo>
                    <a:pt x="3721" y="2873"/>
                  </a:lnTo>
                  <a:lnTo>
                    <a:pt x="3736" y="2893"/>
                  </a:lnTo>
                  <a:lnTo>
                    <a:pt x="3751" y="2914"/>
                  </a:lnTo>
                  <a:lnTo>
                    <a:pt x="3767" y="2936"/>
                  </a:lnTo>
                  <a:lnTo>
                    <a:pt x="3782" y="2959"/>
                  </a:lnTo>
                  <a:lnTo>
                    <a:pt x="3796" y="2983"/>
                  </a:lnTo>
                  <a:lnTo>
                    <a:pt x="3811" y="3008"/>
                  </a:lnTo>
                  <a:lnTo>
                    <a:pt x="3825" y="3033"/>
                  </a:lnTo>
                  <a:lnTo>
                    <a:pt x="3840" y="3061"/>
                  </a:lnTo>
                  <a:lnTo>
                    <a:pt x="3854" y="3089"/>
                  </a:lnTo>
                  <a:lnTo>
                    <a:pt x="3867" y="3118"/>
                  </a:lnTo>
                  <a:lnTo>
                    <a:pt x="3880" y="3148"/>
                  </a:lnTo>
                  <a:lnTo>
                    <a:pt x="3894" y="3179"/>
                  </a:lnTo>
                  <a:lnTo>
                    <a:pt x="3907" y="3210"/>
                  </a:lnTo>
                  <a:lnTo>
                    <a:pt x="3920" y="3242"/>
                  </a:lnTo>
                  <a:lnTo>
                    <a:pt x="3933" y="3275"/>
                  </a:lnTo>
                  <a:lnTo>
                    <a:pt x="3946" y="3310"/>
                  </a:lnTo>
                  <a:lnTo>
                    <a:pt x="3958" y="3345"/>
                  </a:lnTo>
                  <a:lnTo>
                    <a:pt x="3970" y="3381"/>
                  </a:lnTo>
                  <a:lnTo>
                    <a:pt x="3983" y="3417"/>
                  </a:lnTo>
                  <a:lnTo>
                    <a:pt x="3994" y="3455"/>
                  </a:lnTo>
                  <a:lnTo>
                    <a:pt x="4007" y="3493"/>
                  </a:lnTo>
                  <a:lnTo>
                    <a:pt x="4030" y="3570"/>
                  </a:lnTo>
                  <a:lnTo>
                    <a:pt x="4053" y="3651"/>
                  </a:lnTo>
                  <a:lnTo>
                    <a:pt x="4075" y="3735"/>
                  </a:lnTo>
                  <a:lnTo>
                    <a:pt x="4097" y="3820"/>
                  </a:lnTo>
                  <a:lnTo>
                    <a:pt x="4268" y="3819"/>
                  </a:lnTo>
                  <a:lnTo>
                    <a:pt x="3339" y="778"/>
                  </a:lnTo>
                  <a:lnTo>
                    <a:pt x="2620" y="3161"/>
                  </a:lnTo>
                  <a:lnTo>
                    <a:pt x="2614" y="3161"/>
                  </a:lnTo>
                  <a:lnTo>
                    <a:pt x="2608" y="3161"/>
                  </a:lnTo>
                  <a:lnTo>
                    <a:pt x="1889" y="778"/>
                  </a:lnTo>
                  <a:lnTo>
                    <a:pt x="961" y="3819"/>
                  </a:lnTo>
                  <a:lnTo>
                    <a:pt x="1131" y="38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4" name="Rectangle 73" descr="" title=""/>
          <p:cNvSpPr/>
          <p:nvPr/>
        </p:nvSpPr>
        <p:spPr>
          <a:xfrm>
            <a:off x="4114800" y="2971800"/>
            <a:ext cx="8382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 descr="" title=""/>
          <p:cNvSpPr/>
          <p:nvPr/>
        </p:nvSpPr>
        <p:spPr>
          <a:xfrm>
            <a:off x="8534400" y="5105400"/>
            <a:ext cx="381000" cy="76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 descr="" title=""/>
          <p:cNvSpPr/>
          <p:nvPr/>
        </p:nvSpPr>
        <p:spPr>
          <a:xfrm>
            <a:off x="381000" y="4038600"/>
            <a:ext cx="381000" cy="1143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 descr="" title=""/>
          <p:cNvSpPr/>
          <p:nvPr/>
        </p:nvSpPr>
        <p:spPr>
          <a:xfrm>
            <a:off x="2209800" y="3429000"/>
            <a:ext cx="1143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 descr="" title=""/>
          <p:cNvSpPr/>
          <p:nvPr/>
        </p:nvSpPr>
        <p:spPr>
          <a:xfrm>
            <a:off x="2209800" y="3429000"/>
            <a:ext cx="1143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Emergency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Platform API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0" name="Rectangle 79" descr="" title=""/>
          <p:cNvSpPr/>
          <p:nvPr/>
        </p:nvSpPr>
        <p:spPr>
          <a:xfrm>
            <a:off x="2209800" y="4343400"/>
            <a:ext cx="1143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Analytics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API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" title="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 descr="" title=""/>
          <p:cNvSpPr/>
          <p:nvPr/>
        </p:nvSpPr>
        <p:spPr>
          <a:xfrm>
            <a:off x="260572" y="0"/>
            <a:ext cx="53352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" title=""/>
          <p:cNvSpPr/>
          <p:nvPr/>
        </p:nvSpPr>
        <p:spPr>
          <a:xfrm>
            <a:off x="261050" y="0"/>
            <a:ext cx="5334245" cy="6858000"/>
          </a:xfrm>
          <a:prstGeom prst="rect">
            <a:avLst/>
          </a:prstGeom>
          <a:blipFill dpi="0" rotWithShape="1">
            <a:blip r:embed="rId4" cstate="print">
              <a:alphaModFix amt="95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8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9020027-3078-44f7-955b-43de43726327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SI Pantone 299 Light Blue_4X3">
  <a:themeElements>
    <a:clrScheme name="Marketing PMS299 Light Blue">
      <a:dk1>
        <a:srgbClr val="00A0DF"/>
      </a:dk1>
      <a:lt1>
        <a:srgbClr val="FFFFFF"/>
      </a:lt1>
      <a:dk2>
        <a:srgbClr val="FFFFFF"/>
      </a:dk2>
      <a:lt2>
        <a:srgbClr val="00A0DF"/>
      </a:lt2>
      <a:accent1>
        <a:srgbClr val="FFFFFF"/>
      </a:accent1>
      <a:accent2>
        <a:srgbClr val="FFFFFF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0D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83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simple-light</vt:lpstr>
      <vt:lpstr>MSI Pantone 299 Light Blue_4X3</vt:lpstr>
      <vt:lpstr>Slide 1</vt:lpstr>
      <vt:lpstr>PUBLIC SAFETY TRENDS</vt:lpstr>
      <vt:lpstr>Slide 3</vt:lpstr>
      <vt:lpstr>NG - “THE BIG PICTURE”</vt:lpstr>
      <vt:lpstr>Slide 5</vt:lpstr>
      <vt:lpstr>LOCATION TIE SLIDE WITH RAPIDSOS</vt:lpstr>
      <vt:lpstr>Slide 7</vt:lpstr>
      <vt:lpstr>Slide 8</vt:lpstr>
    </vt:vector>
  </TitlesOfParts>
  <Company>
 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
  </cp:lastModifiedBy>
  <cp:revision>1</cp:revision>
  <dcterms:created xsi:type="dcterms:W3CDTF">1900-01-01T05:00:00Z</dcterms:created>
  <dcterms:modified xsi:type="dcterms:W3CDTF">1900-01-01T05:00:00Z</dcterms:modified>
</cp:coreProperties>
</file>