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89" r:id="rId5"/>
    <p:sldMasterId id="2147483711" r:id="rId6"/>
  </p:sldMasterIdLst>
  <p:notesMasterIdLst>
    <p:notesMasterId r:id="rId11"/>
  </p:notesMasterIdLst>
  <p:handoutMasterIdLst>
    <p:handoutMasterId r:id="rId12"/>
  </p:handoutMasterIdLst>
  <p:sldIdLst>
    <p:sldId id="437" r:id="rId7"/>
    <p:sldId id="439" r:id="rId8"/>
    <p:sldId id="395" r:id="rId9"/>
    <p:sldId id="446" r:id="rId1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463"/>
    <a:srgbClr val="D25020"/>
    <a:srgbClr val="1B4478"/>
    <a:srgbClr val="08479C"/>
    <a:srgbClr val="F2DEC6"/>
    <a:srgbClr val="F5BD10"/>
    <a:srgbClr val="EFF4F5"/>
    <a:srgbClr val="15A5A0"/>
    <a:srgbClr val="0E6E75"/>
    <a:srgbClr val="0224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57"/>
    <p:restoredTop sz="95541" autoAdjust="0"/>
  </p:normalViewPr>
  <p:slideViewPr>
    <p:cSldViewPr snapToGrid="0" snapToObjects="1">
      <p:cViewPr varScale="1">
        <p:scale>
          <a:sx n="95" d="100"/>
          <a:sy n="95" d="100"/>
        </p:scale>
        <p:origin x="176" y="26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008"/>
    </p:cViewPr>
  </p:sorterViewPr>
  <p:gridSpacing cx="76200" cy="76200"/>
</p:viewPr>
</file>

<file path=ppt/_rels/presentation.xml.rels>&#65279;<?xml version="1.0" encoding="utf-8"?><Relationships xmlns="http://schemas.openxmlformats.org/package/2006/relationships"><Relationship Type="http://schemas.openxmlformats.org/officeDocument/2006/relationships/notesMaster" Target="notesMasters/notesMaster1.xml" Id="rId11" /><Relationship Type="http://schemas.openxmlformats.org/officeDocument/2006/relationships/handoutMaster" Target="handoutMasters/handoutMaster1.xml" Id="rId12" /><Relationship Type="http://schemas.openxmlformats.org/officeDocument/2006/relationships/presProps" Target="presProps.xml" Id="rId13" /><Relationship Type="http://schemas.openxmlformats.org/officeDocument/2006/relationships/viewProps" Target="viewProps.xml" Id="rId14" /><Relationship Type="http://schemas.openxmlformats.org/officeDocument/2006/relationships/theme" Target="theme/theme1.xml" Id="rId15" /><Relationship Type="http://schemas.openxmlformats.org/officeDocument/2006/relationships/tableStyles" Target="tableStyles.xml" Id="rId16" /><Relationship Type="http://schemas.openxmlformats.org/officeDocument/2006/relationships/slideMaster" Target="slideMasters/slideMaster1.xml" Id="rId4" /><Relationship Type="http://schemas.openxmlformats.org/officeDocument/2006/relationships/slideMaster" Target="slideMasters/slideMaster2.xml" Id="rId5" /><Relationship Type="http://schemas.openxmlformats.org/officeDocument/2006/relationships/slideMaster" Target="slideMasters/slideMaster3.xml" Id="rId6" /><Relationship Type="http://schemas.openxmlformats.org/officeDocument/2006/relationships/slide" Target="slides/slide1.xml" Id="rId7" /><Relationship Type="http://schemas.openxmlformats.org/officeDocument/2006/relationships/slide" Target="slides/slide2.xml" Id="rId8" /><Relationship Type="http://schemas.openxmlformats.org/officeDocument/2006/relationships/slide" Target="slides/slide3.xml" Id="rId9" /><Relationship Type="http://schemas.openxmlformats.org/officeDocument/2006/relationships/slide" Target="slides/slide4.xml" Id="rId10"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24AD6DCD-E621-4F49-B956-90DC1AA0F7BA}" type="datetime1">
              <a:rPr lang="en-US" smtClean="0"/>
              <a:pPr/>
              <a:t>2/24/17</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DFC7C459-B096-CB4A-A683-D1702AF10580}" type="slidenum">
              <a:rPr lang="en-US" smtClean="0"/>
              <a:pPr/>
              <a:t>‹#›</a:t>
            </a:fld>
            <a:endParaRPr lang="en-US"/>
          </a:p>
        </p:txBody>
      </p:sp>
    </p:spTree>
    <p:extLst>
      <p:ext uri="{BB962C8B-B14F-4D97-AF65-F5344CB8AC3E}">
        <p14:creationId xmlns:p14="http://schemas.microsoft.com/office/powerpoint/2010/main" val="23009989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661FC3C3-7E7B-614E-BED8-3E64B384C296}" type="datetime1">
              <a:rPr lang="en-US" smtClean="0"/>
              <a:pPr/>
              <a:t>2/24/17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514833E-EB38-D447-AE3F-A9BC6BBC5548}" type="slidenum">
              <a:rPr lang="en-US" smtClean="0"/>
              <a:pPr/>
              <a:t>‹#›</a:t>
            </a:fld>
            <a:endParaRPr lang="en-US"/>
          </a:p>
        </p:txBody>
      </p:sp>
    </p:spTree>
    <p:extLst>
      <p:ext uri="{BB962C8B-B14F-4D97-AF65-F5344CB8AC3E}">
        <p14:creationId xmlns:p14="http://schemas.microsoft.com/office/powerpoint/2010/main" val="212282848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14833E-EB38-D447-AE3F-A9BC6BBC5548}"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987172491"/>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effectLst/>
                <a:latin typeface="+mn-lt"/>
                <a:ea typeface="+mn-ea"/>
                <a:cs typeface="+mn-cs"/>
              </a:rPr>
              <a:t>WDLS Features (10 min - traditional WDLS)</a:t>
            </a:r>
          </a:p>
          <a:p>
            <a:pPr lvl="1"/>
            <a:r>
              <a:rPr lang="en-US" sz="1200" kern="1200" dirty="0" smtClean="0">
                <a:solidFill>
                  <a:schemeClr val="tx1"/>
                </a:solidFill>
                <a:effectLst/>
                <a:latin typeface="+mn-lt"/>
                <a:ea typeface="+mn-ea"/>
                <a:cs typeface="+mn-cs"/>
              </a:rPr>
              <a:t>Breakdown of features</a:t>
            </a:r>
          </a:p>
          <a:p>
            <a:pPr lvl="1"/>
            <a:r>
              <a:rPr lang="en-US" sz="1200" kern="1200" dirty="0" smtClean="0">
                <a:solidFill>
                  <a:schemeClr val="tx1"/>
                </a:solidFill>
                <a:effectLst/>
                <a:latin typeface="+mn-lt"/>
                <a:ea typeface="+mn-ea"/>
                <a:cs typeface="+mn-cs"/>
              </a:rPr>
              <a:t>Value</a:t>
            </a:r>
          </a:p>
          <a:p>
            <a:pPr lvl="1"/>
            <a:r>
              <a:rPr lang="en-US" sz="1200" kern="1200" dirty="0" smtClean="0">
                <a:solidFill>
                  <a:schemeClr val="tx1"/>
                </a:solidFill>
                <a:effectLst/>
                <a:latin typeface="+mn-lt"/>
                <a:ea typeface="+mn-ea"/>
                <a:cs typeface="+mn-cs"/>
              </a:rPr>
              <a:t>How to sell the story</a:t>
            </a:r>
          </a:p>
          <a:p>
            <a:endParaRPr lang="en-US" dirty="0"/>
          </a:p>
        </p:txBody>
      </p:sp>
      <p:sp>
        <p:nvSpPr>
          <p:cNvPr id="4" name="Slide Number Placeholder 3"/>
          <p:cNvSpPr>
            <a:spLocks noGrp="1"/>
          </p:cNvSpPr>
          <p:nvPr>
            <p:ph type="sldNum" sz="quarter" idx="10"/>
          </p:nvPr>
        </p:nvSpPr>
        <p:spPr/>
        <p:txBody>
          <a:bodyPr/>
          <a:lstStyle/>
          <a:p>
            <a:fld id="{F514833E-EB38-D447-AE3F-A9BC6BBC5548}" type="slidenum">
              <a:rPr lang="en-US" smtClean="0"/>
              <a:pPr/>
              <a:t>3</a:t>
            </a:fld>
            <a:endParaRPr lang="en-US"/>
          </a:p>
        </p:txBody>
      </p:sp>
    </p:spTree>
    <p:extLst>
      <p:ext uri="{BB962C8B-B14F-4D97-AF65-F5344CB8AC3E}">
        <p14:creationId xmlns:p14="http://schemas.microsoft.com/office/powerpoint/2010/main" val="1778899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1" Type="http://schemas.openxmlformats.org/officeDocument/2006/relationships/image" Target="../media/image18.png"/><Relationship Id="rId12" Type="http://schemas.openxmlformats.org/officeDocument/2006/relationships/image" Target="../media/image19.png"/><Relationship Id="rId13" Type="http://schemas.openxmlformats.org/officeDocument/2006/relationships/image" Target="../media/image20.png"/><Relationship Id="rId14" Type="http://schemas.openxmlformats.org/officeDocument/2006/relationships/image" Target="../media/image21.png"/><Relationship Id="rId15" Type="http://schemas.openxmlformats.org/officeDocument/2006/relationships/image" Target="../media/image22.png"/><Relationship Id="rId16" Type="http://schemas.openxmlformats.org/officeDocument/2006/relationships/image" Target="../media/image23.png"/><Relationship Id="rId17" Type="http://schemas.openxmlformats.org/officeDocument/2006/relationships/image" Target="../media/image24.png"/><Relationship Id="rId18" Type="http://schemas.openxmlformats.org/officeDocument/2006/relationships/image" Target="../media/image4.png"/><Relationship Id="rId19" Type="http://schemas.openxmlformats.org/officeDocument/2006/relationships/image" Target="../media/image25.png"/><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png"/><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6" name="Rectangle 5"/>
          <p:cNvSpPr/>
          <p:nvPr userDrawn="1"/>
        </p:nvSpPr>
        <p:spPr>
          <a:xfrm>
            <a:off x="-2" y="-8468"/>
            <a:ext cx="9144001" cy="686646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WEST_LOGOTagLEFT_Rev.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073068" y="3190955"/>
            <a:ext cx="3444587" cy="6444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22261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ntent_Text and Image">
    <p:spTree>
      <p:nvGrpSpPr>
        <p:cNvPr id="1" name=""/>
        <p:cNvGrpSpPr/>
        <p:nvPr/>
      </p:nvGrpSpPr>
      <p:grpSpPr>
        <a:xfrm>
          <a:off x="0" y="0"/>
          <a:ext cx="0" cy="0"/>
          <a:chOff x="0" y="0"/>
          <a:chExt cx="0" cy="0"/>
        </a:xfrm>
      </p:grpSpPr>
      <p:sp>
        <p:nvSpPr>
          <p:cNvPr id="3" name="Rectangle 2"/>
          <p:cNvSpPr/>
          <p:nvPr userDrawn="1"/>
        </p:nvSpPr>
        <p:spPr>
          <a:xfrm>
            <a:off x="6544460" y="6146799"/>
            <a:ext cx="508539" cy="5000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icture Placeholder 3"/>
          <p:cNvSpPr>
            <a:spLocks noGrp="1"/>
          </p:cNvSpPr>
          <p:nvPr>
            <p:ph type="pic" sz="quarter" idx="16" hasCustomPrompt="1"/>
          </p:nvPr>
        </p:nvSpPr>
        <p:spPr>
          <a:xfrm>
            <a:off x="6049699" y="3141684"/>
            <a:ext cx="1007533" cy="1007004"/>
          </a:xfrm>
          <a:prstGeom prst="rect">
            <a:avLst/>
          </a:prstGeom>
          <a:ln w="6350">
            <a:noFill/>
          </a:ln>
        </p:spPr>
        <p:txBody>
          <a:bodyPr vert="horz" anchor="ctr"/>
          <a:lstStyle>
            <a:lvl1pPr marL="0" indent="0" algn="ctr">
              <a:buNone/>
              <a:defRPr sz="2000">
                <a:solidFill>
                  <a:schemeClr val="tx1"/>
                </a:solidFill>
                <a:latin typeface="Arial"/>
                <a:cs typeface="Arial"/>
              </a:defRPr>
            </a:lvl1pPr>
          </a:lstStyle>
          <a:p>
            <a:r>
              <a:rPr lang="en-US" dirty="0" smtClean="0"/>
              <a:t>Insert Image here.</a:t>
            </a:r>
          </a:p>
        </p:txBody>
      </p:sp>
      <p:sp>
        <p:nvSpPr>
          <p:cNvPr id="17" name="Rectangle 16"/>
          <p:cNvSpPr/>
          <p:nvPr userDrawn="1"/>
        </p:nvSpPr>
        <p:spPr>
          <a:xfrm>
            <a:off x="5541160" y="3647017"/>
            <a:ext cx="508539" cy="5000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7050882" y="6146799"/>
            <a:ext cx="2105555" cy="711201"/>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WEST_LOGO_CMY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31109" y="419847"/>
            <a:ext cx="582385" cy="464175"/>
          </a:xfrm>
          <a:prstGeom prst="rect">
            <a:avLst/>
          </a:prstGeom>
        </p:spPr>
      </p:pic>
      <p:sp>
        <p:nvSpPr>
          <p:cNvPr id="12" name="Text Placeholder 11"/>
          <p:cNvSpPr>
            <a:spLocks noGrp="1"/>
          </p:cNvSpPr>
          <p:nvPr>
            <p:ph type="body" sz="quarter" idx="10" hasCustomPrompt="1"/>
          </p:nvPr>
        </p:nvSpPr>
        <p:spPr>
          <a:xfrm>
            <a:off x="694258" y="440792"/>
            <a:ext cx="6070600" cy="1066800"/>
          </a:xfrm>
          <a:prstGeom prst="rect">
            <a:avLst/>
          </a:prstGeom>
        </p:spPr>
        <p:txBody>
          <a:bodyPr vert="horz"/>
          <a:lstStyle>
            <a:lvl1pPr marL="0" indent="0">
              <a:buNone/>
              <a:defRPr sz="3000">
                <a:solidFill>
                  <a:srgbClr val="636463"/>
                </a:solidFill>
                <a:latin typeface="Arial"/>
                <a:cs typeface="Arial"/>
              </a:defRPr>
            </a:lvl1pPr>
            <a:lvl2pPr marL="457200" indent="0">
              <a:buNone/>
              <a:defRPr sz="3000">
                <a:solidFill>
                  <a:schemeClr val="accent1"/>
                </a:solidFill>
                <a:latin typeface="Arial"/>
                <a:cs typeface="Arial"/>
              </a:defRPr>
            </a:lvl2pPr>
            <a:lvl3pPr marL="914400" indent="0">
              <a:buNone/>
              <a:defRPr sz="3000">
                <a:solidFill>
                  <a:schemeClr val="accent1"/>
                </a:solidFill>
                <a:latin typeface="Arial"/>
                <a:cs typeface="Arial"/>
              </a:defRPr>
            </a:lvl3pPr>
            <a:lvl4pPr marL="1371600" indent="0">
              <a:buNone/>
              <a:defRPr sz="3000">
                <a:solidFill>
                  <a:schemeClr val="accent1"/>
                </a:solidFill>
                <a:latin typeface="Arial"/>
                <a:cs typeface="Arial"/>
              </a:defRPr>
            </a:lvl4pPr>
            <a:lvl5pPr marL="1828800" indent="0">
              <a:buNone/>
              <a:defRPr sz="3000">
                <a:solidFill>
                  <a:schemeClr val="accent1"/>
                </a:solidFill>
                <a:latin typeface="Arial"/>
                <a:cs typeface="Arial"/>
              </a:defRPr>
            </a:lvl5pPr>
          </a:lstStyle>
          <a:p>
            <a:pPr lvl="0"/>
            <a:r>
              <a:rPr lang="en-US" dirty="0" smtClean="0"/>
              <a:t>Content Slide Headline</a:t>
            </a:r>
          </a:p>
        </p:txBody>
      </p:sp>
      <p:sp>
        <p:nvSpPr>
          <p:cNvPr id="2" name="Slide Number Placeholder 1"/>
          <p:cNvSpPr>
            <a:spLocks noGrp="1"/>
          </p:cNvSpPr>
          <p:nvPr>
            <p:ph type="sldNum" sz="quarter" idx="14"/>
          </p:nvPr>
        </p:nvSpPr>
        <p:spPr/>
        <p:txBody>
          <a:bodyPr/>
          <a:lstStyle/>
          <a:p>
            <a:fld id="{123FB010-B81C-484A-9517-334E7C43DC5F}" type="slidenum">
              <a:rPr lang="en-US" smtClean="0"/>
              <a:pPr/>
              <a:t>‹#›</a:t>
            </a:fld>
            <a:endParaRPr lang="en-US" dirty="0"/>
          </a:p>
        </p:txBody>
      </p:sp>
      <p:sp>
        <p:nvSpPr>
          <p:cNvPr id="14" name="Text Placeholder 19"/>
          <p:cNvSpPr>
            <a:spLocks noGrp="1"/>
          </p:cNvSpPr>
          <p:nvPr>
            <p:ph type="body" sz="quarter" idx="11" hasCustomPrompt="1"/>
          </p:nvPr>
        </p:nvSpPr>
        <p:spPr>
          <a:xfrm>
            <a:off x="694258" y="1972734"/>
            <a:ext cx="3937010" cy="4174066"/>
          </a:xfrm>
          <a:prstGeom prst="rect">
            <a:avLst/>
          </a:prstGeom>
        </p:spPr>
        <p:txBody>
          <a:bodyPr vert="horz"/>
          <a:lstStyle>
            <a:lvl1pPr marL="0" indent="0">
              <a:lnSpc>
                <a:spcPct val="130000"/>
              </a:lnSpc>
              <a:spcAft>
                <a:spcPts val="600"/>
              </a:spcAft>
              <a:buFont typeface="Arial"/>
              <a:buNone/>
              <a:defRPr sz="1800" baseline="0">
                <a:latin typeface="Arial"/>
                <a:cs typeface="Arial"/>
              </a:defRPr>
            </a:lvl1pPr>
            <a:lvl2pPr marL="285750" indent="-182880">
              <a:lnSpc>
                <a:spcPct val="130000"/>
              </a:lnSpc>
              <a:spcBef>
                <a:spcPts val="1200"/>
              </a:spcBef>
              <a:buSzPct val="110000"/>
              <a:buFont typeface="Arial"/>
              <a:buChar char="•"/>
              <a:defRPr sz="1800">
                <a:latin typeface=""/>
                <a:cs typeface="Arial"/>
              </a:defRPr>
            </a:lvl2pPr>
            <a:lvl3pPr marL="502920" indent="-182880">
              <a:spcBef>
                <a:spcPts val="1200"/>
              </a:spcBef>
              <a:buSzPct val="100000"/>
              <a:buFont typeface="Courier New"/>
              <a:buChar char="o"/>
              <a:defRPr sz="1600">
                <a:latin typeface=""/>
                <a:cs typeface="Arial"/>
              </a:defRPr>
            </a:lvl3pPr>
            <a:lvl4pPr marL="685800" indent="-182880">
              <a:spcBef>
                <a:spcPts val="1200"/>
              </a:spcBef>
              <a:buSzPct val="100000"/>
              <a:buFont typeface="Lucida Grande"/>
              <a:buChar char="-"/>
              <a:defRPr sz="1400">
                <a:latin typeface=""/>
              </a:defRPr>
            </a:lvl4pPr>
            <a:lvl5pPr marL="365760" marR="0" indent="-182880" algn="l" defTabSz="457200" rtl="0" eaLnBrk="1" fontAlgn="auto" latinLnBrk="0" hangingPunct="1">
              <a:lnSpc>
                <a:spcPct val="100000"/>
              </a:lnSpc>
              <a:spcBef>
                <a:spcPts val="936"/>
              </a:spcBef>
              <a:spcAft>
                <a:spcPts val="0"/>
              </a:spcAft>
              <a:buClrTx/>
              <a:buSzTx/>
              <a:buFont typeface="Lucida Grande"/>
              <a:buChar char="–"/>
              <a:tabLst/>
              <a:defRPr/>
            </a:lvl5pPr>
          </a:lstStyle>
          <a:p>
            <a:pPr marL="0" marR="0" lvl="0" indent="0" algn="l" defTabSz="457200" rtl="0" eaLnBrk="1" fontAlgn="auto" latinLnBrk="0" hangingPunct="1">
              <a:lnSpc>
                <a:spcPct val="130000"/>
              </a:lnSpc>
              <a:spcBef>
                <a:spcPct val="20000"/>
              </a:spcBef>
              <a:spcAft>
                <a:spcPts val="600"/>
              </a:spcAft>
              <a:buClrTx/>
              <a:buSzTx/>
              <a:buFont typeface="Arial"/>
              <a:buNone/>
              <a:tabLst/>
              <a:defRPr/>
            </a:pPr>
            <a:r>
              <a:rPr lang="en-US" dirty="0" smtClean="0"/>
              <a:t>Paragraph copy is 18pt Arial with the line spacing set at 1.3 for readability. Use multiple slides or edit content when copy does not fit this space. </a:t>
            </a:r>
          </a:p>
          <a:p>
            <a:pPr lvl="1"/>
            <a:r>
              <a:rPr lang="en-US" dirty="0" smtClean="0"/>
              <a:t>Bullet One</a:t>
            </a:r>
          </a:p>
          <a:p>
            <a:pPr lvl="2"/>
            <a:r>
              <a:rPr lang="en-US" dirty="0" smtClean="0"/>
              <a:t>Bullet Two</a:t>
            </a:r>
          </a:p>
          <a:p>
            <a:pPr lvl="3"/>
            <a:r>
              <a:rPr lang="en-US" dirty="0" smtClean="0"/>
              <a:t>Bullet Three</a:t>
            </a:r>
          </a:p>
        </p:txBody>
      </p:sp>
      <p:sp>
        <p:nvSpPr>
          <p:cNvPr id="8" name="Picture Placeholder 3"/>
          <p:cNvSpPr>
            <a:spLocks noGrp="1"/>
          </p:cNvSpPr>
          <p:nvPr>
            <p:ph type="pic" sz="quarter" idx="15" hasCustomPrompt="1"/>
          </p:nvPr>
        </p:nvSpPr>
        <p:spPr>
          <a:xfrm>
            <a:off x="5048789" y="4140730"/>
            <a:ext cx="2006070" cy="2006070"/>
          </a:xfrm>
          <a:prstGeom prst="rect">
            <a:avLst/>
          </a:prstGeom>
          <a:ln w="6350">
            <a:noFill/>
          </a:ln>
        </p:spPr>
        <p:txBody>
          <a:bodyPr vert="horz" anchor="ctr"/>
          <a:lstStyle>
            <a:lvl1pPr marL="0" indent="0" algn="ctr">
              <a:buNone/>
              <a:defRPr sz="2000">
                <a:solidFill>
                  <a:schemeClr val="tx1"/>
                </a:solidFill>
                <a:latin typeface="Arial"/>
                <a:cs typeface="Arial"/>
              </a:defRPr>
            </a:lvl1pPr>
          </a:lstStyle>
          <a:p>
            <a:r>
              <a:rPr lang="en-US" dirty="0" smtClean="0"/>
              <a:t>Insert Image here.</a:t>
            </a:r>
          </a:p>
        </p:txBody>
      </p:sp>
      <p:sp>
        <p:nvSpPr>
          <p:cNvPr id="19" name="Picture Placeholder 3"/>
          <p:cNvSpPr>
            <a:spLocks noGrp="1"/>
          </p:cNvSpPr>
          <p:nvPr>
            <p:ph type="pic" sz="quarter" idx="18" hasCustomPrompt="1"/>
          </p:nvPr>
        </p:nvSpPr>
        <p:spPr>
          <a:xfrm>
            <a:off x="7050883" y="2137939"/>
            <a:ext cx="2093118" cy="4008859"/>
          </a:xfrm>
          <a:prstGeom prst="rect">
            <a:avLst/>
          </a:prstGeom>
          <a:ln w="6350">
            <a:noFill/>
          </a:ln>
        </p:spPr>
        <p:txBody>
          <a:bodyPr vert="horz" anchor="ctr"/>
          <a:lstStyle>
            <a:lvl1pPr marL="0" indent="0" algn="ctr">
              <a:buNone/>
              <a:defRPr sz="2000">
                <a:solidFill>
                  <a:schemeClr val="tx1"/>
                </a:solidFill>
                <a:latin typeface="Arial"/>
                <a:cs typeface="Arial"/>
              </a:defRPr>
            </a:lvl1pPr>
          </a:lstStyle>
          <a:p>
            <a:r>
              <a:rPr lang="en-US" dirty="0" smtClean="0"/>
              <a:t>Insert Image here.</a:t>
            </a:r>
          </a:p>
        </p:txBody>
      </p:sp>
      <p:sp>
        <p:nvSpPr>
          <p:cNvPr id="22" name="Rectangle 21"/>
          <p:cNvSpPr/>
          <p:nvPr userDrawn="1"/>
        </p:nvSpPr>
        <p:spPr>
          <a:xfrm>
            <a:off x="7053000" y="1972734"/>
            <a:ext cx="2111904" cy="16520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9144000" cy="27432"/>
          </a:xfrm>
          <a:prstGeom prst="rect">
            <a:avLst/>
          </a:prstGeom>
        </p:spPr>
      </p:pic>
    </p:spTree>
    <p:extLst>
      <p:ext uri="{BB962C8B-B14F-4D97-AF65-F5344CB8AC3E}">
        <p14:creationId xmlns:p14="http://schemas.microsoft.com/office/powerpoint/2010/main" val="1011128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
    <p:spTree>
      <p:nvGrpSpPr>
        <p:cNvPr id="1" name=""/>
        <p:cNvGrpSpPr/>
        <p:nvPr/>
      </p:nvGrpSpPr>
      <p:grpSpPr>
        <a:xfrm>
          <a:off x="0" y="0"/>
          <a:ext cx="0" cy="0"/>
          <a:chOff x="0" y="0"/>
          <a:chExt cx="0" cy="0"/>
        </a:xfrm>
      </p:grpSpPr>
      <p:sp>
        <p:nvSpPr>
          <p:cNvPr id="11" name="Rectangle 10"/>
          <p:cNvSpPr/>
          <p:nvPr userDrawn="1"/>
        </p:nvSpPr>
        <p:spPr>
          <a:xfrm>
            <a:off x="-1" y="0"/>
            <a:ext cx="9144001" cy="6858000"/>
          </a:xfrm>
          <a:prstGeom prst="rect">
            <a:avLst/>
          </a:prstGeom>
          <a:solidFill>
            <a:srgbClr val="1920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userDrawn="1"/>
        </p:nvSpPr>
        <p:spPr>
          <a:xfrm>
            <a:off x="-5589" y="351260"/>
            <a:ext cx="2524423" cy="16520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86" y="517853"/>
            <a:ext cx="9141871" cy="5499407"/>
          </a:xfrm>
          <a:prstGeom prst="rect">
            <a:avLst/>
          </a:prstGeom>
        </p:spPr>
      </p:pic>
      <p:sp>
        <p:nvSpPr>
          <p:cNvPr id="5" name="Title 4"/>
          <p:cNvSpPr>
            <a:spLocks noGrp="1"/>
          </p:cNvSpPr>
          <p:nvPr>
            <p:ph type="title" hasCustomPrompt="1"/>
          </p:nvPr>
        </p:nvSpPr>
        <p:spPr>
          <a:xfrm>
            <a:off x="3056467" y="4917609"/>
            <a:ext cx="5461188" cy="771991"/>
          </a:xfrm>
          <a:prstGeom prst="rect">
            <a:avLst/>
          </a:prstGeom>
          <a:ln>
            <a:noFill/>
          </a:ln>
        </p:spPr>
        <p:txBody>
          <a:bodyPr vert="horz"/>
          <a:lstStyle>
            <a:lvl1pPr algn="r">
              <a:defRPr sz="3800" baseline="0">
                <a:solidFill>
                  <a:schemeClr val="bg1"/>
                </a:solidFill>
                <a:latin typeface="Arial"/>
                <a:cs typeface="Arial"/>
              </a:defRPr>
            </a:lvl1pPr>
          </a:lstStyle>
          <a:p>
            <a:r>
              <a:rPr lang="en-US" dirty="0" smtClean="0"/>
              <a:t>Thank You</a:t>
            </a:r>
            <a:endParaRPr lang="en-US" dirty="0"/>
          </a:p>
        </p:txBody>
      </p:sp>
      <p:pic>
        <p:nvPicPr>
          <p:cNvPr id="7" name="Picture 6" descr="WEST_LOGOTagLEFT_Rev.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81535" y="3190955"/>
            <a:ext cx="3444587" cy="64449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4622800"/>
            <a:ext cx="9144000" cy="27432"/>
          </a:xfrm>
          <a:prstGeom prst="rect">
            <a:avLst/>
          </a:prstGeom>
        </p:spPr>
      </p:pic>
    </p:spTree>
    <p:extLst>
      <p:ext uri="{BB962C8B-B14F-4D97-AF65-F5344CB8AC3E}">
        <p14:creationId xmlns:p14="http://schemas.microsoft.com/office/powerpoint/2010/main" val="877929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est Icon Set">
    <p:spTree>
      <p:nvGrpSpPr>
        <p:cNvPr id="1" name=""/>
        <p:cNvGrpSpPr/>
        <p:nvPr/>
      </p:nvGrpSpPr>
      <p:grpSpPr>
        <a:xfrm>
          <a:off x="0" y="0"/>
          <a:ext cx="0" cy="0"/>
          <a:chOff x="0" y="0"/>
          <a:chExt cx="0" cy="0"/>
        </a:xfrm>
      </p:grpSpPr>
      <p:sp>
        <p:nvSpPr>
          <p:cNvPr id="3" name="Rectangle 2"/>
          <p:cNvSpPr/>
          <p:nvPr userDrawn="1"/>
        </p:nvSpPr>
        <p:spPr>
          <a:xfrm>
            <a:off x="749300" y="5119837"/>
            <a:ext cx="1066801" cy="102419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userDrawn="1"/>
        </p:nvSpPr>
        <p:spPr>
          <a:xfrm>
            <a:off x="3904530" y="524933"/>
            <a:ext cx="1066801" cy="56134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userDrawn="1"/>
        </p:nvSpPr>
        <p:spPr>
          <a:xfrm>
            <a:off x="436034" y="524933"/>
            <a:ext cx="2760134" cy="307777"/>
          </a:xfrm>
          <a:prstGeom prst="rect">
            <a:avLst/>
          </a:prstGeom>
          <a:noFill/>
        </p:spPr>
        <p:txBody>
          <a:bodyPr wrap="square" rtlCol="0">
            <a:spAutoFit/>
          </a:bodyPr>
          <a:lstStyle/>
          <a:p>
            <a:r>
              <a:rPr lang="en-US" sz="1400" dirty="0" smtClean="0">
                <a:solidFill>
                  <a:srgbClr val="636463"/>
                </a:solidFill>
                <a:latin typeface="Arial"/>
                <a:cs typeface="Arial"/>
              </a:rPr>
              <a:t>West Icon</a:t>
            </a:r>
            <a:r>
              <a:rPr lang="en-US" sz="1400" baseline="0" dirty="0" smtClean="0">
                <a:solidFill>
                  <a:srgbClr val="636463"/>
                </a:solidFill>
                <a:latin typeface="Arial"/>
                <a:cs typeface="Arial"/>
              </a:rPr>
              <a:t> Set</a:t>
            </a:r>
            <a:endParaRPr lang="en-US" sz="1400" dirty="0">
              <a:solidFill>
                <a:srgbClr val="636463"/>
              </a:solidFill>
              <a:latin typeface="Arial"/>
              <a:cs typeface="Arial"/>
            </a:endParaRPr>
          </a:p>
        </p:txBody>
      </p:sp>
      <p:sp>
        <p:nvSpPr>
          <p:cNvPr id="6" name="TextBox 5"/>
          <p:cNvSpPr txBox="1"/>
          <p:nvPr userDrawn="1"/>
        </p:nvSpPr>
        <p:spPr>
          <a:xfrm>
            <a:off x="436034" y="874220"/>
            <a:ext cx="2760134" cy="2677656"/>
          </a:xfrm>
          <a:prstGeom prst="rect">
            <a:avLst/>
          </a:prstGeom>
          <a:noFill/>
        </p:spPr>
        <p:txBody>
          <a:bodyPr wrap="square" rtlCol="0">
            <a:spAutoFit/>
          </a:bodyPr>
          <a:lstStyle/>
          <a:p>
            <a:r>
              <a:rPr lang="en-US" sz="1200" b="0" i="0" u="none" strike="noStrike" kern="1200" baseline="0" dirty="0" smtClean="0">
                <a:solidFill>
                  <a:schemeClr val="accent5"/>
                </a:solidFill>
                <a:latin typeface="Arial"/>
                <a:ea typeface="+mn-ea"/>
                <a:cs typeface="Arial"/>
              </a:rPr>
              <a:t>West icons are designed to work</a:t>
            </a:r>
          </a:p>
          <a:p>
            <a:r>
              <a:rPr lang="en-US" sz="1200" b="0" i="0" u="none" strike="noStrike" kern="1200" baseline="0" dirty="0" smtClean="0">
                <a:solidFill>
                  <a:schemeClr val="accent5"/>
                </a:solidFill>
                <a:latin typeface="Arial"/>
                <a:ea typeface="+mn-ea"/>
                <a:cs typeface="Arial"/>
              </a:rPr>
              <a:t>as complimentary background art or as symbolic representations of literal or abstract concepts. To the left are a number of the icons from our ever-expanding icon set. </a:t>
            </a:r>
          </a:p>
          <a:p>
            <a:endParaRPr lang="en-US" sz="1200" b="0" i="0" u="none" strike="noStrike" kern="1200" baseline="0" dirty="0" smtClean="0">
              <a:solidFill>
                <a:schemeClr val="accent5"/>
              </a:solidFill>
              <a:latin typeface="Arial"/>
              <a:ea typeface="+mn-ea"/>
              <a:cs typeface="Arial"/>
            </a:endParaRPr>
          </a:p>
          <a:p>
            <a:r>
              <a:rPr lang="en-US" sz="1200" b="0" i="0" u="none" strike="noStrike" kern="1200" baseline="0" dirty="0" smtClean="0">
                <a:solidFill>
                  <a:schemeClr val="accent5"/>
                </a:solidFill>
                <a:latin typeface="Arial"/>
                <a:ea typeface="+mn-ea"/>
                <a:cs typeface="Arial"/>
              </a:rPr>
              <a:t>Each LOB will have access to an additional library of assets specific to their product solution descriptions. Work with your respective marketing leaders and West corporate marketing to establish your icons. Do not design your own icons.</a:t>
            </a:r>
            <a:endParaRPr lang="en-US" sz="1200" dirty="0">
              <a:solidFill>
                <a:schemeClr val="accent5"/>
              </a:solidFill>
              <a:latin typeface="Arial"/>
              <a:cs typeface="Arial"/>
            </a:endParaRPr>
          </a:p>
        </p:txBody>
      </p:sp>
      <p:pic>
        <p:nvPicPr>
          <p:cNvPr id="7" name="Picture 6" descr="WC_Icons_Connect_grey.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987220" y="5339698"/>
            <a:ext cx="746903" cy="75776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136334" y="608949"/>
            <a:ext cx="1026466" cy="1026466"/>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32202" y="5263498"/>
            <a:ext cx="746902" cy="757767"/>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074782" y="1883638"/>
            <a:ext cx="746903" cy="746903"/>
          </a:xfrm>
          <a:prstGeom prst="rect">
            <a:avLst/>
          </a:prstGeom>
        </p:spPr>
      </p:pic>
      <p:pic>
        <p:nvPicPr>
          <p:cNvPr id="15" name="Picture 14"/>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4074782" y="3018545"/>
            <a:ext cx="746903" cy="746903"/>
          </a:xfrm>
          <a:prstGeom prst="rect">
            <a:avLst/>
          </a:prstGeom>
        </p:spPr>
      </p:pic>
      <p:pic>
        <p:nvPicPr>
          <p:cNvPr id="16" name="Picture 15"/>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074782" y="4159809"/>
            <a:ext cx="746903" cy="734189"/>
          </a:xfrm>
          <a:prstGeom prst="rect">
            <a:avLst/>
          </a:prstGeom>
        </p:spPr>
      </p:pic>
      <p:pic>
        <p:nvPicPr>
          <p:cNvPr id="17" name="Picture 16"/>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4019667" y="5292160"/>
            <a:ext cx="857134" cy="739302"/>
          </a:xfrm>
          <a:prstGeom prst="rect">
            <a:avLst/>
          </a:prstGeom>
        </p:spPr>
      </p:pic>
      <p:sp>
        <p:nvSpPr>
          <p:cNvPr id="18" name="TextBox 17"/>
          <p:cNvSpPr txBox="1"/>
          <p:nvPr userDrawn="1"/>
        </p:nvSpPr>
        <p:spPr>
          <a:xfrm>
            <a:off x="7199370" y="1252390"/>
            <a:ext cx="2760134" cy="246221"/>
          </a:xfrm>
          <a:prstGeom prst="rect">
            <a:avLst/>
          </a:prstGeom>
          <a:noFill/>
        </p:spPr>
        <p:txBody>
          <a:bodyPr wrap="square" rtlCol="0">
            <a:spAutoFit/>
          </a:bodyPr>
          <a:lstStyle/>
          <a:p>
            <a:pPr algn="l"/>
            <a:r>
              <a:rPr lang="en-US" sz="1000" dirty="0" smtClean="0">
                <a:solidFill>
                  <a:schemeClr val="accent5">
                    <a:lumMod val="60000"/>
                    <a:lumOff val="40000"/>
                  </a:schemeClr>
                </a:solidFill>
                <a:latin typeface="Arial"/>
                <a:cs typeface="Arial"/>
              </a:rPr>
              <a:t>Unified Communications</a:t>
            </a:r>
          </a:p>
        </p:txBody>
      </p:sp>
      <p:sp>
        <p:nvSpPr>
          <p:cNvPr id="19" name="TextBox 18"/>
          <p:cNvSpPr txBox="1"/>
          <p:nvPr userDrawn="1"/>
        </p:nvSpPr>
        <p:spPr>
          <a:xfrm>
            <a:off x="7199370" y="2387297"/>
            <a:ext cx="2760134" cy="246221"/>
          </a:xfrm>
          <a:prstGeom prst="rect">
            <a:avLst/>
          </a:prstGeom>
          <a:noFill/>
        </p:spPr>
        <p:txBody>
          <a:bodyPr wrap="square" rtlCol="0">
            <a:spAutoFit/>
          </a:bodyPr>
          <a:lstStyle/>
          <a:p>
            <a:pPr algn="l"/>
            <a:r>
              <a:rPr lang="en-US" sz="1000" dirty="0" smtClean="0">
                <a:solidFill>
                  <a:schemeClr val="accent5">
                    <a:lumMod val="60000"/>
                    <a:lumOff val="40000"/>
                  </a:schemeClr>
                </a:solidFill>
                <a:latin typeface="Arial"/>
                <a:cs typeface="Arial"/>
              </a:rPr>
              <a:t>Interactive Services</a:t>
            </a:r>
          </a:p>
        </p:txBody>
      </p:sp>
      <p:sp>
        <p:nvSpPr>
          <p:cNvPr id="20" name="TextBox 19"/>
          <p:cNvSpPr txBox="1"/>
          <p:nvPr userDrawn="1"/>
        </p:nvSpPr>
        <p:spPr>
          <a:xfrm>
            <a:off x="7199370" y="3522204"/>
            <a:ext cx="2760134" cy="246221"/>
          </a:xfrm>
          <a:prstGeom prst="rect">
            <a:avLst/>
          </a:prstGeom>
          <a:noFill/>
        </p:spPr>
        <p:txBody>
          <a:bodyPr wrap="square" rtlCol="0">
            <a:spAutoFit/>
          </a:bodyPr>
          <a:lstStyle/>
          <a:p>
            <a:pPr algn="l"/>
            <a:r>
              <a:rPr lang="en-US" sz="1000" dirty="0" smtClean="0">
                <a:solidFill>
                  <a:schemeClr val="accent5">
                    <a:lumMod val="60000"/>
                    <a:lumOff val="40000"/>
                  </a:schemeClr>
                </a:solidFill>
                <a:latin typeface="Arial"/>
                <a:cs typeface="Arial"/>
              </a:rPr>
              <a:t>Specialized Agent Services</a:t>
            </a:r>
          </a:p>
        </p:txBody>
      </p:sp>
      <p:sp>
        <p:nvSpPr>
          <p:cNvPr id="21" name="TextBox 20"/>
          <p:cNvSpPr txBox="1"/>
          <p:nvPr userDrawn="1"/>
        </p:nvSpPr>
        <p:spPr>
          <a:xfrm>
            <a:off x="7199370" y="4657111"/>
            <a:ext cx="2760134" cy="246221"/>
          </a:xfrm>
          <a:prstGeom prst="rect">
            <a:avLst/>
          </a:prstGeom>
          <a:noFill/>
        </p:spPr>
        <p:txBody>
          <a:bodyPr wrap="square" rtlCol="0">
            <a:spAutoFit/>
          </a:bodyPr>
          <a:lstStyle/>
          <a:p>
            <a:pPr algn="l"/>
            <a:r>
              <a:rPr lang="en-US" sz="1000" dirty="0" smtClean="0">
                <a:solidFill>
                  <a:schemeClr val="accent5">
                    <a:lumMod val="60000"/>
                    <a:lumOff val="40000"/>
                  </a:schemeClr>
                </a:solidFill>
                <a:latin typeface="Arial"/>
                <a:cs typeface="Arial"/>
              </a:rPr>
              <a:t>Telecom Services</a:t>
            </a:r>
          </a:p>
        </p:txBody>
      </p:sp>
      <p:sp>
        <p:nvSpPr>
          <p:cNvPr id="22" name="TextBox 21"/>
          <p:cNvSpPr txBox="1"/>
          <p:nvPr userDrawn="1"/>
        </p:nvSpPr>
        <p:spPr>
          <a:xfrm>
            <a:off x="7199370" y="5786452"/>
            <a:ext cx="2760134" cy="246221"/>
          </a:xfrm>
          <a:prstGeom prst="rect">
            <a:avLst/>
          </a:prstGeom>
          <a:noFill/>
        </p:spPr>
        <p:txBody>
          <a:bodyPr wrap="square" rtlCol="0">
            <a:spAutoFit/>
          </a:bodyPr>
          <a:lstStyle/>
          <a:p>
            <a:pPr algn="l"/>
            <a:r>
              <a:rPr lang="en-US" sz="1000" dirty="0" smtClean="0">
                <a:solidFill>
                  <a:schemeClr val="accent5">
                    <a:lumMod val="60000"/>
                    <a:lumOff val="40000"/>
                  </a:schemeClr>
                </a:solidFill>
                <a:latin typeface="Arial"/>
                <a:cs typeface="Arial"/>
              </a:rPr>
              <a:t>Safety Services</a:t>
            </a:r>
          </a:p>
        </p:txBody>
      </p:sp>
      <p:pic>
        <p:nvPicPr>
          <p:cNvPr id="23" name="Picture 22"/>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4032448" y="743298"/>
            <a:ext cx="854173" cy="757768"/>
          </a:xfrm>
          <a:prstGeom prst="rect">
            <a:avLst/>
          </a:prstGeom>
        </p:spPr>
      </p:pic>
      <p:sp>
        <p:nvSpPr>
          <p:cNvPr id="24" name="TextBox 23"/>
          <p:cNvSpPr txBox="1"/>
          <p:nvPr userDrawn="1"/>
        </p:nvSpPr>
        <p:spPr>
          <a:xfrm>
            <a:off x="660400" y="4831021"/>
            <a:ext cx="2760134" cy="246221"/>
          </a:xfrm>
          <a:prstGeom prst="rect">
            <a:avLst/>
          </a:prstGeom>
          <a:noFill/>
        </p:spPr>
        <p:txBody>
          <a:bodyPr wrap="square" rtlCol="0">
            <a:spAutoFit/>
          </a:bodyPr>
          <a:lstStyle/>
          <a:p>
            <a:pPr algn="l"/>
            <a:r>
              <a:rPr lang="en-US" sz="1000" dirty="0" smtClean="0">
                <a:solidFill>
                  <a:schemeClr val="accent5">
                    <a:lumMod val="60000"/>
                    <a:lumOff val="40000"/>
                  </a:schemeClr>
                </a:solidFill>
                <a:latin typeface="Arial"/>
                <a:cs typeface="Arial"/>
              </a:rPr>
              <a:t>Icons</a:t>
            </a:r>
            <a:r>
              <a:rPr lang="en-US" sz="1000" baseline="0" dirty="0" smtClean="0">
                <a:solidFill>
                  <a:schemeClr val="accent5">
                    <a:lumMod val="60000"/>
                    <a:lumOff val="40000"/>
                  </a:schemeClr>
                </a:solidFill>
                <a:latin typeface="Arial"/>
                <a:cs typeface="Arial"/>
              </a:rPr>
              <a:t> provided in white and grey</a:t>
            </a:r>
            <a:endParaRPr lang="en-US" sz="1000" dirty="0" smtClean="0">
              <a:solidFill>
                <a:schemeClr val="accent5">
                  <a:lumMod val="60000"/>
                  <a:lumOff val="40000"/>
                </a:schemeClr>
              </a:solidFill>
              <a:latin typeface="Arial"/>
              <a:cs typeface="Arial"/>
            </a:endParaRPr>
          </a:p>
        </p:txBody>
      </p:sp>
      <p:pic>
        <p:nvPicPr>
          <p:cNvPr id="25" name="Picture 24"/>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5181077" y="743298"/>
            <a:ext cx="854176" cy="757768"/>
          </a:xfrm>
          <a:prstGeom prst="rect">
            <a:avLst/>
          </a:prstGeom>
        </p:spPr>
      </p:pic>
      <p:pic>
        <p:nvPicPr>
          <p:cNvPr id="26" name="Picture 25"/>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5234713" y="1883638"/>
            <a:ext cx="746903" cy="746903"/>
          </a:xfrm>
          <a:prstGeom prst="rect">
            <a:avLst/>
          </a:prstGeom>
        </p:spPr>
      </p:pic>
      <p:pic>
        <p:nvPicPr>
          <p:cNvPr id="27" name="Picture 26"/>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5234713" y="3018545"/>
            <a:ext cx="746903" cy="746903"/>
          </a:xfrm>
          <a:prstGeom prst="rect">
            <a:avLst/>
          </a:prstGeom>
        </p:spPr>
      </p:pic>
      <p:pic>
        <p:nvPicPr>
          <p:cNvPr id="28" name="Picture 27"/>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5234713" y="4159809"/>
            <a:ext cx="746903" cy="734189"/>
          </a:xfrm>
          <a:prstGeom prst="rect">
            <a:avLst/>
          </a:prstGeom>
        </p:spPr>
      </p:pic>
      <p:pic>
        <p:nvPicPr>
          <p:cNvPr id="29" name="Picture 28"/>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5193119" y="5303822"/>
            <a:ext cx="830092" cy="715978"/>
          </a:xfrm>
          <a:prstGeom prst="rect">
            <a:avLst/>
          </a:prstGeom>
        </p:spPr>
      </p:pic>
      <p:pic>
        <p:nvPicPr>
          <p:cNvPr id="30" name="Picture 29"/>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6136334" y="1743482"/>
            <a:ext cx="1026466" cy="1026466"/>
          </a:xfrm>
          <a:prstGeom prst="rect">
            <a:avLst/>
          </a:prstGeom>
        </p:spPr>
      </p:pic>
      <p:pic>
        <p:nvPicPr>
          <p:cNvPr id="31" name="Picture 30"/>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6136334" y="2837682"/>
            <a:ext cx="1026466" cy="1026466"/>
          </a:xfrm>
          <a:prstGeom prst="rect">
            <a:avLst/>
          </a:prstGeom>
        </p:spPr>
      </p:pic>
      <p:pic>
        <p:nvPicPr>
          <p:cNvPr id="32" name="Picture 31"/>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6136334" y="3980681"/>
            <a:ext cx="1026466" cy="1026466"/>
          </a:xfrm>
          <a:prstGeom prst="rect">
            <a:avLst/>
          </a:prstGeom>
        </p:spPr>
      </p:pic>
      <p:pic>
        <p:nvPicPr>
          <p:cNvPr id="33" name="Picture 32"/>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6136334" y="5070999"/>
            <a:ext cx="1026466" cy="1026466"/>
          </a:xfrm>
          <a:prstGeom prst="rect">
            <a:avLst/>
          </a:prstGeom>
        </p:spPr>
      </p:pic>
      <p:pic>
        <p:nvPicPr>
          <p:cNvPr id="2" name="Picture 1" descr="Tag_BlueMid2.png"/>
          <p:cNvPicPr>
            <a:picLocks noChangeAspect="1"/>
          </p:cNvPicPr>
          <p:nvPr userDrawn="1"/>
        </p:nvPicPr>
        <p:blipFill>
          <a:blip r:embed="rId19" cstate="print">
            <a:extLst>
              <a:ext uri="{28A0092B-C50C-407E-A947-70E740481C1C}">
                <a14:useLocalDpi xmlns:a14="http://schemas.microsoft.com/office/drawing/2010/main"/>
              </a:ext>
            </a:extLst>
          </a:blip>
          <a:stretch>
            <a:fillRect/>
          </a:stretch>
        </p:blipFill>
        <p:spPr>
          <a:xfrm rot="19689121">
            <a:off x="2715384" y="5141805"/>
            <a:ext cx="1065378" cy="1065378"/>
          </a:xfrm>
          <a:prstGeom prst="rect">
            <a:avLst/>
          </a:prstGeom>
        </p:spPr>
      </p:pic>
    </p:spTree>
    <p:extLst>
      <p:ext uri="{BB962C8B-B14F-4D97-AF65-F5344CB8AC3E}">
        <p14:creationId xmlns:p14="http://schemas.microsoft.com/office/powerpoint/2010/main" val="794209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6" name="TextBox 65"/>
          <p:cNvSpPr txBox="1"/>
          <p:nvPr userDrawn="1"/>
        </p:nvSpPr>
        <p:spPr>
          <a:xfrm>
            <a:off x="406400" y="370045"/>
            <a:ext cx="2760134" cy="307777"/>
          </a:xfrm>
          <a:prstGeom prst="rect">
            <a:avLst/>
          </a:prstGeom>
          <a:noFill/>
        </p:spPr>
        <p:txBody>
          <a:bodyPr wrap="square" rtlCol="0">
            <a:spAutoFit/>
          </a:bodyPr>
          <a:lstStyle/>
          <a:p>
            <a:r>
              <a:rPr lang="en-US" sz="1400" dirty="0" smtClean="0">
                <a:solidFill>
                  <a:srgbClr val="636463"/>
                </a:solidFill>
                <a:latin typeface="Arial"/>
                <a:cs typeface="Arial"/>
              </a:rPr>
              <a:t>West Color Palette</a:t>
            </a:r>
            <a:endParaRPr lang="en-US" sz="1400" dirty="0">
              <a:solidFill>
                <a:srgbClr val="636463"/>
              </a:solidFill>
              <a:latin typeface="Arial"/>
              <a:cs typeface="Arial"/>
            </a:endParaRPr>
          </a:p>
        </p:txBody>
      </p:sp>
      <p:sp>
        <p:nvSpPr>
          <p:cNvPr id="67" name="TextBox 66"/>
          <p:cNvSpPr txBox="1"/>
          <p:nvPr userDrawn="1"/>
        </p:nvSpPr>
        <p:spPr>
          <a:xfrm>
            <a:off x="406400" y="719332"/>
            <a:ext cx="3149600" cy="4154983"/>
          </a:xfrm>
          <a:prstGeom prst="rect">
            <a:avLst/>
          </a:prstGeom>
          <a:noFill/>
        </p:spPr>
        <p:txBody>
          <a:bodyPr wrap="square" rtlCol="0">
            <a:spAutoFit/>
          </a:bodyPr>
          <a:lstStyle/>
          <a:p>
            <a:r>
              <a:rPr lang="en-US" sz="1200" b="0" i="0" u="none" strike="noStrike" kern="1200" baseline="0" dirty="0" smtClean="0">
                <a:solidFill>
                  <a:schemeClr val="accent5"/>
                </a:solidFill>
                <a:latin typeface="Arial"/>
                <a:ea typeface="+mn-ea"/>
                <a:cs typeface="Arial"/>
              </a:rPr>
              <a:t>Our primary and secondary color palettes are strategically designed to accommodate the unique needs of our lines of business and are built to represent the colors consumers have come to associate with specific industries. Reference our online playbook for further explanation. </a:t>
            </a:r>
          </a:p>
          <a:p>
            <a:endParaRPr lang="en-US" sz="1200" b="0" i="0" u="none" strike="noStrike" kern="1200" baseline="0" dirty="0" smtClean="0">
              <a:solidFill>
                <a:schemeClr val="accent5"/>
              </a:solidFill>
              <a:latin typeface="Arial"/>
              <a:ea typeface="+mn-ea"/>
              <a:cs typeface="Arial"/>
            </a:endParaRPr>
          </a:p>
          <a:p>
            <a:r>
              <a:rPr lang="en-US" sz="1200" b="0" i="0" u="none" strike="noStrike" kern="1200" baseline="0" dirty="0" smtClean="0">
                <a:solidFill>
                  <a:schemeClr val="accent5"/>
                </a:solidFill>
                <a:latin typeface="Arial"/>
                <a:ea typeface="+mn-ea"/>
                <a:cs typeface="Arial"/>
              </a:rPr>
              <a:t>Due to inconsistencies in RGB mixes between various computers, programs and mediums, please use hexadecimal colors when possible (shown right). </a:t>
            </a:r>
          </a:p>
          <a:p>
            <a:endParaRPr lang="en-US" sz="1200" b="0" i="0" u="none" strike="noStrike" kern="1200" baseline="0" dirty="0" smtClean="0">
              <a:solidFill>
                <a:schemeClr val="accent5"/>
              </a:solidFill>
              <a:latin typeface="Arial"/>
              <a:ea typeface="+mn-ea"/>
              <a:cs typeface="Arial"/>
            </a:endParaRPr>
          </a:p>
          <a:p>
            <a:r>
              <a:rPr lang="en-US" sz="1200" b="0" i="0" u="none" strike="noStrike" kern="1200" baseline="0" dirty="0" smtClean="0">
                <a:solidFill>
                  <a:schemeClr val="accent5"/>
                </a:solidFill>
                <a:latin typeface="Arial"/>
                <a:ea typeface="+mn-ea"/>
                <a:cs typeface="Arial"/>
              </a:rPr>
              <a:t>To designate Hex colors select an object and go to the Format tab. Within the color fill drop-down menu select “More Colors.” Navigate to “RGB Sliders” and enter the hex value as shown below. </a:t>
            </a:r>
          </a:p>
          <a:p>
            <a:endParaRPr lang="en-US" sz="1200" b="0" i="0" u="none" strike="noStrike" kern="1200" baseline="0" dirty="0" smtClean="0">
              <a:solidFill>
                <a:schemeClr val="accent5"/>
              </a:solidFill>
              <a:latin typeface="Arial"/>
              <a:ea typeface="+mn-ea"/>
              <a:cs typeface="Arial"/>
            </a:endParaRPr>
          </a:p>
          <a:p>
            <a:endParaRPr lang="en-US" sz="1200" b="0" i="0" u="none" strike="noStrike" kern="1200" baseline="0" dirty="0" smtClean="0">
              <a:solidFill>
                <a:schemeClr val="accent5"/>
              </a:solidFill>
              <a:latin typeface="Arial"/>
              <a:ea typeface="+mn-ea"/>
              <a:cs typeface="Arial"/>
            </a:endParaRPr>
          </a:p>
          <a:p>
            <a:endParaRPr lang="en-US" sz="1200" b="0" i="0" u="none" strike="noStrike" kern="1200" baseline="0" dirty="0" smtClean="0">
              <a:solidFill>
                <a:schemeClr val="accent5"/>
              </a:solidFill>
              <a:latin typeface="Arial"/>
              <a:ea typeface="+mn-ea"/>
              <a:cs typeface="Arial"/>
            </a:endParaRPr>
          </a:p>
          <a:p>
            <a:endParaRPr lang="en-US" sz="1200" dirty="0">
              <a:solidFill>
                <a:schemeClr val="accent5"/>
              </a:solidFill>
              <a:latin typeface="Arial"/>
              <a:cs typeface="Arial"/>
            </a:endParaRPr>
          </a:p>
        </p:txBody>
      </p:sp>
      <p:sp>
        <p:nvSpPr>
          <p:cNvPr id="45" name="Rectangle 44"/>
          <p:cNvSpPr/>
          <p:nvPr userDrawn="1"/>
        </p:nvSpPr>
        <p:spPr>
          <a:xfrm>
            <a:off x="6536267" y="1387711"/>
            <a:ext cx="1303867" cy="1303867"/>
          </a:xfrm>
          <a:prstGeom prst="rect">
            <a:avLst/>
          </a:prstGeom>
          <a:solidFill>
            <a:srgbClr val="08479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Rectangle 45"/>
          <p:cNvSpPr/>
          <p:nvPr userDrawn="1"/>
        </p:nvSpPr>
        <p:spPr>
          <a:xfrm>
            <a:off x="3928533" y="1"/>
            <a:ext cx="1303867" cy="1303867"/>
          </a:xfrm>
          <a:prstGeom prst="rect">
            <a:avLst/>
          </a:prstGeom>
          <a:solidFill>
            <a:sysClr val="window" lastClr="FFFFFF"/>
          </a:solidFill>
          <a:ln w="9525"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7" name="Rectangle 46"/>
          <p:cNvSpPr/>
          <p:nvPr userDrawn="1"/>
        </p:nvSpPr>
        <p:spPr>
          <a:xfrm>
            <a:off x="5232400" y="1"/>
            <a:ext cx="1303867" cy="1303867"/>
          </a:xfrm>
          <a:prstGeom prst="rect">
            <a:avLst/>
          </a:prstGeom>
          <a:solidFill>
            <a:sysClr val="windowText" lastClr="0000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8" name="Rectangle 47"/>
          <p:cNvSpPr/>
          <p:nvPr userDrawn="1"/>
        </p:nvSpPr>
        <p:spPr>
          <a:xfrm>
            <a:off x="6536267" y="1"/>
            <a:ext cx="1303867" cy="1303867"/>
          </a:xfrm>
          <a:prstGeom prst="rect">
            <a:avLst/>
          </a:prstGeom>
          <a:solidFill>
            <a:srgbClr val="2D383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9" name="Rectangle 48"/>
          <p:cNvSpPr/>
          <p:nvPr userDrawn="1"/>
        </p:nvSpPr>
        <p:spPr>
          <a:xfrm>
            <a:off x="7840133" y="1"/>
            <a:ext cx="1303867" cy="1303867"/>
          </a:xfrm>
          <a:prstGeom prst="rect">
            <a:avLst/>
          </a:prstGeom>
          <a:solidFill>
            <a:srgbClr val="E9001B"/>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0" name="Rectangle 49"/>
          <p:cNvSpPr/>
          <p:nvPr userDrawn="1"/>
        </p:nvSpPr>
        <p:spPr>
          <a:xfrm>
            <a:off x="3928533" y="1387711"/>
            <a:ext cx="1303867" cy="1303867"/>
          </a:xfrm>
          <a:prstGeom prst="rect">
            <a:avLst/>
          </a:prstGeom>
          <a:solidFill>
            <a:srgbClr val="000E28"/>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1" name="Rectangle 50"/>
          <p:cNvSpPr/>
          <p:nvPr userDrawn="1"/>
        </p:nvSpPr>
        <p:spPr>
          <a:xfrm>
            <a:off x="5232400" y="1387711"/>
            <a:ext cx="1303867" cy="1303867"/>
          </a:xfrm>
          <a:prstGeom prst="rect">
            <a:avLst/>
          </a:prstGeom>
          <a:solidFill>
            <a:srgbClr val="022449"/>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2" name="Rectangle 51"/>
          <p:cNvSpPr/>
          <p:nvPr userDrawn="1"/>
        </p:nvSpPr>
        <p:spPr>
          <a:xfrm>
            <a:off x="7840133" y="1387711"/>
            <a:ext cx="1303867" cy="1303867"/>
          </a:xfrm>
          <a:prstGeom prst="rect">
            <a:avLst/>
          </a:prstGeom>
          <a:solidFill>
            <a:srgbClr val="0080C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3" name="Rectangle 52"/>
          <p:cNvSpPr/>
          <p:nvPr userDrawn="1"/>
        </p:nvSpPr>
        <p:spPr>
          <a:xfrm>
            <a:off x="3928533" y="2781122"/>
            <a:ext cx="1303867" cy="1303867"/>
          </a:xfrm>
          <a:prstGeom prst="rect">
            <a:avLst/>
          </a:prstGeom>
          <a:solidFill>
            <a:srgbClr val="15897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4" name="Rectangle 53"/>
          <p:cNvSpPr/>
          <p:nvPr userDrawn="1"/>
        </p:nvSpPr>
        <p:spPr>
          <a:xfrm>
            <a:off x="5232400" y="2781122"/>
            <a:ext cx="1303867" cy="1303867"/>
          </a:xfrm>
          <a:prstGeom prst="rect">
            <a:avLst/>
          </a:prstGeom>
          <a:solidFill>
            <a:srgbClr val="005653"/>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5" name="Rectangle 54"/>
          <p:cNvSpPr/>
          <p:nvPr userDrawn="1"/>
        </p:nvSpPr>
        <p:spPr>
          <a:xfrm>
            <a:off x="6536267" y="2781122"/>
            <a:ext cx="1303867" cy="1303867"/>
          </a:xfrm>
          <a:prstGeom prst="rect">
            <a:avLst/>
          </a:prstGeom>
          <a:solidFill>
            <a:srgbClr val="008749"/>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6" name="Rectangle 55"/>
          <p:cNvSpPr/>
          <p:nvPr userDrawn="1"/>
        </p:nvSpPr>
        <p:spPr>
          <a:xfrm>
            <a:off x="7840133" y="2781122"/>
            <a:ext cx="1303867" cy="1303867"/>
          </a:xfrm>
          <a:prstGeom prst="rect">
            <a:avLst/>
          </a:prstGeom>
          <a:solidFill>
            <a:srgbClr val="39A137"/>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7" name="Rectangle 56"/>
          <p:cNvSpPr/>
          <p:nvPr userDrawn="1"/>
        </p:nvSpPr>
        <p:spPr>
          <a:xfrm>
            <a:off x="3928533" y="4168830"/>
            <a:ext cx="1303867" cy="1303867"/>
          </a:xfrm>
          <a:prstGeom prst="rect">
            <a:avLst/>
          </a:prstGeom>
          <a:solidFill>
            <a:srgbClr val="EAAC2E"/>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B9901A"/>
              </a:solidFill>
              <a:effectLst/>
              <a:uLnTx/>
              <a:uFillTx/>
              <a:latin typeface="Calibri"/>
              <a:ea typeface="+mn-ea"/>
              <a:cs typeface="+mn-cs"/>
            </a:endParaRPr>
          </a:p>
        </p:txBody>
      </p:sp>
      <p:sp>
        <p:nvSpPr>
          <p:cNvPr id="58" name="Rectangle 57"/>
          <p:cNvSpPr/>
          <p:nvPr userDrawn="1"/>
        </p:nvSpPr>
        <p:spPr>
          <a:xfrm>
            <a:off x="5232400" y="4168830"/>
            <a:ext cx="1303867" cy="1303867"/>
          </a:xfrm>
          <a:prstGeom prst="rect">
            <a:avLst/>
          </a:prstGeom>
          <a:solidFill>
            <a:srgbClr val="F5A01A"/>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9" name="Rectangle 58"/>
          <p:cNvSpPr/>
          <p:nvPr userDrawn="1"/>
        </p:nvSpPr>
        <p:spPr>
          <a:xfrm>
            <a:off x="6536267" y="4168830"/>
            <a:ext cx="1303867" cy="1303867"/>
          </a:xfrm>
          <a:prstGeom prst="rect">
            <a:avLst/>
          </a:prstGeom>
          <a:solidFill>
            <a:srgbClr val="F47721"/>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0" name="Rectangle 59"/>
          <p:cNvSpPr/>
          <p:nvPr userDrawn="1"/>
        </p:nvSpPr>
        <p:spPr>
          <a:xfrm>
            <a:off x="7840133" y="4168830"/>
            <a:ext cx="1303867" cy="1303867"/>
          </a:xfrm>
          <a:prstGeom prst="rect">
            <a:avLst/>
          </a:prstGeom>
          <a:solidFill>
            <a:srgbClr val="E4552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1" name="Rectangle 60"/>
          <p:cNvSpPr/>
          <p:nvPr userDrawn="1"/>
        </p:nvSpPr>
        <p:spPr>
          <a:xfrm>
            <a:off x="3928533" y="5556768"/>
            <a:ext cx="1303867" cy="1303867"/>
          </a:xfrm>
          <a:prstGeom prst="rect">
            <a:avLst/>
          </a:prstGeom>
          <a:solidFill>
            <a:srgbClr val="811144"/>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B9901A"/>
              </a:solidFill>
              <a:effectLst/>
              <a:uLnTx/>
              <a:uFillTx/>
              <a:latin typeface="Calibri"/>
              <a:ea typeface="+mn-ea"/>
              <a:cs typeface="+mn-cs"/>
            </a:endParaRPr>
          </a:p>
        </p:txBody>
      </p:sp>
      <p:sp>
        <p:nvSpPr>
          <p:cNvPr id="62" name="Rectangle 61"/>
          <p:cNvSpPr/>
          <p:nvPr userDrawn="1"/>
        </p:nvSpPr>
        <p:spPr>
          <a:xfrm>
            <a:off x="5232400" y="5556768"/>
            <a:ext cx="1303867" cy="1303867"/>
          </a:xfrm>
          <a:prstGeom prst="rect">
            <a:avLst/>
          </a:prstGeom>
          <a:solidFill>
            <a:srgbClr val="2C1F53"/>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3" name="Rectangle 62"/>
          <p:cNvSpPr/>
          <p:nvPr userDrawn="1"/>
        </p:nvSpPr>
        <p:spPr>
          <a:xfrm>
            <a:off x="6536267" y="5556768"/>
            <a:ext cx="1303867" cy="1303867"/>
          </a:xfrm>
          <a:prstGeom prst="rect">
            <a:avLst/>
          </a:prstGeom>
          <a:solidFill>
            <a:srgbClr val="68798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4" name="Rectangle 63"/>
          <p:cNvSpPr/>
          <p:nvPr userDrawn="1"/>
        </p:nvSpPr>
        <p:spPr>
          <a:xfrm>
            <a:off x="7840133" y="5556768"/>
            <a:ext cx="1303867" cy="1303867"/>
          </a:xfrm>
          <a:prstGeom prst="rect">
            <a:avLst/>
          </a:prstGeom>
          <a:solidFill>
            <a:srgbClr val="A2B1B8"/>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5" name="Rectangle 64"/>
          <p:cNvSpPr/>
          <p:nvPr userDrawn="1"/>
        </p:nvSpPr>
        <p:spPr>
          <a:xfrm>
            <a:off x="3928533" y="4168830"/>
            <a:ext cx="1303867" cy="1303867"/>
          </a:xfrm>
          <a:prstGeom prst="rect">
            <a:avLst/>
          </a:prstGeom>
          <a:solidFill>
            <a:srgbClr val="F8C70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B9901A"/>
              </a:solidFill>
              <a:effectLst/>
              <a:uLnTx/>
              <a:uFillTx/>
              <a:latin typeface="Calibri"/>
              <a:ea typeface="+mn-ea"/>
              <a:cs typeface="+mn-cs"/>
            </a:endParaRPr>
          </a:p>
        </p:txBody>
      </p:sp>
      <p:sp>
        <p:nvSpPr>
          <p:cNvPr id="68" name="TextBox 67"/>
          <p:cNvSpPr txBox="1"/>
          <p:nvPr userDrawn="1"/>
        </p:nvSpPr>
        <p:spPr>
          <a:xfrm>
            <a:off x="4114799" y="914400"/>
            <a:ext cx="948267" cy="246221"/>
          </a:xfrm>
          <a:prstGeom prst="rect">
            <a:avLst/>
          </a:prstGeom>
          <a:noFill/>
        </p:spPr>
        <p:txBody>
          <a:bodyPr wrap="square" rtlCol="0">
            <a:spAutoFit/>
          </a:bodyPr>
          <a:lstStyle/>
          <a:p>
            <a:pPr algn="ctr"/>
            <a:r>
              <a:rPr lang="en-US" sz="1000" dirty="0" smtClean="0">
                <a:solidFill>
                  <a:srgbClr val="636463"/>
                </a:solidFill>
                <a:latin typeface="Arial"/>
                <a:cs typeface="Arial"/>
              </a:rPr>
              <a:t>#FFFFFF</a:t>
            </a:r>
            <a:endParaRPr lang="en-US" sz="1000" dirty="0">
              <a:solidFill>
                <a:srgbClr val="636463"/>
              </a:solidFill>
              <a:latin typeface="Arial"/>
              <a:cs typeface="Arial"/>
            </a:endParaRPr>
          </a:p>
        </p:txBody>
      </p:sp>
      <p:sp>
        <p:nvSpPr>
          <p:cNvPr id="69" name="TextBox 68"/>
          <p:cNvSpPr txBox="1"/>
          <p:nvPr userDrawn="1"/>
        </p:nvSpPr>
        <p:spPr>
          <a:xfrm>
            <a:off x="5376332" y="914400"/>
            <a:ext cx="948267"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Arial"/>
                <a:cs typeface="Arial"/>
              </a:rPr>
              <a:t>#000000</a:t>
            </a:r>
            <a:endParaRPr kumimoji="0" lang="en-US" sz="1000" b="0" i="0" u="none" strike="noStrike" kern="0" cap="none" spc="0" normalizeH="0" baseline="0" noProof="0" dirty="0">
              <a:ln>
                <a:noFill/>
              </a:ln>
              <a:solidFill>
                <a:sysClr val="window" lastClr="FFFFFF"/>
              </a:solidFill>
              <a:effectLst/>
              <a:uLnTx/>
              <a:uFillTx/>
              <a:latin typeface="Arial"/>
              <a:cs typeface="Arial"/>
            </a:endParaRPr>
          </a:p>
        </p:txBody>
      </p:sp>
      <p:sp>
        <p:nvSpPr>
          <p:cNvPr id="70" name="TextBox 69"/>
          <p:cNvSpPr txBox="1"/>
          <p:nvPr userDrawn="1"/>
        </p:nvSpPr>
        <p:spPr>
          <a:xfrm>
            <a:off x="6730999" y="914400"/>
            <a:ext cx="948267"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Arial"/>
                <a:cs typeface="Arial"/>
              </a:rPr>
              <a:t>#2D383F</a:t>
            </a:r>
            <a:endParaRPr kumimoji="0" lang="en-US" sz="1000" b="0" i="0" u="none" strike="noStrike" kern="0" cap="none" spc="0" normalizeH="0" baseline="0" noProof="0" dirty="0">
              <a:ln>
                <a:noFill/>
              </a:ln>
              <a:solidFill>
                <a:sysClr val="window" lastClr="FFFFFF"/>
              </a:solidFill>
              <a:effectLst/>
              <a:uLnTx/>
              <a:uFillTx/>
              <a:latin typeface="Arial"/>
              <a:cs typeface="Arial"/>
            </a:endParaRPr>
          </a:p>
        </p:txBody>
      </p:sp>
      <p:sp>
        <p:nvSpPr>
          <p:cNvPr id="71" name="TextBox 70"/>
          <p:cNvSpPr txBox="1"/>
          <p:nvPr userDrawn="1"/>
        </p:nvSpPr>
        <p:spPr>
          <a:xfrm>
            <a:off x="8043332" y="914400"/>
            <a:ext cx="948267"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Arial"/>
                <a:cs typeface="Arial"/>
              </a:rPr>
              <a:t>#ED1C24</a:t>
            </a:r>
            <a:endParaRPr kumimoji="0" lang="en-US" sz="1000" b="0" i="0" u="none" strike="noStrike" kern="0" cap="none" spc="0" normalizeH="0" baseline="0" noProof="0" dirty="0">
              <a:ln>
                <a:noFill/>
              </a:ln>
              <a:solidFill>
                <a:sysClr val="window" lastClr="FFFFFF"/>
              </a:solidFill>
              <a:effectLst/>
              <a:uLnTx/>
              <a:uFillTx/>
              <a:latin typeface="Arial"/>
              <a:cs typeface="Arial"/>
            </a:endParaRPr>
          </a:p>
        </p:txBody>
      </p:sp>
      <p:sp>
        <p:nvSpPr>
          <p:cNvPr id="72" name="TextBox 71"/>
          <p:cNvSpPr txBox="1"/>
          <p:nvPr userDrawn="1"/>
        </p:nvSpPr>
        <p:spPr>
          <a:xfrm>
            <a:off x="4114799" y="2277533"/>
            <a:ext cx="948267" cy="246221"/>
          </a:xfrm>
          <a:prstGeom prst="rect">
            <a:avLst/>
          </a:prstGeom>
          <a:noFill/>
        </p:spPr>
        <p:txBody>
          <a:bodyPr wrap="square" rtlCol="0">
            <a:spAutoFit/>
          </a:bodyPr>
          <a:lstStyle/>
          <a:p>
            <a:pPr algn="ctr"/>
            <a:r>
              <a:rPr lang="en-US" sz="1000" dirty="0" smtClean="0">
                <a:solidFill>
                  <a:srgbClr val="FFFFFF"/>
                </a:solidFill>
                <a:latin typeface="Arial"/>
                <a:cs typeface="Arial"/>
              </a:rPr>
              <a:t>#000E28</a:t>
            </a:r>
            <a:endParaRPr lang="en-US" sz="1000" dirty="0">
              <a:solidFill>
                <a:srgbClr val="FFFFFF"/>
              </a:solidFill>
              <a:latin typeface="Arial"/>
              <a:cs typeface="Arial"/>
            </a:endParaRPr>
          </a:p>
        </p:txBody>
      </p:sp>
      <p:sp>
        <p:nvSpPr>
          <p:cNvPr id="73" name="TextBox 72"/>
          <p:cNvSpPr txBox="1"/>
          <p:nvPr userDrawn="1"/>
        </p:nvSpPr>
        <p:spPr>
          <a:xfrm>
            <a:off x="5376332" y="2277533"/>
            <a:ext cx="948267"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Arial"/>
                <a:cs typeface="Arial"/>
              </a:rPr>
              <a:t>#022449</a:t>
            </a:r>
            <a:endParaRPr kumimoji="0" lang="en-US" sz="1000" b="0" i="0" u="none" strike="noStrike" kern="0" cap="none" spc="0" normalizeH="0" baseline="0" noProof="0" dirty="0">
              <a:ln>
                <a:noFill/>
              </a:ln>
              <a:solidFill>
                <a:sysClr val="window" lastClr="FFFFFF"/>
              </a:solidFill>
              <a:effectLst/>
              <a:uLnTx/>
              <a:uFillTx/>
              <a:latin typeface="Arial"/>
              <a:cs typeface="Arial"/>
            </a:endParaRPr>
          </a:p>
        </p:txBody>
      </p:sp>
      <p:sp>
        <p:nvSpPr>
          <p:cNvPr id="74" name="TextBox 73"/>
          <p:cNvSpPr txBox="1"/>
          <p:nvPr userDrawn="1"/>
        </p:nvSpPr>
        <p:spPr>
          <a:xfrm>
            <a:off x="6730999" y="2277533"/>
            <a:ext cx="948267"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Arial"/>
                <a:cs typeface="Arial"/>
              </a:rPr>
              <a:t>#08479C</a:t>
            </a:r>
            <a:endParaRPr kumimoji="0" lang="en-US" sz="1000" b="0" i="0" u="none" strike="noStrike" kern="0" cap="none" spc="0" normalizeH="0" baseline="0" noProof="0" dirty="0">
              <a:ln>
                <a:noFill/>
              </a:ln>
              <a:solidFill>
                <a:sysClr val="window" lastClr="FFFFFF"/>
              </a:solidFill>
              <a:effectLst/>
              <a:uLnTx/>
              <a:uFillTx/>
              <a:latin typeface="Arial"/>
              <a:cs typeface="Arial"/>
            </a:endParaRPr>
          </a:p>
        </p:txBody>
      </p:sp>
      <p:sp>
        <p:nvSpPr>
          <p:cNvPr id="75" name="TextBox 74"/>
          <p:cNvSpPr txBox="1"/>
          <p:nvPr userDrawn="1"/>
        </p:nvSpPr>
        <p:spPr>
          <a:xfrm>
            <a:off x="8043332" y="2277533"/>
            <a:ext cx="948267"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Arial"/>
                <a:cs typeface="Arial"/>
              </a:rPr>
              <a:t>#0080C0</a:t>
            </a:r>
            <a:endParaRPr kumimoji="0" lang="en-US" sz="1000" b="0" i="0" u="none" strike="noStrike" kern="0" cap="none" spc="0" normalizeH="0" baseline="0" noProof="0" dirty="0">
              <a:ln>
                <a:noFill/>
              </a:ln>
              <a:solidFill>
                <a:sysClr val="window" lastClr="FFFFFF"/>
              </a:solidFill>
              <a:effectLst/>
              <a:uLnTx/>
              <a:uFillTx/>
              <a:latin typeface="Arial"/>
              <a:cs typeface="Arial"/>
            </a:endParaRPr>
          </a:p>
        </p:txBody>
      </p:sp>
      <p:sp>
        <p:nvSpPr>
          <p:cNvPr id="76" name="TextBox 75"/>
          <p:cNvSpPr txBox="1"/>
          <p:nvPr userDrawn="1"/>
        </p:nvSpPr>
        <p:spPr>
          <a:xfrm>
            <a:off x="4114799" y="3674533"/>
            <a:ext cx="948267" cy="246221"/>
          </a:xfrm>
          <a:prstGeom prst="rect">
            <a:avLst/>
          </a:prstGeom>
          <a:noFill/>
        </p:spPr>
        <p:txBody>
          <a:bodyPr wrap="square" rtlCol="0">
            <a:spAutoFit/>
          </a:bodyPr>
          <a:lstStyle/>
          <a:p>
            <a:pPr algn="ctr"/>
            <a:r>
              <a:rPr lang="en-US" sz="1000" dirty="0" smtClean="0">
                <a:solidFill>
                  <a:srgbClr val="FFFFFF"/>
                </a:solidFill>
                <a:latin typeface="Arial"/>
                <a:cs typeface="Arial"/>
              </a:rPr>
              <a:t>#15897F</a:t>
            </a:r>
            <a:endParaRPr lang="en-US" sz="1000" dirty="0">
              <a:solidFill>
                <a:srgbClr val="FFFFFF"/>
              </a:solidFill>
              <a:latin typeface="Arial"/>
              <a:cs typeface="Arial"/>
            </a:endParaRPr>
          </a:p>
        </p:txBody>
      </p:sp>
      <p:sp>
        <p:nvSpPr>
          <p:cNvPr id="77" name="TextBox 76"/>
          <p:cNvSpPr txBox="1"/>
          <p:nvPr userDrawn="1"/>
        </p:nvSpPr>
        <p:spPr>
          <a:xfrm>
            <a:off x="5376332" y="3674533"/>
            <a:ext cx="948267"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Arial"/>
                <a:cs typeface="Arial"/>
              </a:rPr>
              <a:t>#005653</a:t>
            </a:r>
            <a:endParaRPr kumimoji="0" lang="en-US" sz="1000" b="0" i="0" u="none" strike="noStrike" kern="0" cap="none" spc="0" normalizeH="0" baseline="0" noProof="0" dirty="0">
              <a:ln>
                <a:noFill/>
              </a:ln>
              <a:solidFill>
                <a:sysClr val="window" lastClr="FFFFFF"/>
              </a:solidFill>
              <a:effectLst/>
              <a:uLnTx/>
              <a:uFillTx/>
              <a:latin typeface="Arial"/>
              <a:cs typeface="Arial"/>
            </a:endParaRPr>
          </a:p>
        </p:txBody>
      </p:sp>
      <p:sp>
        <p:nvSpPr>
          <p:cNvPr id="78" name="TextBox 77"/>
          <p:cNvSpPr txBox="1"/>
          <p:nvPr userDrawn="1"/>
        </p:nvSpPr>
        <p:spPr>
          <a:xfrm>
            <a:off x="6730999" y="3674533"/>
            <a:ext cx="948267"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Arial"/>
                <a:cs typeface="Arial"/>
              </a:rPr>
              <a:t>#008749</a:t>
            </a:r>
            <a:endParaRPr kumimoji="0" lang="en-US" sz="1000" b="0" i="0" u="none" strike="noStrike" kern="0" cap="none" spc="0" normalizeH="0" baseline="0" noProof="0" dirty="0">
              <a:ln>
                <a:noFill/>
              </a:ln>
              <a:solidFill>
                <a:sysClr val="window" lastClr="FFFFFF"/>
              </a:solidFill>
              <a:effectLst/>
              <a:uLnTx/>
              <a:uFillTx/>
              <a:latin typeface="Arial"/>
              <a:cs typeface="Arial"/>
            </a:endParaRPr>
          </a:p>
        </p:txBody>
      </p:sp>
      <p:sp>
        <p:nvSpPr>
          <p:cNvPr id="79" name="TextBox 78"/>
          <p:cNvSpPr txBox="1"/>
          <p:nvPr userDrawn="1"/>
        </p:nvSpPr>
        <p:spPr>
          <a:xfrm>
            <a:off x="8043332" y="3674533"/>
            <a:ext cx="948267"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Arial"/>
                <a:cs typeface="Arial"/>
              </a:rPr>
              <a:t>#39A137</a:t>
            </a:r>
            <a:endParaRPr kumimoji="0" lang="en-US" sz="1000" b="0" i="0" u="none" strike="noStrike" kern="0" cap="none" spc="0" normalizeH="0" baseline="0" noProof="0" dirty="0">
              <a:ln>
                <a:noFill/>
              </a:ln>
              <a:solidFill>
                <a:sysClr val="window" lastClr="FFFFFF"/>
              </a:solidFill>
              <a:effectLst/>
              <a:uLnTx/>
              <a:uFillTx/>
              <a:latin typeface="Arial"/>
              <a:cs typeface="Arial"/>
            </a:endParaRPr>
          </a:p>
        </p:txBody>
      </p:sp>
      <p:sp>
        <p:nvSpPr>
          <p:cNvPr id="80" name="TextBox 79"/>
          <p:cNvSpPr txBox="1"/>
          <p:nvPr userDrawn="1"/>
        </p:nvSpPr>
        <p:spPr>
          <a:xfrm>
            <a:off x="4114799" y="5071533"/>
            <a:ext cx="948267" cy="246221"/>
          </a:xfrm>
          <a:prstGeom prst="rect">
            <a:avLst/>
          </a:prstGeom>
          <a:noFill/>
        </p:spPr>
        <p:txBody>
          <a:bodyPr wrap="square" rtlCol="0">
            <a:spAutoFit/>
          </a:bodyPr>
          <a:lstStyle/>
          <a:p>
            <a:pPr algn="ctr"/>
            <a:r>
              <a:rPr lang="en-US" sz="1000" dirty="0" smtClean="0">
                <a:solidFill>
                  <a:srgbClr val="636463"/>
                </a:solidFill>
                <a:latin typeface="Arial"/>
                <a:cs typeface="Arial"/>
              </a:rPr>
              <a:t>#F8C70F</a:t>
            </a:r>
            <a:endParaRPr lang="en-US" sz="1000" dirty="0">
              <a:solidFill>
                <a:srgbClr val="636463"/>
              </a:solidFill>
              <a:latin typeface="Arial"/>
              <a:cs typeface="Arial"/>
            </a:endParaRPr>
          </a:p>
        </p:txBody>
      </p:sp>
      <p:sp>
        <p:nvSpPr>
          <p:cNvPr id="81" name="TextBox 80"/>
          <p:cNvSpPr txBox="1"/>
          <p:nvPr userDrawn="1"/>
        </p:nvSpPr>
        <p:spPr>
          <a:xfrm>
            <a:off x="5376332" y="5071533"/>
            <a:ext cx="948267"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Arial"/>
                <a:cs typeface="Arial"/>
              </a:rPr>
              <a:t>#F5A01A</a:t>
            </a:r>
            <a:endParaRPr kumimoji="0" lang="en-US" sz="1000" b="0" i="0" u="none" strike="noStrike" kern="0" cap="none" spc="0" normalizeH="0" baseline="0" noProof="0" dirty="0">
              <a:ln>
                <a:noFill/>
              </a:ln>
              <a:solidFill>
                <a:sysClr val="window" lastClr="FFFFFF"/>
              </a:solidFill>
              <a:effectLst/>
              <a:uLnTx/>
              <a:uFillTx/>
              <a:latin typeface="Arial"/>
              <a:cs typeface="Arial"/>
            </a:endParaRPr>
          </a:p>
        </p:txBody>
      </p:sp>
      <p:sp>
        <p:nvSpPr>
          <p:cNvPr id="82" name="TextBox 81"/>
          <p:cNvSpPr txBox="1"/>
          <p:nvPr userDrawn="1"/>
        </p:nvSpPr>
        <p:spPr>
          <a:xfrm>
            <a:off x="6730999" y="5071533"/>
            <a:ext cx="948267"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Arial"/>
                <a:cs typeface="Arial"/>
              </a:rPr>
              <a:t>#F47721</a:t>
            </a:r>
            <a:endParaRPr kumimoji="0" lang="en-US" sz="1000" b="0" i="0" u="none" strike="noStrike" kern="0" cap="none" spc="0" normalizeH="0" baseline="0" noProof="0" dirty="0">
              <a:ln>
                <a:noFill/>
              </a:ln>
              <a:solidFill>
                <a:sysClr val="window" lastClr="FFFFFF"/>
              </a:solidFill>
              <a:effectLst/>
              <a:uLnTx/>
              <a:uFillTx/>
              <a:latin typeface="Arial"/>
              <a:cs typeface="Arial"/>
            </a:endParaRPr>
          </a:p>
        </p:txBody>
      </p:sp>
      <p:sp>
        <p:nvSpPr>
          <p:cNvPr id="83" name="TextBox 82"/>
          <p:cNvSpPr txBox="1"/>
          <p:nvPr userDrawn="1"/>
        </p:nvSpPr>
        <p:spPr>
          <a:xfrm>
            <a:off x="8043332" y="5071533"/>
            <a:ext cx="948267"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Arial"/>
                <a:cs typeface="Arial"/>
              </a:rPr>
              <a:t>#E45520</a:t>
            </a:r>
            <a:endParaRPr kumimoji="0" lang="en-US" sz="1000" b="0" i="0" u="none" strike="noStrike" kern="0" cap="none" spc="0" normalizeH="0" baseline="0" noProof="0" dirty="0">
              <a:ln>
                <a:noFill/>
              </a:ln>
              <a:solidFill>
                <a:sysClr val="window" lastClr="FFFFFF"/>
              </a:solidFill>
              <a:effectLst/>
              <a:uLnTx/>
              <a:uFillTx/>
              <a:latin typeface="Arial"/>
              <a:cs typeface="Arial"/>
            </a:endParaRPr>
          </a:p>
        </p:txBody>
      </p:sp>
      <p:sp>
        <p:nvSpPr>
          <p:cNvPr id="84" name="TextBox 83"/>
          <p:cNvSpPr txBox="1"/>
          <p:nvPr userDrawn="1"/>
        </p:nvSpPr>
        <p:spPr>
          <a:xfrm>
            <a:off x="4114799" y="6468533"/>
            <a:ext cx="948267" cy="246221"/>
          </a:xfrm>
          <a:prstGeom prst="rect">
            <a:avLst/>
          </a:prstGeom>
          <a:noFill/>
        </p:spPr>
        <p:txBody>
          <a:bodyPr wrap="square" rtlCol="0">
            <a:spAutoFit/>
          </a:bodyPr>
          <a:lstStyle/>
          <a:p>
            <a:pPr algn="ctr"/>
            <a:r>
              <a:rPr lang="en-US" sz="1000" dirty="0" smtClean="0">
                <a:solidFill>
                  <a:srgbClr val="FFFFFF"/>
                </a:solidFill>
                <a:latin typeface="Arial"/>
                <a:cs typeface="Arial"/>
              </a:rPr>
              <a:t>#811144</a:t>
            </a:r>
            <a:endParaRPr lang="en-US" sz="1000" dirty="0">
              <a:solidFill>
                <a:srgbClr val="FFFFFF"/>
              </a:solidFill>
              <a:latin typeface="Arial"/>
              <a:cs typeface="Arial"/>
            </a:endParaRPr>
          </a:p>
        </p:txBody>
      </p:sp>
      <p:sp>
        <p:nvSpPr>
          <p:cNvPr id="85" name="TextBox 84"/>
          <p:cNvSpPr txBox="1"/>
          <p:nvPr userDrawn="1"/>
        </p:nvSpPr>
        <p:spPr>
          <a:xfrm>
            <a:off x="5376332" y="6468533"/>
            <a:ext cx="948267"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Arial"/>
                <a:cs typeface="Arial"/>
              </a:rPr>
              <a:t>#2C1F53</a:t>
            </a:r>
            <a:endParaRPr kumimoji="0" lang="en-US" sz="1000" b="0" i="0" u="none" strike="noStrike" kern="0" cap="none" spc="0" normalizeH="0" baseline="0" noProof="0" dirty="0">
              <a:ln>
                <a:noFill/>
              </a:ln>
              <a:solidFill>
                <a:sysClr val="window" lastClr="FFFFFF"/>
              </a:solidFill>
              <a:effectLst/>
              <a:uLnTx/>
              <a:uFillTx/>
              <a:latin typeface="Arial"/>
              <a:cs typeface="Arial"/>
            </a:endParaRPr>
          </a:p>
        </p:txBody>
      </p:sp>
      <p:sp>
        <p:nvSpPr>
          <p:cNvPr id="86" name="TextBox 85"/>
          <p:cNvSpPr txBox="1"/>
          <p:nvPr userDrawn="1"/>
        </p:nvSpPr>
        <p:spPr>
          <a:xfrm>
            <a:off x="6730999" y="6468533"/>
            <a:ext cx="948267"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Arial"/>
                <a:cs typeface="Arial"/>
              </a:rPr>
              <a:t>#687982</a:t>
            </a:r>
            <a:endParaRPr kumimoji="0" lang="en-US" sz="1000" b="0" i="0" u="none" strike="noStrike" kern="0" cap="none" spc="0" normalizeH="0" baseline="0" noProof="0" dirty="0">
              <a:ln>
                <a:noFill/>
              </a:ln>
              <a:solidFill>
                <a:sysClr val="window" lastClr="FFFFFF"/>
              </a:solidFill>
              <a:effectLst/>
              <a:uLnTx/>
              <a:uFillTx/>
              <a:latin typeface="Arial"/>
              <a:cs typeface="Arial"/>
            </a:endParaRPr>
          </a:p>
        </p:txBody>
      </p:sp>
      <p:sp>
        <p:nvSpPr>
          <p:cNvPr id="87" name="TextBox 86"/>
          <p:cNvSpPr txBox="1"/>
          <p:nvPr userDrawn="1"/>
        </p:nvSpPr>
        <p:spPr>
          <a:xfrm>
            <a:off x="8043332" y="6468533"/>
            <a:ext cx="948267"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Arial"/>
                <a:cs typeface="Arial"/>
              </a:rPr>
              <a:t>#A2B1B8</a:t>
            </a:r>
            <a:endParaRPr kumimoji="0" lang="en-US" sz="1000" b="0" i="0" u="none" strike="noStrike" kern="0" cap="none" spc="0" normalizeH="0" baseline="0" noProof="0" dirty="0">
              <a:ln>
                <a:noFill/>
              </a:ln>
              <a:solidFill>
                <a:sysClr val="window" lastClr="FFFFFF"/>
              </a:solidFill>
              <a:effectLst/>
              <a:uLnTx/>
              <a:uFillTx/>
              <a:latin typeface="Arial"/>
              <a:cs typeface="Arial"/>
            </a:endParaRPr>
          </a:p>
        </p:txBody>
      </p:sp>
    </p:spTree>
    <p:extLst>
      <p:ext uri="{BB962C8B-B14F-4D97-AF65-F5344CB8AC3E}">
        <p14:creationId xmlns:p14="http://schemas.microsoft.com/office/powerpoint/2010/main" val="1605571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6" name="Rectangle 5"/>
          <p:cNvSpPr/>
          <p:nvPr userDrawn="1"/>
        </p:nvSpPr>
        <p:spPr>
          <a:xfrm>
            <a:off x="-2" y="-8468"/>
            <a:ext cx="9144001" cy="686646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8" name="Picture 7" descr="WEST_LOGOTagLEFT_Rev.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073068" y="3190955"/>
            <a:ext cx="3444587" cy="6444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99118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5">
    <p:spTree>
      <p:nvGrpSpPr>
        <p:cNvPr id="1" name=""/>
        <p:cNvGrpSpPr/>
        <p:nvPr/>
      </p:nvGrpSpPr>
      <p:grpSpPr>
        <a:xfrm>
          <a:off x="0" y="0"/>
          <a:ext cx="0" cy="0"/>
          <a:chOff x="0" y="0"/>
          <a:chExt cx="0" cy="0"/>
        </a:xfrm>
      </p:grpSpPr>
      <p:sp>
        <p:nvSpPr>
          <p:cNvPr id="13" name="Rectangle 12"/>
          <p:cNvSpPr/>
          <p:nvPr userDrawn="1"/>
        </p:nvSpPr>
        <p:spPr>
          <a:xfrm>
            <a:off x="-1" y="0"/>
            <a:ext cx="9144001" cy="6858000"/>
          </a:xfrm>
          <a:prstGeom prst="rect">
            <a:avLst/>
          </a:prstGeom>
          <a:solidFill>
            <a:srgbClr val="192024"/>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F7F7F"/>
              </a:solidFill>
            </a:endParaRPr>
          </a:p>
        </p:txBody>
      </p:sp>
      <p:sp>
        <p:nvSpPr>
          <p:cNvPr id="3" name="Rectangle 2"/>
          <p:cNvSpPr/>
          <p:nvPr userDrawn="1"/>
        </p:nvSpPr>
        <p:spPr>
          <a:xfrm>
            <a:off x="-8468" y="-8468"/>
            <a:ext cx="2140546" cy="21574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2" name="Text Placeholder 21"/>
          <p:cNvSpPr>
            <a:spLocks noGrp="1"/>
          </p:cNvSpPr>
          <p:nvPr>
            <p:ph type="body" sz="quarter" idx="10" hasCustomPrompt="1"/>
          </p:nvPr>
        </p:nvSpPr>
        <p:spPr>
          <a:xfrm>
            <a:off x="5444067" y="4385743"/>
            <a:ext cx="3073588" cy="347134"/>
          </a:xfrm>
          <a:prstGeom prst="rect">
            <a:avLst/>
          </a:prstGeom>
        </p:spPr>
        <p:txBody>
          <a:bodyPr vert="horz"/>
          <a:lstStyle>
            <a:lvl1pPr marL="0" indent="0" algn="r">
              <a:buNone/>
              <a:defRPr sz="1800">
                <a:solidFill>
                  <a:srgbClr val="FFFFFF"/>
                </a:solidFill>
                <a:latin typeface="Arial"/>
                <a:cs typeface="Arial"/>
              </a:defRPr>
            </a:lvl1pPr>
          </a:lstStyle>
          <a:p>
            <a:pPr lvl="0"/>
            <a:r>
              <a:rPr lang="en-US" dirty="0" smtClean="0"/>
              <a:t>July 8, 2015</a:t>
            </a:r>
            <a:endParaRPr lang="en-US" dirty="0"/>
          </a:p>
        </p:txBody>
      </p:sp>
      <p:sp>
        <p:nvSpPr>
          <p:cNvPr id="12" name="Rectangle 11"/>
          <p:cNvSpPr/>
          <p:nvPr userDrawn="1"/>
        </p:nvSpPr>
        <p:spPr>
          <a:xfrm>
            <a:off x="3232404" y="1091862"/>
            <a:ext cx="78063" cy="1048679"/>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1" name="Rectangle 20"/>
          <p:cNvSpPr/>
          <p:nvPr userDrawn="1"/>
        </p:nvSpPr>
        <p:spPr>
          <a:xfrm>
            <a:off x="2132077" y="-8468"/>
            <a:ext cx="1100328" cy="11003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7" name="Picture 16" descr="WEST_LOGO_Rev.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12972" y="1091861"/>
            <a:ext cx="804683" cy="641352"/>
          </a:xfrm>
          <a:prstGeom prst="rect">
            <a:avLst/>
          </a:prstGeom>
        </p:spPr>
      </p:pic>
      <p:sp>
        <p:nvSpPr>
          <p:cNvPr id="14" name="Title 4"/>
          <p:cNvSpPr>
            <a:spLocks noGrp="1"/>
          </p:cNvSpPr>
          <p:nvPr>
            <p:ph type="title" hasCustomPrompt="1"/>
          </p:nvPr>
        </p:nvSpPr>
        <p:spPr>
          <a:xfrm>
            <a:off x="3818467" y="2140542"/>
            <a:ext cx="4699188" cy="1940391"/>
          </a:xfrm>
          <a:prstGeom prst="rect">
            <a:avLst/>
          </a:prstGeom>
          <a:ln>
            <a:noFill/>
          </a:ln>
        </p:spPr>
        <p:txBody>
          <a:bodyPr vert="horz"/>
          <a:lstStyle>
            <a:lvl1pPr algn="r">
              <a:defRPr sz="3800" baseline="0">
                <a:solidFill>
                  <a:schemeClr val="bg1"/>
                </a:solidFill>
                <a:latin typeface="Arial"/>
                <a:cs typeface="Arial"/>
              </a:defRPr>
            </a:lvl1pPr>
          </a:lstStyle>
          <a:p>
            <a:r>
              <a:rPr lang="en-US" dirty="0" smtClean="0"/>
              <a:t>Section Title Slide</a:t>
            </a:r>
            <a:br>
              <a:rPr lang="en-US" dirty="0" smtClean="0"/>
            </a:br>
            <a:r>
              <a:rPr lang="en-US" dirty="0" smtClean="0"/>
              <a:t>38pt Arial Regular</a:t>
            </a:r>
            <a:endParaRPr lang="en-US" dirty="0"/>
          </a:p>
        </p:txBody>
      </p:sp>
      <p:sp>
        <p:nvSpPr>
          <p:cNvPr id="15" name="Rectangle 14"/>
          <p:cNvSpPr/>
          <p:nvPr userDrawn="1"/>
        </p:nvSpPr>
        <p:spPr>
          <a:xfrm>
            <a:off x="2132077" y="1091862"/>
            <a:ext cx="1100327" cy="1048679"/>
          </a:xfrm>
          <a:prstGeom prst="rect">
            <a:avLst/>
          </a:prstGeom>
          <a:solidFill>
            <a:schemeClr val="accent3"/>
          </a:solidFill>
          <a:ln w="9525" cap="flat" cmpd="sng" algn="ctr">
            <a:noFill/>
            <a:prstDash val="solid"/>
          </a:ln>
          <a:effectLst/>
        </p:spPr>
        <p:txBody>
          <a:bodyPr rtlCol="0" anchor="ctr"/>
          <a:lstStyle/>
          <a:p>
            <a:pPr algn="ctr" defTabSz="914400">
              <a:defRPr/>
            </a:pPr>
            <a:endParaRPr lang="en-US" kern="0">
              <a:solidFill>
                <a:sysClr val="window" lastClr="FFFFFF"/>
              </a:solidFill>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9142" y="106489"/>
            <a:ext cx="1940866" cy="1940866"/>
          </a:xfrm>
          <a:prstGeom prst="rect">
            <a:avLst/>
          </a:prstGeom>
        </p:spPr>
      </p:pic>
    </p:spTree>
    <p:extLst>
      <p:ext uri="{BB962C8B-B14F-4D97-AF65-F5344CB8AC3E}">
        <p14:creationId xmlns:p14="http://schemas.microsoft.com/office/powerpoint/2010/main" val="11142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section Dark Grey">
    <p:spTree>
      <p:nvGrpSpPr>
        <p:cNvPr id="1" name=""/>
        <p:cNvGrpSpPr/>
        <p:nvPr/>
      </p:nvGrpSpPr>
      <p:grpSpPr>
        <a:xfrm>
          <a:off x="0" y="0"/>
          <a:ext cx="0" cy="0"/>
          <a:chOff x="0" y="0"/>
          <a:chExt cx="0" cy="0"/>
        </a:xfrm>
      </p:grpSpPr>
      <p:sp>
        <p:nvSpPr>
          <p:cNvPr id="22" name="Rectangle 21"/>
          <p:cNvSpPr/>
          <p:nvPr userDrawn="1"/>
        </p:nvSpPr>
        <p:spPr>
          <a:xfrm>
            <a:off x="0" y="0"/>
            <a:ext cx="9144000" cy="23530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2" name="Text Placeholder 11"/>
          <p:cNvSpPr>
            <a:spLocks noGrp="1"/>
          </p:cNvSpPr>
          <p:nvPr>
            <p:ph type="body" sz="quarter" idx="10" hasCustomPrompt="1"/>
          </p:nvPr>
        </p:nvSpPr>
        <p:spPr>
          <a:xfrm>
            <a:off x="702723" y="897343"/>
            <a:ext cx="4682067" cy="641352"/>
          </a:xfrm>
          <a:prstGeom prst="rect">
            <a:avLst/>
          </a:prstGeom>
        </p:spPr>
        <p:txBody>
          <a:bodyPr vert="horz" anchor="ctr"/>
          <a:lstStyle>
            <a:lvl1pPr marL="0" indent="0">
              <a:buNone/>
              <a:defRPr sz="3000">
                <a:solidFill>
                  <a:schemeClr val="bg1"/>
                </a:solidFill>
                <a:latin typeface="Arial"/>
                <a:cs typeface="Arial"/>
              </a:defRPr>
            </a:lvl1pPr>
          </a:lstStyle>
          <a:p>
            <a:pPr lvl="0"/>
            <a:r>
              <a:rPr lang="en-US" dirty="0" smtClean="0"/>
              <a:t>Subsection Header</a:t>
            </a:r>
            <a:endParaRPr lang="en-US" dirty="0"/>
          </a:p>
        </p:txBody>
      </p:sp>
      <p:sp>
        <p:nvSpPr>
          <p:cNvPr id="19" name="Text Placeholder 18"/>
          <p:cNvSpPr>
            <a:spLocks noGrp="1"/>
          </p:cNvSpPr>
          <p:nvPr>
            <p:ph type="body" sz="quarter" idx="11" hasCustomPrompt="1"/>
          </p:nvPr>
        </p:nvSpPr>
        <p:spPr>
          <a:xfrm>
            <a:off x="702724" y="2946399"/>
            <a:ext cx="3953943" cy="3208867"/>
          </a:xfrm>
          <a:prstGeom prst="rect">
            <a:avLst/>
          </a:prstGeom>
        </p:spPr>
        <p:txBody>
          <a:bodyPr vert="horz"/>
          <a:lstStyle>
            <a:lvl1pPr marL="0" indent="0">
              <a:lnSpc>
                <a:spcPct val="120000"/>
              </a:lnSpc>
              <a:buNone/>
              <a:defRPr sz="2000">
                <a:solidFill>
                  <a:srgbClr val="000000"/>
                </a:solidFill>
                <a:latin typeface="Arial"/>
                <a:cs typeface="Arial"/>
              </a:defRPr>
            </a:lvl1pPr>
            <a:lvl2pPr marL="457200" indent="0">
              <a:buNone/>
              <a:defRPr sz="2000">
                <a:solidFill>
                  <a:schemeClr val="accent1"/>
                </a:solidFill>
                <a:latin typeface="Arial"/>
                <a:cs typeface="Arial"/>
              </a:defRPr>
            </a:lvl2pPr>
            <a:lvl3pPr marL="914400" indent="0">
              <a:buNone/>
              <a:defRPr sz="2000">
                <a:solidFill>
                  <a:schemeClr val="accent1"/>
                </a:solidFill>
                <a:latin typeface="Arial"/>
                <a:cs typeface="Arial"/>
              </a:defRPr>
            </a:lvl3pPr>
            <a:lvl4pPr marL="1371600" indent="0">
              <a:buNone/>
              <a:defRPr sz="2000">
                <a:solidFill>
                  <a:schemeClr val="accent1"/>
                </a:solidFill>
                <a:latin typeface="Arial"/>
                <a:cs typeface="Arial"/>
              </a:defRPr>
            </a:lvl4pPr>
            <a:lvl5pPr marL="1828800" indent="0">
              <a:buNone/>
              <a:defRPr sz="2000">
                <a:solidFill>
                  <a:schemeClr val="accent1"/>
                </a:solidFill>
                <a:latin typeface="Arial"/>
                <a:cs typeface="Arial"/>
              </a:defRPr>
            </a:lvl5pPr>
          </a:lstStyle>
          <a:p>
            <a:pPr lvl="0"/>
            <a:r>
              <a:rPr lang="en-US" dirty="0" smtClean="0"/>
              <a:t>Intro copy paragraph. Use this copy to introduce and summarize the upcoming section content. Arial 20pt. Watch line breaks.</a:t>
            </a:r>
            <a:endParaRPr lang="en-US" dirty="0"/>
          </a:p>
        </p:txBody>
      </p:sp>
      <p:sp>
        <p:nvSpPr>
          <p:cNvPr id="2" name="Slide Number Placeholder 1"/>
          <p:cNvSpPr>
            <a:spLocks noGrp="1"/>
          </p:cNvSpPr>
          <p:nvPr>
            <p:ph type="sldNum" sz="quarter" idx="13"/>
          </p:nvPr>
        </p:nvSpPr>
        <p:spPr/>
        <p:txBody>
          <a:bodyPr/>
          <a:lstStyle/>
          <a:p>
            <a:fld id="{123FB010-B81C-484A-9517-334E7C43DC5F}" type="slidenum">
              <a:rPr lang="en-US" smtClean="0"/>
              <a:pPr/>
              <a:t>‹#›</a:t>
            </a:fld>
            <a:endParaRPr lang="en-US" dirty="0"/>
          </a:p>
        </p:txBody>
      </p:sp>
      <p:sp>
        <p:nvSpPr>
          <p:cNvPr id="10" name="Text Placeholder 20"/>
          <p:cNvSpPr>
            <a:spLocks noGrp="1"/>
          </p:cNvSpPr>
          <p:nvPr>
            <p:ph type="body" sz="quarter" idx="12" hasCustomPrompt="1"/>
          </p:nvPr>
        </p:nvSpPr>
        <p:spPr>
          <a:xfrm>
            <a:off x="5037666" y="2946400"/>
            <a:ext cx="3606799" cy="3208338"/>
          </a:xfrm>
          <a:prstGeom prst="rect">
            <a:avLst/>
          </a:prstGeom>
        </p:spPr>
        <p:txBody>
          <a:bodyPr vert="horz"/>
          <a:lstStyle>
            <a:lvl1pPr marL="9144" indent="-192024">
              <a:lnSpc>
                <a:spcPct val="150000"/>
              </a:lnSpc>
              <a:buSzPct val="110000"/>
              <a:buFont typeface="Arial"/>
              <a:buChar char="•"/>
              <a:defRPr sz="1400">
                <a:solidFill>
                  <a:schemeClr val="tx1"/>
                </a:solidFill>
                <a:latin typeface="Arial"/>
                <a:cs typeface="Arial"/>
              </a:defRPr>
            </a:lvl1pPr>
            <a:lvl2pPr marL="742950" indent="-285750">
              <a:buFont typeface="Lucida Grande"/>
              <a:buChar char="–"/>
              <a:defRPr sz="1600">
                <a:solidFill>
                  <a:schemeClr val="tx1"/>
                </a:solidFill>
                <a:latin typeface="Arial"/>
                <a:cs typeface="Arial"/>
              </a:defRPr>
            </a:lvl2pPr>
            <a:lvl3pPr marL="1200150" indent="-285750">
              <a:buFont typeface="Lucida Grande"/>
              <a:buChar char="–"/>
              <a:defRPr sz="1600">
                <a:solidFill>
                  <a:schemeClr val="tx1"/>
                </a:solidFill>
                <a:latin typeface="Arial"/>
                <a:cs typeface="Arial"/>
              </a:defRPr>
            </a:lvl3pPr>
            <a:lvl4pPr marL="1657350" indent="-285750">
              <a:buFont typeface="Lucida Grande"/>
              <a:buChar char="–"/>
              <a:defRPr sz="1600">
                <a:solidFill>
                  <a:schemeClr val="tx1"/>
                </a:solidFill>
                <a:latin typeface="Arial"/>
                <a:cs typeface="Arial"/>
              </a:defRPr>
            </a:lvl4pPr>
            <a:lvl5pPr marL="2114550" indent="-285750">
              <a:buFont typeface="Lucida Grande"/>
              <a:buChar char="–"/>
              <a:defRPr sz="1600">
                <a:solidFill>
                  <a:schemeClr val="tx1"/>
                </a:solidFill>
                <a:latin typeface="Arial"/>
                <a:cs typeface="Arial"/>
              </a:defRPr>
            </a:lvl5pPr>
          </a:lstStyle>
          <a:p>
            <a:pPr lvl="0"/>
            <a:r>
              <a:rPr lang="en-US" dirty="0" smtClean="0"/>
              <a:t>Section Item 1 Copy Bullet</a:t>
            </a:r>
          </a:p>
          <a:p>
            <a:pPr lvl="0"/>
            <a:r>
              <a:rPr lang="en-US" dirty="0" smtClean="0"/>
              <a:t>Section Item 2 Copy Bullet</a:t>
            </a:r>
          </a:p>
          <a:p>
            <a:pPr lvl="0"/>
            <a:r>
              <a:rPr lang="en-US" dirty="0" smtClean="0"/>
              <a:t>Section Item 3 Copy Bullet</a:t>
            </a:r>
          </a:p>
          <a:p>
            <a:pPr lvl="0"/>
            <a:r>
              <a:rPr lang="en-US" dirty="0" smtClean="0"/>
              <a:t>Section Item 4 Copy Bullet</a:t>
            </a:r>
          </a:p>
          <a:p>
            <a:pPr lvl="0"/>
            <a:r>
              <a:rPr lang="en-US" dirty="0" smtClean="0"/>
              <a:t>Section Item 5 Copy Bullet</a:t>
            </a:r>
            <a:endParaRPr lang="en-US" dirty="0"/>
          </a:p>
        </p:txBody>
      </p:sp>
      <p:pic>
        <p:nvPicPr>
          <p:cNvPr id="11" name="Picture 10" descr="WEST_LOGO_Rev.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43421" y="897342"/>
            <a:ext cx="804683" cy="641352"/>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2351193"/>
            <a:ext cx="9144000" cy="27432"/>
          </a:xfrm>
          <a:prstGeom prst="rect">
            <a:avLst/>
          </a:prstGeom>
        </p:spPr>
      </p:pic>
      <p:pic>
        <p:nvPicPr>
          <p:cNvPr id="14" name="Picture 13"/>
          <p:cNvPicPr>
            <a:picLocks noChangeAspect="1"/>
          </p:cNvPicPr>
          <p:nvPr userDrawn="1"/>
        </p:nvPicPr>
        <p:blipFill rotWithShape="1">
          <a:blip r:embed="rId4" cstate="print">
            <a:alphaModFix amt="15000"/>
            <a:extLst>
              <a:ext uri="{28A0092B-C50C-407E-A947-70E740481C1C}">
                <a14:useLocalDpi xmlns:a14="http://schemas.microsoft.com/office/drawing/2010/main"/>
              </a:ext>
            </a:extLst>
          </a:blip>
          <a:srcRect l="-1428" t="8512" r="-1428" b="17083"/>
          <a:stretch/>
        </p:blipFill>
        <p:spPr>
          <a:xfrm>
            <a:off x="4382247" y="0"/>
            <a:ext cx="3768166" cy="2351193"/>
          </a:xfrm>
          <a:prstGeom prst="rect">
            <a:avLst/>
          </a:prstGeom>
        </p:spPr>
      </p:pic>
    </p:spTree>
    <p:extLst>
      <p:ext uri="{BB962C8B-B14F-4D97-AF65-F5344CB8AC3E}">
        <p14:creationId xmlns:p14="http://schemas.microsoft.com/office/powerpoint/2010/main" val="36795909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Subsection Dark Grey">
    <p:spTree>
      <p:nvGrpSpPr>
        <p:cNvPr id="1" name=""/>
        <p:cNvGrpSpPr/>
        <p:nvPr/>
      </p:nvGrpSpPr>
      <p:grpSpPr>
        <a:xfrm>
          <a:off x="0" y="0"/>
          <a:ext cx="0" cy="0"/>
          <a:chOff x="0" y="0"/>
          <a:chExt cx="0" cy="0"/>
        </a:xfrm>
      </p:grpSpPr>
      <p:sp>
        <p:nvSpPr>
          <p:cNvPr id="22" name="Rectangle 21"/>
          <p:cNvSpPr/>
          <p:nvPr userDrawn="1"/>
        </p:nvSpPr>
        <p:spPr>
          <a:xfrm>
            <a:off x="0" y="0"/>
            <a:ext cx="9144000" cy="2353056"/>
          </a:xfrm>
          <a:prstGeom prst="rect">
            <a:avLst/>
          </a:prstGeom>
          <a:solidFill>
            <a:srgbClr val="D250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2" name="Text Placeholder 11"/>
          <p:cNvSpPr>
            <a:spLocks noGrp="1"/>
          </p:cNvSpPr>
          <p:nvPr>
            <p:ph type="body" sz="quarter" idx="10" hasCustomPrompt="1"/>
          </p:nvPr>
        </p:nvSpPr>
        <p:spPr>
          <a:xfrm>
            <a:off x="702723" y="897343"/>
            <a:ext cx="4682067" cy="641352"/>
          </a:xfrm>
          <a:prstGeom prst="rect">
            <a:avLst/>
          </a:prstGeom>
        </p:spPr>
        <p:txBody>
          <a:bodyPr vert="horz" anchor="ctr"/>
          <a:lstStyle>
            <a:lvl1pPr marL="0" indent="0">
              <a:buNone/>
              <a:defRPr sz="3000">
                <a:solidFill>
                  <a:schemeClr val="bg1"/>
                </a:solidFill>
                <a:latin typeface="Arial"/>
                <a:cs typeface="Arial"/>
              </a:defRPr>
            </a:lvl1pPr>
          </a:lstStyle>
          <a:p>
            <a:pPr lvl="0"/>
            <a:r>
              <a:rPr lang="en-US" dirty="0" smtClean="0"/>
              <a:t>Subsection Header</a:t>
            </a:r>
            <a:endParaRPr lang="en-US" dirty="0"/>
          </a:p>
        </p:txBody>
      </p:sp>
      <p:sp>
        <p:nvSpPr>
          <p:cNvPr id="19" name="Text Placeholder 18"/>
          <p:cNvSpPr>
            <a:spLocks noGrp="1"/>
          </p:cNvSpPr>
          <p:nvPr>
            <p:ph type="body" sz="quarter" idx="11" hasCustomPrompt="1"/>
          </p:nvPr>
        </p:nvSpPr>
        <p:spPr>
          <a:xfrm>
            <a:off x="702724" y="2946399"/>
            <a:ext cx="3953943" cy="3208867"/>
          </a:xfrm>
          <a:prstGeom prst="rect">
            <a:avLst/>
          </a:prstGeom>
        </p:spPr>
        <p:txBody>
          <a:bodyPr vert="horz"/>
          <a:lstStyle>
            <a:lvl1pPr marL="0" indent="0">
              <a:lnSpc>
                <a:spcPct val="120000"/>
              </a:lnSpc>
              <a:buNone/>
              <a:defRPr sz="2000">
                <a:solidFill>
                  <a:srgbClr val="000000"/>
                </a:solidFill>
                <a:latin typeface="Arial"/>
                <a:cs typeface="Arial"/>
              </a:defRPr>
            </a:lvl1pPr>
            <a:lvl2pPr marL="457200" indent="0">
              <a:buNone/>
              <a:defRPr sz="2000">
                <a:solidFill>
                  <a:schemeClr val="accent1"/>
                </a:solidFill>
                <a:latin typeface="Arial"/>
                <a:cs typeface="Arial"/>
              </a:defRPr>
            </a:lvl2pPr>
            <a:lvl3pPr marL="914400" indent="0">
              <a:buNone/>
              <a:defRPr sz="2000">
                <a:solidFill>
                  <a:schemeClr val="accent1"/>
                </a:solidFill>
                <a:latin typeface="Arial"/>
                <a:cs typeface="Arial"/>
              </a:defRPr>
            </a:lvl3pPr>
            <a:lvl4pPr marL="1371600" indent="0">
              <a:buNone/>
              <a:defRPr sz="2000">
                <a:solidFill>
                  <a:schemeClr val="accent1"/>
                </a:solidFill>
                <a:latin typeface="Arial"/>
                <a:cs typeface="Arial"/>
              </a:defRPr>
            </a:lvl4pPr>
            <a:lvl5pPr marL="1828800" indent="0">
              <a:buNone/>
              <a:defRPr sz="2000">
                <a:solidFill>
                  <a:schemeClr val="accent1"/>
                </a:solidFill>
                <a:latin typeface="Arial"/>
                <a:cs typeface="Arial"/>
              </a:defRPr>
            </a:lvl5pPr>
          </a:lstStyle>
          <a:p>
            <a:pPr lvl="0"/>
            <a:r>
              <a:rPr lang="en-US" dirty="0" smtClean="0"/>
              <a:t>Intro copy paragraph. Use this copy to introduce and summarize the upcoming section content. Arial 20pt. Watch line breaks.</a:t>
            </a:r>
            <a:endParaRPr lang="en-US" dirty="0"/>
          </a:p>
        </p:txBody>
      </p:sp>
      <p:sp>
        <p:nvSpPr>
          <p:cNvPr id="2" name="Slide Number Placeholder 1"/>
          <p:cNvSpPr>
            <a:spLocks noGrp="1"/>
          </p:cNvSpPr>
          <p:nvPr>
            <p:ph type="sldNum" sz="quarter" idx="13"/>
          </p:nvPr>
        </p:nvSpPr>
        <p:spPr/>
        <p:txBody>
          <a:bodyPr/>
          <a:lstStyle/>
          <a:p>
            <a:fld id="{123FB010-B81C-484A-9517-334E7C43DC5F}" type="slidenum">
              <a:rPr lang="en-US" smtClean="0"/>
              <a:pPr/>
              <a:t>‹#›</a:t>
            </a:fld>
            <a:endParaRPr lang="en-US" dirty="0"/>
          </a:p>
        </p:txBody>
      </p:sp>
      <p:sp>
        <p:nvSpPr>
          <p:cNvPr id="10" name="Text Placeholder 20"/>
          <p:cNvSpPr>
            <a:spLocks noGrp="1"/>
          </p:cNvSpPr>
          <p:nvPr>
            <p:ph type="body" sz="quarter" idx="12" hasCustomPrompt="1"/>
          </p:nvPr>
        </p:nvSpPr>
        <p:spPr>
          <a:xfrm>
            <a:off x="5037666" y="2946400"/>
            <a:ext cx="3606799" cy="3208338"/>
          </a:xfrm>
          <a:prstGeom prst="rect">
            <a:avLst/>
          </a:prstGeom>
        </p:spPr>
        <p:txBody>
          <a:bodyPr vert="horz"/>
          <a:lstStyle>
            <a:lvl1pPr marL="9144" indent="-192024">
              <a:lnSpc>
                <a:spcPct val="150000"/>
              </a:lnSpc>
              <a:buSzPct val="110000"/>
              <a:buFont typeface="Arial"/>
              <a:buChar char="•"/>
              <a:defRPr sz="1400">
                <a:solidFill>
                  <a:schemeClr val="tx1"/>
                </a:solidFill>
                <a:latin typeface="Arial"/>
                <a:cs typeface="Arial"/>
              </a:defRPr>
            </a:lvl1pPr>
            <a:lvl2pPr marL="742950" indent="-285750">
              <a:buFont typeface="Lucida Grande"/>
              <a:buChar char="–"/>
              <a:defRPr sz="1600">
                <a:solidFill>
                  <a:schemeClr val="tx1"/>
                </a:solidFill>
                <a:latin typeface="Arial"/>
                <a:cs typeface="Arial"/>
              </a:defRPr>
            </a:lvl2pPr>
            <a:lvl3pPr marL="1200150" indent="-285750">
              <a:buFont typeface="Lucida Grande"/>
              <a:buChar char="–"/>
              <a:defRPr sz="1600">
                <a:solidFill>
                  <a:schemeClr val="tx1"/>
                </a:solidFill>
                <a:latin typeface="Arial"/>
                <a:cs typeface="Arial"/>
              </a:defRPr>
            </a:lvl3pPr>
            <a:lvl4pPr marL="1657350" indent="-285750">
              <a:buFont typeface="Lucida Grande"/>
              <a:buChar char="–"/>
              <a:defRPr sz="1600">
                <a:solidFill>
                  <a:schemeClr val="tx1"/>
                </a:solidFill>
                <a:latin typeface="Arial"/>
                <a:cs typeface="Arial"/>
              </a:defRPr>
            </a:lvl4pPr>
            <a:lvl5pPr marL="2114550" indent="-285750">
              <a:buFont typeface="Lucida Grande"/>
              <a:buChar char="–"/>
              <a:defRPr sz="1600">
                <a:solidFill>
                  <a:schemeClr val="tx1"/>
                </a:solidFill>
                <a:latin typeface="Arial"/>
                <a:cs typeface="Arial"/>
              </a:defRPr>
            </a:lvl5pPr>
          </a:lstStyle>
          <a:p>
            <a:pPr lvl="0"/>
            <a:r>
              <a:rPr lang="en-US" dirty="0" smtClean="0"/>
              <a:t>Section Item 1 Copy Bullet</a:t>
            </a:r>
          </a:p>
          <a:p>
            <a:pPr lvl="0"/>
            <a:r>
              <a:rPr lang="en-US" dirty="0" smtClean="0"/>
              <a:t>Section Item 2 Copy Bullet</a:t>
            </a:r>
          </a:p>
          <a:p>
            <a:pPr lvl="0"/>
            <a:r>
              <a:rPr lang="en-US" dirty="0" smtClean="0"/>
              <a:t>Section Item 3 Copy Bullet</a:t>
            </a:r>
          </a:p>
          <a:p>
            <a:pPr lvl="0"/>
            <a:r>
              <a:rPr lang="en-US" dirty="0" smtClean="0"/>
              <a:t>Section Item 4 Copy Bullet</a:t>
            </a:r>
          </a:p>
          <a:p>
            <a:pPr lvl="0"/>
            <a:r>
              <a:rPr lang="en-US" dirty="0" smtClean="0"/>
              <a:t>Section Item 5 Copy Bullet</a:t>
            </a:r>
            <a:endParaRPr lang="en-US" dirty="0"/>
          </a:p>
        </p:txBody>
      </p:sp>
      <p:pic>
        <p:nvPicPr>
          <p:cNvPr id="11" name="Picture 10" descr="WEST_LOGO_Rev.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43421" y="897342"/>
            <a:ext cx="804683" cy="641352"/>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2351193"/>
            <a:ext cx="9144000" cy="27432"/>
          </a:xfrm>
          <a:prstGeom prst="rect">
            <a:avLst/>
          </a:prstGeom>
        </p:spPr>
      </p:pic>
      <p:pic>
        <p:nvPicPr>
          <p:cNvPr id="14" name="Picture 13"/>
          <p:cNvPicPr>
            <a:picLocks noChangeAspect="1"/>
          </p:cNvPicPr>
          <p:nvPr userDrawn="1"/>
        </p:nvPicPr>
        <p:blipFill rotWithShape="1">
          <a:blip r:embed="rId4" cstate="print">
            <a:alphaModFix amt="15000"/>
            <a:extLst>
              <a:ext uri="{28A0092B-C50C-407E-A947-70E740481C1C}">
                <a14:useLocalDpi xmlns:a14="http://schemas.microsoft.com/office/drawing/2010/main"/>
              </a:ext>
            </a:extLst>
          </a:blip>
          <a:srcRect l="-1428" t="8512" r="-1428" b="17083"/>
          <a:stretch/>
        </p:blipFill>
        <p:spPr>
          <a:xfrm>
            <a:off x="4382247" y="0"/>
            <a:ext cx="3768166" cy="2351193"/>
          </a:xfrm>
          <a:prstGeom prst="rect">
            <a:avLst/>
          </a:prstGeom>
        </p:spPr>
      </p:pic>
    </p:spTree>
    <p:extLst>
      <p:ext uri="{BB962C8B-B14F-4D97-AF65-F5344CB8AC3E}">
        <p14:creationId xmlns:p14="http://schemas.microsoft.com/office/powerpoint/2010/main" val="33310633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ubsection Dark Grey">
    <p:spTree>
      <p:nvGrpSpPr>
        <p:cNvPr id="1" name=""/>
        <p:cNvGrpSpPr/>
        <p:nvPr/>
      </p:nvGrpSpPr>
      <p:grpSpPr>
        <a:xfrm>
          <a:off x="0" y="0"/>
          <a:ext cx="0" cy="0"/>
          <a:chOff x="0" y="0"/>
          <a:chExt cx="0" cy="0"/>
        </a:xfrm>
      </p:grpSpPr>
      <p:sp>
        <p:nvSpPr>
          <p:cNvPr id="22" name="Rectangle 21"/>
          <p:cNvSpPr/>
          <p:nvPr userDrawn="1"/>
        </p:nvSpPr>
        <p:spPr>
          <a:xfrm>
            <a:off x="0" y="0"/>
            <a:ext cx="9144000" cy="2353056"/>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2" name="Text Placeholder 11"/>
          <p:cNvSpPr>
            <a:spLocks noGrp="1"/>
          </p:cNvSpPr>
          <p:nvPr>
            <p:ph type="body" sz="quarter" idx="10" hasCustomPrompt="1"/>
          </p:nvPr>
        </p:nvSpPr>
        <p:spPr>
          <a:xfrm>
            <a:off x="702723" y="897343"/>
            <a:ext cx="4682067" cy="641352"/>
          </a:xfrm>
          <a:prstGeom prst="rect">
            <a:avLst/>
          </a:prstGeom>
        </p:spPr>
        <p:txBody>
          <a:bodyPr vert="horz" anchor="ctr"/>
          <a:lstStyle>
            <a:lvl1pPr marL="0" indent="0">
              <a:buNone/>
              <a:defRPr sz="3000">
                <a:solidFill>
                  <a:schemeClr val="bg1"/>
                </a:solidFill>
                <a:latin typeface="Arial"/>
                <a:cs typeface="Arial"/>
              </a:defRPr>
            </a:lvl1pPr>
          </a:lstStyle>
          <a:p>
            <a:pPr lvl="0"/>
            <a:r>
              <a:rPr lang="en-US" dirty="0" smtClean="0"/>
              <a:t>Subsection Header</a:t>
            </a:r>
            <a:endParaRPr lang="en-US" dirty="0"/>
          </a:p>
        </p:txBody>
      </p:sp>
      <p:sp>
        <p:nvSpPr>
          <p:cNvPr id="19" name="Text Placeholder 18"/>
          <p:cNvSpPr>
            <a:spLocks noGrp="1"/>
          </p:cNvSpPr>
          <p:nvPr>
            <p:ph type="body" sz="quarter" idx="11" hasCustomPrompt="1"/>
          </p:nvPr>
        </p:nvSpPr>
        <p:spPr>
          <a:xfrm>
            <a:off x="702724" y="2946399"/>
            <a:ext cx="3953943" cy="3208867"/>
          </a:xfrm>
          <a:prstGeom prst="rect">
            <a:avLst/>
          </a:prstGeom>
        </p:spPr>
        <p:txBody>
          <a:bodyPr vert="horz"/>
          <a:lstStyle>
            <a:lvl1pPr marL="0" indent="0">
              <a:lnSpc>
                <a:spcPct val="120000"/>
              </a:lnSpc>
              <a:buNone/>
              <a:defRPr sz="2000">
                <a:solidFill>
                  <a:srgbClr val="000000"/>
                </a:solidFill>
                <a:latin typeface="Arial"/>
                <a:cs typeface="Arial"/>
              </a:defRPr>
            </a:lvl1pPr>
            <a:lvl2pPr marL="457200" indent="0">
              <a:buNone/>
              <a:defRPr sz="2000">
                <a:solidFill>
                  <a:schemeClr val="accent1"/>
                </a:solidFill>
                <a:latin typeface="Arial"/>
                <a:cs typeface="Arial"/>
              </a:defRPr>
            </a:lvl2pPr>
            <a:lvl3pPr marL="914400" indent="0">
              <a:buNone/>
              <a:defRPr sz="2000">
                <a:solidFill>
                  <a:schemeClr val="accent1"/>
                </a:solidFill>
                <a:latin typeface="Arial"/>
                <a:cs typeface="Arial"/>
              </a:defRPr>
            </a:lvl3pPr>
            <a:lvl4pPr marL="1371600" indent="0">
              <a:buNone/>
              <a:defRPr sz="2000">
                <a:solidFill>
                  <a:schemeClr val="accent1"/>
                </a:solidFill>
                <a:latin typeface="Arial"/>
                <a:cs typeface="Arial"/>
              </a:defRPr>
            </a:lvl4pPr>
            <a:lvl5pPr marL="1828800" indent="0">
              <a:buNone/>
              <a:defRPr sz="2000">
                <a:solidFill>
                  <a:schemeClr val="accent1"/>
                </a:solidFill>
                <a:latin typeface="Arial"/>
                <a:cs typeface="Arial"/>
              </a:defRPr>
            </a:lvl5pPr>
          </a:lstStyle>
          <a:p>
            <a:pPr lvl="0"/>
            <a:r>
              <a:rPr lang="en-US" dirty="0" smtClean="0"/>
              <a:t>Intro copy paragraph. Use this copy to introduce and summarize the upcoming section content. Arial 20pt. Watch line breaks.</a:t>
            </a:r>
            <a:endParaRPr lang="en-US" dirty="0"/>
          </a:p>
        </p:txBody>
      </p:sp>
      <p:sp>
        <p:nvSpPr>
          <p:cNvPr id="2" name="Slide Number Placeholder 1"/>
          <p:cNvSpPr>
            <a:spLocks noGrp="1"/>
          </p:cNvSpPr>
          <p:nvPr>
            <p:ph type="sldNum" sz="quarter" idx="13"/>
          </p:nvPr>
        </p:nvSpPr>
        <p:spPr/>
        <p:txBody>
          <a:bodyPr/>
          <a:lstStyle/>
          <a:p>
            <a:fld id="{123FB010-B81C-484A-9517-334E7C43DC5F}" type="slidenum">
              <a:rPr lang="en-US" smtClean="0"/>
              <a:pPr/>
              <a:t>‹#›</a:t>
            </a:fld>
            <a:endParaRPr lang="en-US" dirty="0"/>
          </a:p>
        </p:txBody>
      </p:sp>
      <p:sp>
        <p:nvSpPr>
          <p:cNvPr id="10" name="Text Placeholder 20"/>
          <p:cNvSpPr>
            <a:spLocks noGrp="1"/>
          </p:cNvSpPr>
          <p:nvPr>
            <p:ph type="body" sz="quarter" idx="12" hasCustomPrompt="1"/>
          </p:nvPr>
        </p:nvSpPr>
        <p:spPr>
          <a:xfrm>
            <a:off x="5037666" y="2946400"/>
            <a:ext cx="3606799" cy="3208338"/>
          </a:xfrm>
          <a:prstGeom prst="rect">
            <a:avLst/>
          </a:prstGeom>
        </p:spPr>
        <p:txBody>
          <a:bodyPr vert="horz"/>
          <a:lstStyle>
            <a:lvl1pPr marL="9144" indent="-192024">
              <a:lnSpc>
                <a:spcPct val="150000"/>
              </a:lnSpc>
              <a:buSzPct val="110000"/>
              <a:buFont typeface="Arial"/>
              <a:buChar char="•"/>
              <a:defRPr sz="1400">
                <a:solidFill>
                  <a:schemeClr val="tx1"/>
                </a:solidFill>
                <a:latin typeface="Arial"/>
                <a:cs typeface="Arial"/>
              </a:defRPr>
            </a:lvl1pPr>
            <a:lvl2pPr marL="742950" indent="-285750">
              <a:buFont typeface="Lucida Grande"/>
              <a:buChar char="–"/>
              <a:defRPr sz="1600">
                <a:solidFill>
                  <a:schemeClr val="tx1"/>
                </a:solidFill>
                <a:latin typeface="Arial"/>
                <a:cs typeface="Arial"/>
              </a:defRPr>
            </a:lvl2pPr>
            <a:lvl3pPr marL="1200150" indent="-285750">
              <a:buFont typeface="Lucida Grande"/>
              <a:buChar char="–"/>
              <a:defRPr sz="1600">
                <a:solidFill>
                  <a:schemeClr val="tx1"/>
                </a:solidFill>
                <a:latin typeface="Arial"/>
                <a:cs typeface="Arial"/>
              </a:defRPr>
            </a:lvl3pPr>
            <a:lvl4pPr marL="1657350" indent="-285750">
              <a:buFont typeface="Lucida Grande"/>
              <a:buChar char="–"/>
              <a:defRPr sz="1600">
                <a:solidFill>
                  <a:schemeClr val="tx1"/>
                </a:solidFill>
                <a:latin typeface="Arial"/>
                <a:cs typeface="Arial"/>
              </a:defRPr>
            </a:lvl4pPr>
            <a:lvl5pPr marL="2114550" indent="-285750">
              <a:buFont typeface="Lucida Grande"/>
              <a:buChar char="–"/>
              <a:defRPr sz="1600">
                <a:solidFill>
                  <a:schemeClr val="tx1"/>
                </a:solidFill>
                <a:latin typeface="Arial"/>
                <a:cs typeface="Arial"/>
              </a:defRPr>
            </a:lvl5pPr>
          </a:lstStyle>
          <a:p>
            <a:pPr lvl="0"/>
            <a:r>
              <a:rPr lang="en-US" dirty="0" smtClean="0"/>
              <a:t>Section Item 1 Copy Bullet</a:t>
            </a:r>
          </a:p>
          <a:p>
            <a:pPr lvl="0"/>
            <a:r>
              <a:rPr lang="en-US" dirty="0" smtClean="0"/>
              <a:t>Section Item 2 Copy Bullet</a:t>
            </a:r>
          </a:p>
          <a:p>
            <a:pPr lvl="0"/>
            <a:r>
              <a:rPr lang="en-US" dirty="0" smtClean="0"/>
              <a:t>Section Item 3 Copy Bullet</a:t>
            </a:r>
          </a:p>
          <a:p>
            <a:pPr lvl="0"/>
            <a:r>
              <a:rPr lang="en-US" dirty="0" smtClean="0"/>
              <a:t>Section Item 4 Copy Bullet</a:t>
            </a:r>
          </a:p>
          <a:p>
            <a:pPr lvl="0"/>
            <a:r>
              <a:rPr lang="en-US" dirty="0" smtClean="0"/>
              <a:t>Section Item 5 Copy Bullet</a:t>
            </a:r>
            <a:endParaRPr lang="en-US" dirty="0"/>
          </a:p>
        </p:txBody>
      </p:sp>
      <p:pic>
        <p:nvPicPr>
          <p:cNvPr id="11" name="Picture 10" descr="WEST_LOGO_Rev.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43421" y="897342"/>
            <a:ext cx="804683" cy="641352"/>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2351193"/>
            <a:ext cx="9144000" cy="27432"/>
          </a:xfrm>
          <a:prstGeom prst="rect">
            <a:avLst/>
          </a:prstGeom>
        </p:spPr>
      </p:pic>
      <p:pic>
        <p:nvPicPr>
          <p:cNvPr id="14" name="Picture 13"/>
          <p:cNvPicPr>
            <a:picLocks noChangeAspect="1"/>
          </p:cNvPicPr>
          <p:nvPr userDrawn="1"/>
        </p:nvPicPr>
        <p:blipFill rotWithShape="1">
          <a:blip r:embed="rId4" cstate="print">
            <a:alphaModFix amt="15000"/>
            <a:extLst>
              <a:ext uri="{28A0092B-C50C-407E-A947-70E740481C1C}">
                <a14:useLocalDpi xmlns:a14="http://schemas.microsoft.com/office/drawing/2010/main"/>
              </a:ext>
            </a:extLst>
          </a:blip>
          <a:srcRect l="-1428" t="8512" r="-1428" b="17083"/>
          <a:stretch/>
        </p:blipFill>
        <p:spPr>
          <a:xfrm>
            <a:off x="4382247" y="0"/>
            <a:ext cx="3768166" cy="2351193"/>
          </a:xfrm>
          <a:prstGeom prst="rect">
            <a:avLst/>
          </a:prstGeom>
        </p:spPr>
      </p:pic>
    </p:spTree>
    <p:extLst>
      <p:ext uri="{BB962C8B-B14F-4D97-AF65-F5344CB8AC3E}">
        <p14:creationId xmlns:p14="http://schemas.microsoft.com/office/powerpoint/2010/main" val="158362711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Text Only">
    <p:spTree>
      <p:nvGrpSpPr>
        <p:cNvPr id="1" name=""/>
        <p:cNvGrpSpPr/>
        <p:nvPr/>
      </p:nvGrpSpPr>
      <p:grpSpPr>
        <a:xfrm>
          <a:off x="0" y="0"/>
          <a:ext cx="0" cy="0"/>
          <a:chOff x="0" y="0"/>
          <a:chExt cx="0" cy="0"/>
        </a:xfrm>
      </p:grpSpPr>
      <p:pic>
        <p:nvPicPr>
          <p:cNvPr id="10" name="Picture 9" descr="WEST_LOGO_CMY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31109" y="419847"/>
            <a:ext cx="582385" cy="464175"/>
          </a:xfrm>
          <a:prstGeom prst="rect">
            <a:avLst/>
          </a:prstGeom>
        </p:spPr>
      </p:pic>
      <p:sp>
        <p:nvSpPr>
          <p:cNvPr id="12" name="Text Placeholder 11"/>
          <p:cNvSpPr>
            <a:spLocks noGrp="1"/>
          </p:cNvSpPr>
          <p:nvPr>
            <p:ph type="body" sz="quarter" idx="10" hasCustomPrompt="1"/>
          </p:nvPr>
        </p:nvSpPr>
        <p:spPr>
          <a:xfrm>
            <a:off x="694258" y="440792"/>
            <a:ext cx="6070600" cy="1066800"/>
          </a:xfrm>
          <a:prstGeom prst="rect">
            <a:avLst/>
          </a:prstGeom>
        </p:spPr>
        <p:txBody>
          <a:bodyPr vert="horz"/>
          <a:lstStyle>
            <a:lvl1pPr marL="0" indent="0">
              <a:buNone/>
              <a:defRPr sz="3000">
                <a:solidFill>
                  <a:srgbClr val="636463"/>
                </a:solidFill>
                <a:latin typeface="Arial"/>
                <a:cs typeface="Arial"/>
              </a:defRPr>
            </a:lvl1pPr>
            <a:lvl2pPr marL="457200" indent="0">
              <a:buNone/>
              <a:defRPr sz="3000">
                <a:solidFill>
                  <a:schemeClr val="accent1"/>
                </a:solidFill>
                <a:latin typeface="Arial"/>
                <a:cs typeface="Arial"/>
              </a:defRPr>
            </a:lvl2pPr>
            <a:lvl3pPr marL="914400" indent="0">
              <a:buNone/>
              <a:defRPr sz="3000">
                <a:solidFill>
                  <a:schemeClr val="accent1"/>
                </a:solidFill>
                <a:latin typeface="Arial"/>
                <a:cs typeface="Arial"/>
              </a:defRPr>
            </a:lvl3pPr>
            <a:lvl4pPr marL="1371600" indent="0">
              <a:buNone/>
              <a:defRPr sz="3000">
                <a:solidFill>
                  <a:schemeClr val="accent1"/>
                </a:solidFill>
                <a:latin typeface="Arial"/>
                <a:cs typeface="Arial"/>
              </a:defRPr>
            </a:lvl4pPr>
            <a:lvl5pPr marL="1828800" indent="0">
              <a:buNone/>
              <a:defRPr sz="3000">
                <a:solidFill>
                  <a:schemeClr val="accent1"/>
                </a:solidFill>
                <a:latin typeface="Arial"/>
                <a:cs typeface="Arial"/>
              </a:defRPr>
            </a:lvl5pPr>
          </a:lstStyle>
          <a:p>
            <a:pPr lvl="0"/>
            <a:r>
              <a:rPr lang="en-US" dirty="0" smtClean="0"/>
              <a:t>Content Slide Headline</a:t>
            </a:r>
          </a:p>
        </p:txBody>
      </p:sp>
      <p:sp>
        <p:nvSpPr>
          <p:cNvPr id="20" name="Text Placeholder 19"/>
          <p:cNvSpPr>
            <a:spLocks noGrp="1"/>
          </p:cNvSpPr>
          <p:nvPr>
            <p:ph type="body" sz="quarter" idx="11" hasCustomPrompt="1"/>
          </p:nvPr>
        </p:nvSpPr>
        <p:spPr>
          <a:xfrm>
            <a:off x="694257" y="1972734"/>
            <a:ext cx="7950209" cy="4174066"/>
          </a:xfrm>
          <a:prstGeom prst="rect">
            <a:avLst/>
          </a:prstGeom>
        </p:spPr>
        <p:txBody>
          <a:bodyPr vert="horz"/>
          <a:lstStyle>
            <a:lvl1pPr marL="0" indent="0">
              <a:lnSpc>
                <a:spcPct val="130000"/>
              </a:lnSpc>
              <a:spcAft>
                <a:spcPts val="600"/>
              </a:spcAft>
              <a:buFont typeface="Arial"/>
              <a:buNone/>
              <a:defRPr sz="1800" baseline="0">
                <a:latin typeface="Arial"/>
                <a:cs typeface="Arial"/>
              </a:defRPr>
            </a:lvl1pPr>
            <a:lvl2pPr marL="285750" indent="-182880">
              <a:lnSpc>
                <a:spcPct val="130000"/>
              </a:lnSpc>
              <a:spcBef>
                <a:spcPts val="1200"/>
              </a:spcBef>
              <a:buSzPct val="110000"/>
              <a:buFont typeface="Arial"/>
              <a:buChar char="•"/>
              <a:defRPr sz="1800">
                <a:latin typeface=""/>
                <a:cs typeface="Arial"/>
              </a:defRPr>
            </a:lvl2pPr>
            <a:lvl3pPr marL="502920" indent="-182880">
              <a:spcBef>
                <a:spcPts val="1200"/>
              </a:spcBef>
              <a:buSzPct val="100000"/>
              <a:buFont typeface="Courier New"/>
              <a:buChar char="o"/>
              <a:defRPr sz="1600">
                <a:latin typeface=""/>
                <a:cs typeface="Arial"/>
              </a:defRPr>
            </a:lvl3pPr>
            <a:lvl4pPr marL="685800" indent="-182880">
              <a:spcBef>
                <a:spcPts val="1200"/>
              </a:spcBef>
              <a:buSzPct val="100000"/>
              <a:buFont typeface="Lucida Grande"/>
              <a:buChar char="-"/>
              <a:defRPr sz="1400">
                <a:latin typeface=""/>
              </a:defRPr>
            </a:lvl4pPr>
            <a:lvl5pPr marL="365760" marR="0" indent="-182880" algn="l" defTabSz="457200" rtl="0" eaLnBrk="1" fontAlgn="auto" latinLnBrk="0" hangingPunct="1">
              <a:lnSpc>
                <a:spcPct val="100000"/>
              </a:lnSpc>
              <a:spcBef>
                <a:spcPts val="936"/>
              </a:spcBef>
              <a:spcAft>
                <a:spcPts val="0"/>
              </a:spcAft>
              <a:buClrTx/>
              <a:buSzTx/>
              <a:buFont typeface="Lucida Grande"/>
              <a:buChar char="–"/>
              <a:tabLst/>
              <a:defRPr/>
            </a:lvl5pPr>
          </a:lstStyle>
          <a:p>
            <a:pPr lvl="0"/>
            <a:r>
              <a:rPr lang="en-US" dirty="0" smtClean="0"/>
              <a:t>Paragraph copy is 18pt Arial with the line spacing set at 1.3 for readability. Use multiple slides or edit content when copy does not fit this space. </a:t>
            </a:r>
          </a:p>
          <a:p>
            <a:pPr lvl="1"/>
            <a:r>
              <a:rPr lang="en-US" dirty="0" smtClean="0"/>
              <a:t>Bullet One</a:t>
            </a:r>
          </a:p>
          <a:p>
            <a:pPr lvl="2"/>
            <a:r>
              <a:rPr lang="en-US" dirty="0" smtClean="0"/>
              <a:t>Bullet Two</a:t>
            </a:r>
          </a:p>
          <a:p>
            <a:pPr lvl="3"/>
            <a:r>
              <a:rPr lang="en-US" dirty="0" smtClean="0"/>
              <a:t>Bullet Three</a:t>
            </a:r>
          </a:p>
        </p:txBody>
      </p:sp>
      <p:sp>
        <p:nvSpPr>
          <p:cNvPr id="2" name="Slide Number Placeholder 1"/>
          <p:cNvSpPr>
            <a:spLocks noGrp="1"/>
          </p:cNvSpPr>
          <p:nvPr>
            <p:ph type="sldNum" sz="quarter" idx="12"/>
          </p:nvPr>
        </p:nvSpPr>
        <p:spPr/>
        <p:txBody>
          <a:bodyPr/>
          <a:lstStyle/>
          <a:p>
            <a:fld id="{123FB010-B81C-484A-9517-334E7C43DC5F}" type="slidenum">
              <a:rPr lang="en-US" smtClean="0"/>
              <a:pPr/>
              <a:t>‹#›</a:t>
            </a:fld>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9144000" cy="27432"/>
          </a:xfrm>
          <a:prstGeom prst="rect">
            <a:avLst/>
          </a:prstGeom>
        </p:spPr>
      </p:pic>
    </p:spTree>
    <p:extLst>
      <p:ext uri="{BB962C8B-B14F-4D97-AF65-F5344CB8AC3E}">
        <p14:creationId xmlns:p14="http://schemas.microsoft.com/office/powerpoint/2010/main" val="4341789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5">
    <p:spTree>
      <p:nvGrpSpPr>
        <p:cNvPr id="1" name=""/>
        <p:cNvGrpSpPr/>
        <p:nvPr/>
      </p:nvGrpSpPr>
      <p:grpSpPr>
        <a:xfrm>
          <a:off x="0" y="0"/>
          <a:ext cx="0" cy="0"/>
          <a:chOff x="0" y="0"/>
          <a:chExt cx="0" cy="0"/>
        </a:xfrm>
      </p:grpSpPr>
      <p:sp>
        <p:nvSpPr>
          <p:cNvPr id="13" name="Rectangle 12"/>
          <p:cNvSpPr/>
          <p:nvPr userDrawn="1"/>
        </p:nvSpPr>
        <p:spPr>
          <a:xfrm>
            <a:off x="-1" y="0"/>
            <a:ext cx="9144001" cy="6858000"/>
          </a:xfrm>
          <a:prstGeom prst="rect">
            <a:avLst/>
          </a:prstGeom>
          <a:solidFill>
            <a:srgbClr val="192024"/>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userDrawn="1"/>
        </p:nvSpPr>
        <p:spPr>
          <a:xfrm>
            <a:off x="-8468" y="-8468"/>
            <a:ext cx="2140546" cy="21574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 Placeholder 21"/>
          <p:cNvSpPr>
            <a:spLocks noGrp="1"/>
          </p:cNvSpPr>
          <p:nvPr>
            <p:ph type="body" sz="quarter" idx="10" hasCustomPrompt="1"/>
          </p:nvPr>
        </p:nvSpPr>
        <p:spPr>
          <a:xfrm>
            <a:off x="5444067" y="4385743"/>
            <a:ext cx="3073588" cy="347134"/>
          </a:xfrm>
          <a:prstGeom prst="rect">
            <a:avLst/>
          </a:prstGeom>
        </p:spPr>
        <p:txBody>
          <a:bodyPr vert="horz"/>
          <a:lstStyle>
            <a:lvl1pPr marL="0" indent="0" algn="r">
              <a:buNone/>
              <a:defRPr sz="1800">
                <a:solidFill>
                  <a:srgbClr val="FFFFFF"/>
                </a:solidFill>
                <a:latin typeface="Arial"/>
                <a:cs typeface="Arial"/>
              </a:defRPr>
            </a:lvl1pPr>
          </a:lstStyle>
          <a:p>
            <a:pPr lvl="0"/>
            <a:r>
              <a:rPr lang="en-US" dirty="0" smtClean="0"/>
              <a:t>July 8, 2015</a:t>
            </a:r>
            <a:endParaRPr lang="en-US" dirty="0"/>
          </a:p>
        </p:txBody>
      </p:sp>
      <p:sp>
        <p:nvSpPr>
          <p:cNvPr id="12" name="Rectangle 11"/>
          <p:cNvSpPr/>
          <p:nvPr userDrawn="1"/>
        </p:nvSpPr>
        <p:spPr>
          <a:xfrm>
            <a:off x="3232404" y="1091862"/>
            <a:ext cx="78063" cy="1048679"/>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userDrawn="1"/>
        </p:nvSpPr>
        <p:spPr>
          <a:xfrm>
            <a:off x="2132077" y="-8468"/>
            <a:ext cx="1100328" cy="11003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WEST_LOGO_Rev.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12972" y="1091861"/>
            <a:ext cx="804683" cy="641352"/>
          </a:xfrm>
          <a:prstGeom prst="rect">
            <a:avLst/>
          </a:prstGeom>
        </p:spPr>
      </p:pic>
      <p:sp>
        <p:nvSpPr>
          <p:cNvPr id="14" name="Title 4"/>
          <p:cNvSpPr>
            <a:spLocks noGrp="1"/>
          </p:cNvSpPr>
          <p:nvPr>
            <p:ph type="title" hasCustomPrompt="1"/>
          </p:nvPr>
        </p:nvSpPr>
        <p:spPr>
          <a:xfrm>
            <a:off x="3818467" y="2140542"/>
            <a:ext cx="4699188" cy="1940391"/>
          </a:xfrm>
          <a:prstGeom prst="rect">
            <a:avLst/>
          </a:prstGeom>
          <a:ln>
            <a:noFill/>
          </a:ln>
        </p:spPr>
        <p:txBody>
          <a:bodyPr vert="horz"/>
          <a:lstStyle>
            <a:lvl1pPr algn="r">
              <a:defRPr sz="3800" baseline="0">
                <a:solidFill>
                  <a:schemeClr val="bg1"/>
                </a:solidFill>
                <a:latin typeface="Arial"/>
                <a:cs typeface="Arial"/>
              </a:defRPr>
            </a:lvl1pPr>
          </a:lstStyle>
          <a:p>
            <a:r>
              <a:rPr lang="en-US" dirty="0" smtClean="0"/>
              <a:t>Section Title Slide</a:t>
            </a:r>
            <a:br>
              <a:rPr lang="en-US" dirty="0" smtClean="0"/>
            </a:br>
            <a:r>
              <a:rPr lang="en-US" dirty="0" smtClean="0"/>
              <a:t>38pt Arial Regular</a:t>
            </a:r>
            <a:endParaRPr lang="en-US" dirty="0"/>
          </a:p>
        </p:txBody>
      </p:sp>
      <p:sp>
        <p:nvSpPr>
          <p:cNvPr id="15" name="Rectangle 14"/>
          <p:cNvSpPr/>
          <p:nvPr userDrawn="1"/>
        </p:nvSpPr>
        <p:spPr>
          <a:xfrm>
            <a:off x="2132077" y="1091862"/>
            <a:ext cx="1100327" cy="1048679"/>
          </a:xfrm>
          <a:prstGeom prst="rect">
            <a:avLst/>
          </a:prstGeom>
          <a:solidFill>
            <a:schemeClr val="accent3"/>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9142" y="106489"/>
            <a:ext cx="1940866" cy="1940866"/>
          </a:xfrm>
          <a:prstGeom prst="rect">
            <a:avLst/>
          </a:prstGeom>
        </p:spPr>
      </p:pic>
    </p:spTree>
    <p:extLst>
      <p:ext uri="{BB962C8B-B14F-4D97-AF65-F5344CB8AC3E}">
        <p14:creationId xmlns:p14="http://schemas.microsoft.com/office/powerpoint/2010/main" val="35847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_Text and Image">
    <p:spTree>
      <p:nvGrpSpPr>
        <p:cNvPr id="1" name=""/>
        <p:cNvGrpSpPr/>
        <p:nvPr/>
      </p:nvGrpSpPr>
      <p:grpSpPr>
        <a:xfrm>
          <a:off x="0" y="0"/>
          <a:ext cx="0" cy="0"/>
          <a:chOff x="0" y="0"/>
          <a:chExt cx="0" cy="0"/>
        </a:xfrm>
      </p:grpSpPr>
      <p:pic>
        <p:nvPicPr>
          <p:cNvPr id="10" name="Picture 9" descr="WEST_LOGO_CMY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31109" y="419847"/>
            <a:ext cx="582385" cy="464175"/>
          </a:xfrm>
          <a:prstGeom prst="rect">
            <a:avLst/>
          </a:prstGeom>
        </p:spPr>
      </p:pic>
      <p:sp>
        <p:nvSpPr>
          <p:cNvPr id="12" name="Text Placeholder 11"/>
          <p:cNvSpPr>
            <a:spLocks noGrp="1"/>
          </p:cNvSpPr>
          <p:nvPr>
            <p:ph type="body" sz="quarter" idx="10" hasCustomPrompt="1"/>
          </p:nvPr>
        </p:nvSpPr>
        <p:spPr>
          <a:xfrm>
            <a:off x="694258" y="440792"/>
            <a:ext cx="6070600" cy="1066800"/>
          </a:xfrm>
          <a:prstGeom prst="rect">
            <a:avLst/>
          </a:prstGeom>
        </p:spPr>
        <p:txBody>
          <a:bodyPr vert="horz"/>
          <a:lstStyle>
            <a:lvl1pPr marL="0" indent="0">
              <a:buNone/>
              <a:defRPr sz="3000">
                <a:solidFill>
                  <a:srgbClr val="636463"/>
                </a:solidFill>
                <a:latin typeface="Arial"/>
                <a:cs typeface="Arial"/>
              </a:defRPr>
            </a:lvl1pPr>
            <a:lvl2pPr marL="457200" indent="0">
              <a:buNone/>
              <a:defRPr sz="3000">
                <a:solidFill>
                  <a:schemeClr val="accent1"/>
                </a:solidFill>
                <a:latin typeface="Arial"/>
                <a:cs typeface="Arial"/>
              </a:defRPr>
            </a:lvl2pPr>
            <a:lvl3pPr marL="914400" indent="0">
              <a:buNone/>
              <a:defRPr sz="3000">
                <a:solidFill>
                  <a:schemeClr val="accent1"/>
                </a:solidFill>
                <a:latin typeface="Arial"/>
                <a:cs typeface="Arial"/>
              </a:defRPr>
            </a:lvl3pPr>
            <a:lvl4pPr marL="1371600" indent="0">
              <a:buNone/>
              <a:defRPr sz="3000">
                <a:solidFill>
                  <a:schemeClr val="accent1"/>
                </a:solidFill>
                <a:latin typeface="Arial"/>
                <a:cs typeface="Arial"/>
              </a:defRPr>
            </a:lvl4pPr>
            <a:lvl5pPr marL="1828800" indent="0">
              <a:buNone/>
              <a:defRPr sz="3000">
                <a:solidFill>
                  <a:schemeClr val="accent1"/>
                </a:solidFill>
                <a:latin typeface="Arial"/>
                <a:cs typeface="Arial"/>
              </a:defRPr>
            </a:lvl5pPr>
          </a:lstStyle>
          <a:p>
            <a:pPr lvl="0"/>
            <a:r>
              <a:rPr lang="en-US" dirty="0" smtClean="0"/>
              <a:t>Content Slide Headline</a:t>
            </a:r>
          </a:p>
        </p:txBody>
      </p:sp>
      <p:sp>
        <p:nvSpPr>
          <p:cNvPr id="2" name="Slide Number Placeholder 1"/>
          <p:cNvSpPr>
            <a:spLocks noGrp="1"/>
          </p:cNvSpPr>
          <p:nvPr>
            <p:ph type="sldNum" sz="quarter" idx="14"/>
          </p:nvPr>
        </p:nvSpPr>
        <p:spPr/>
        <p:txBody>
          <a:bodyPr/>
          <a:lstStyle/>
          <a:p>
            <a:fld id="{123FB010-B81C-484A-9517-334E7C43DC5F}" type="slidenum">
              <a:rPr lang="en-US" smtClean="0"/>
              <a:pPr/>
              <a:t>‹#›</a:t>
            </a:fld>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9144000" cy="27432"/>
          </a:xfrm>
          <a:prstGeom prst="rect">
            <a:avLst/>
          </a:prstGeom>
        </p:spPr>
      </p:pic>
    </p:spTree>
    <p:extLst>
      <p:ext uri="{BB962C8B-B14F-4D97-AF65-F5344CB8AC3E}">
        <p14:creationId xmlns:p14="http://schemas.microsoft.com/office/powerpoint/2010/main" val="55614026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
    <p:spTree>
      <p:nvGrpSpPr>
        <p:cNvPr id="1" name=""/>
        <p:cNvGrpSpPr/>
        <p:nvPr/>
      </p:nvGrpSpPr>
      <p:grpSpPr>
        <a:xfrm>
          <a:off x="0" y="0"/>
          <a:ext cx="0" cy="0"/>
          <a:chOff x="0" y="0"/>
          <a:chExt cx="0" cy="0"/>
        </a:xfrm>
      </p:grpSpPr>
      <p:sp>
        <p:nvSpPr>
          <p:cNvPr id="11" name="Rectangle 10"/>
          <p:cNvSpPr/>
          <p:nvPr userDrawn="1"/>
        </p:nvSpPr>
        <p:spPr>
          <a:xfrm>
            <a:off x="-1" y="0"/>
            <a:ext cx="9144001" cy="6858000"/>
          </a:xfrm>
          <a:prstGeom prst="rect">
            <a:avLst/>
          </a:prstGeom>
          <a:solidFill>
            <a:srgbClr val="1920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F7F7F"/>
              </a:solidFill>
            </a:endParaRPr>
          </a:p>
        </p:txBody>
      </p:sp>
      <p:sp>
        <p:nvSpPr>
          <p:cNvPr id="9" name="Rectangle 8"/>
          <p:cNvSpPr/>
          <p:nvPr userDrawn="1"/>
        </p:nvSpPr>
        <p:spPr>
          <a:xfrm>
            <a:off x="-5589" y="351260"/>
            <a:ext cx="2524423" cy="16520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86" y="517853"/>
            <a:ext cx="9141871" cy="5499407"/>
          </a:xfrm>
          <a:prstGeom prst="rect">
            <a:avLst/>
          </a:prstGeom>
        </p:spPr>
      </p:pic>
      <p:sp>
        <p:nvSpPr>
          <p:cNvPr id="5" name="Title 4"/>
          <p:cNvSpPr>
            <a:spLocks noGrp="1"/>
          </p:cNvSpPr>
          <p:nvPr>
            <p:ph type="title" hasCustomPrompt="1"/>
          </p:nvPr>
        </p:nvSpPr>
        <p:spPr>
          <a:xfrm>
            <a:off x="3056467" y="4917609"/>
            <a:ext cx="5461188" cy="771991"/>
          </a:xfrm>
          <a:prstGeom prst="rect">
            <a:avLst/>
          </a:prstGeom>
          <a:ln>
            <a:noFill/>
          </a:ln>
        </p:spPr>
        <p:txBody>
          <a:bodyPr vert="horz"/>
          <a:lstStyle>
            <a:lvl1pPr algn="r">
              <a:defRPr sz="3800" baseline="0">
                <a:solidFill>
                  <a:schemeClr val="bg1"/>
                </a:solidFill>
                <a:latin typeface="Arial"/>
                <a:cs typeface="Arial"/>
              </a:defRPr>
            </a:lvl1pPr>
          </a:lstStyle>
          <a:p>
            <a:r>
              <a:rPr lang="en-US" dirty="0" smtClean="0"/>
              <a:t>Thank You</a:t>
            </a:r>
            <a:endParaRPr lang="en-US" dirty="0"/>
          </a:p>
        </p:txBody>
      </p:sp>
      <p:pic>
        <p:nvPicPr>
          <p:cNvPr id="7" name="Picture 6" descr="WEST_LOGOTagLEFT_Rev.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81535" y="3190955"/>
            <a:ext cx="3444587" cy="64449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4622800"/>
            <a:ext cx="9144000" cy="27432"/>
          </a:xfrm>
          <a:prstGeom prst="rect">
            <a:avLst/>
          </a:prstGeom>
        </p:spPr>
      </p:pic>
    </p:spTree>
    <p:extLst>
      <p:ext uri="{BB962C8B-B14F-4D97-AF65-F5344CB8AC3E}">
        <p14:creationId xmlns:p14="http://schemas.microsoft.com/office/powerpoint/2010/main" val="388346154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694258" y="440792"/>
            <a:ext cx="6070600" cy="1066800"/>
          </a:xfrm>
          <a:prstGeom prst="rect">
            <a:avLst/>
          </a:prstGeom>
        </p:spPr>
        <p:txBody>
          <a:bodyPr vert="horz"/>
          <a:lstStyle>
            <a:lvl1pPr marL="0" indent="0">
              <a:buNone/>
              <a:defRPr sz="2250">
                <a:solidFill>
                  <a:srgbClr val="636463"/>
                </a:solidFill>
                <a:latin typeface="Arial"/>
                <a:cs typeface="Arial"/>
              </a:defRPr>
            </a:lvl1pPr>
            <a:lvl2pPr marL="342900" indent="0">
              <a:buNone/>
              <a:defRPr sz="2250">
                <a:solidFill>
                  <a:schemeClr val="accent1"/>
                </a:solidFill>
                <a:latin typeface="Arial"/>
                <a:cs typeface="Arial"/>
              </a:defRPr>
            </a:lvl2pPr>
            <a:lvl3pPr marL="685800" indent="0">
              <a:buNone/>
              <a:defRPr sz="2250">
                <a:solidFill>
                  <a:schemeClr val="accent1"/>
                </a:solidFill>
                <a:latin typeface="Arial"/>
                <a:cs typeface="Arial"/>
              </a:defRPr>
            </a:lvl3pPr>
            <a:lvl4pPr marL="1028700" indent="0">
              <a:buNone/>
              <a:defRPr sz="2250">
                <a:solidFill>
                  <a:schemeClr val="accent1"/>
                </a:solidFill>
                <a:latin typeface="Arial"/>
                <a:cs typeface="Arial"/>
              </a:defRPr>
            </a:lvl4pPr>
            <a:lvl5pPr marL="1371600" indent="0">
              <a:buNone/>
              <a:defRPr sz="2250">
                <a:solidFill>
                  <a:schemeClr val="accent1"/>
                </a:solidFill>
                <a:latin typeface="Arial"/>
                <a:cs typeface="Arial"/>
              </a:defRPr>
            </a:lvl5pPr>
          </a:lstStyle>
          <a:p>
            <a:pPr lvl="0"/>
            <a:r>
              <a:rPr lang="en-US" dirty="0" smtClean="0"/>
              <a:t>Content Slide Headline</a:t>
            </a:r>
          </a:p>
        </p:txBody>
      </p:sp>
      <p:sp>
        <p:nvSpPr>
          <p:cNvPr id="20" name="Text Placeholder 19"/>
          <p:cNvSpPr>
            <a:spLocks noGrp="1"/>
          </p:cNvSpPr>
          <p:nvPr>
            <p:ph type="body" sz="quarter" idx="11" hasCustomPrompt="1"/>
          </p:nvPr>
        </p:nvSpPr>
        <p:spPr>
          <a:xfrm>
            <a:off x="694259" y="1972733"/>
            <a:ext cx="7950209" cy="4174067"/>
          </a:xfrm>
          <a:prstGeom prst="rect">
            <a:avLst/>
          </a:prstGeom>
        </p:spPr>
        <p:txBody>
          <a:bodyPr vert="horz"/>
          <a:lstStyle>
            <a:lvl1pPr marL="0" indent="0">
              <a:lnSpc>
                <a:spcPct val="130000"/>
              </a:lnSpc>
              <a:spcAft>
                <a:spcPts val="450"/>
              </a:spcAft>
              <a:buFont typeface="Arial"/>
              <a:buNone/>
              <a:defRPr sz="1350" baseline="0">
                <a:latin typeface="Arial"/>
                <a:cs typeface="Arial"/>
              </a:defRPr>
            </a:lvl1pPr>
            <a:lvl2pPr marL="214313" indent="-137160">
              <a:lnSpc>
                <a:spcPct val="130000"/>
              </a:lnSpc>
              <a:spcBef>
                <a:spcPts val="900"/>
              </a:spcBef>
              <a:buSzPct val="110000"/>
              <a:buFont typeface="Arial"/>
              <a:buChar char="•"/>
              <a:defRPr sz="1350">
                <a:latin typeface=""/>
                <a:cs typeface="Arial"/>
              </a:defRPr>
            </a:lvl2pPr>
            <a:lvl3pPr marL="377190" indent="-137160">
              <a:spcBef>
                <a:spcPts val="900"/>
              </a:spcBef>
              <a:buSzPct val="100000"/>
              <a:buFont typeface="Courier New"/>
              <a:buChar char="o"/>
              <a:defRPr sz="1200">
                <a:latin typeface=""/>
                <a:cs typeface="Arial"/>
              </a:defRPr>
            </a:lvl3pPr>
            <a:lvl4pPr marL="514350" indent="-137160">
              <a:spcBef>
                <a:spcPts val="900"/>
              </a:spcBef>
              <a:buSzPct val="100000"/>
              <a:buFont typeface="Lucida Grande"/>
              <a:buChar char="-"/>
              <a:defRPr sz="1050">
                <a:latin typeface=""/>
              </a:defRPr>
            </a:lvl4pPr>
            <a:lvl5pPr marL="274320" marR="0" indent="-137160" algn="l" defTabSz="342900" rtl="0" eaLnBrk="1" fontAlgn="auto" latinLnBrk="0" hangingPunct="1">
              <a:lnSpc>
                <a:spcPct val="100000"/>
              </a:lnSpc>
              <a:spcBef>
                <a:spcPts val="702"/>
              </a:spcBef>
              <a:spcAft>
                <a:spcPts val="0"/>
              </a:spcAft>
              <a:buClrTx/>
              <a:buSzTx/>
              <a:buFont typeface="Lucida Grande"/>
              <a:buChar char="–"/>
              <a:tabLst/>
              <a:defRPr/>
            </a:lvl5pPr>
          </a:lstStyle>
          <a:p>
            <a:pPr lvl="0"/>
            <a:r>
              <a:rPr lang="en-US" dirty="0" smtClean="0"/>
              <a:t>Paragraph copy is 18pt Arial with the line spacing set at 1.3 for readability. Use multiple slides or edit content when copy does not fit this space. </a:t>
            </a:r>
          </a:p>
          <a:p>
            <a:pPr lvl="1"/>
            <a:r>
              <a:rPr lang="en-US" dirty="0" smtClean="0"/>
              <a:t>Bullet One</a:t>
            </a:r>
          </a:p>
          <a:p>
            <a:pPr lvl="2"/>
            <a:r>
              <a:rPr lang="en-US" dirty="0" smtClean="0"/>
              <a:t>Bullet Two</a:t>
            </a:r>
          </a:p>
          <a:p>
            <a:pPr lvl="3"/>
            <a:r>
              <a:rPr lang="en-US" dirty="0" smtClean="0"/>
              <a:t>Bullet Three</a:t>
            </a:r>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27432"/>
          </a:xfrm>
          <a:prstGeom prst="rect">
            <a:avLst/>
          </a:prstGeom>
        </p:spPr>
      </p:pic>
    </p:spTree>
    <p:extLst>
      <p:ext uri="{BB962C8B-B14F-4D97-AF65-F5344CB8AC3E}">
        <p14:creationId xmlns:p14="http://schemas.microsoft.com/office/powerpoint/2010/main" val="271205804"/>
      </p:ext>
    </p:extLst>
  </p:cSld>
  <p:clrMapOvr>
    <a:masterClrMapping/>
  </p:clrMapOvr>
  <p:timing>
    <p:tnLst>
      <p:par>
        <p:cTn id="1" dur="indefinite" restart="never" nodeType="tmRoot"/>
      </p:par>
    </p:tn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Content_Text Only">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694258" y="440792"/>
            <a:ext cx="6070600" cy="1066800"/>
          </a:xfrm>
          <a:prstGeom prst="rect">
            <a:avLst/>
          </a:prstGeom>
        </p:spPr>
        <p:txBody>
          <a:bodyPr vert="horz"/>
          <a:lstStyle>
            <a:lvl1pPr marL="0" indent="0">
              <a:buNone/>
              <a:defRPr sz="2250">
                <a:solidFill>
                  <a:srgbClr val="636463"/>
                </a:solidFill>
                <a:latin typeface="Arial"/>
                <a:cs typeface="Arial"/>
              </a:defRPr>
            </a:lvl1pPr>
            <a:lvl2pPr marL="342900" indent="0">
              <a:buNone/>
              <a:defRPr sz="2250">
                <a:solidFill>
                  <a:schemeClr val="accent1"/>
                </a:solidFill>
                <a:latin typeface="Arial"/>
                <a:cs typeface="Arial"/>
              </a:defRPr>
            </a:lvl2pPr>
            <a:lvl3pPr marL="685800" indent="0">
              <a:buNone/>
              <a:defRPr sz="2250">
                <a:solidFill>
                  <a:schemeClr val="accent1"/>
                </a:solidFill>
                <a:latin typeface="Arial"/>
                <a:cs typeface="Arial"/>
              </a:defRPr>
            </a:lvl3pPr>
            <a:lvl4pPr marL="1028700" indent="0">
              <a:buNone/>
              <a:defRPr sz="2250">
                <a:solidFill>
                  <a:schemeClr val="accent1"/>
                </a:solidFill>
                <a:latin typeface="Arial"/>
                <a:cs typeface="Arial"/>
              </a:defRPr>
            </a:lvl4pPr>
            <a:lvl5pPr marL="1371600" indent="0">
              <a:buNone/>
              <a:defRPr sz="2250">
                <a:solidFill>
                  <a:schemeClr val="accent1"/>
                </a:solidFill>
                <a:latin typeface="Arial"/>
                <a:cs typeface="Arial"/>
              </a:defRPr>
            </a:lvl5pPr>
          </a:lstStyle>
          <a:p>
            <a:pPr lvl="0"/>
            <a:r>
              <a:rPr lang="en-US" dirty="0" smtClean="0"/>
              <a:t>Content Slide Headline</a:t>
            </a:r>
          </a:p>
        </p:txBody>
      </p:sp>
      <p:sp>
        <p:nvSpPr>
          <p:cNvPr id="20" name="Text Placeholder 19"/>
          <p:cNvSpPr>
            <a:spLocks noGrp="1"/>
          </p:cNvSpPr>
          <p:nvPr>
            <p:ph type="body" sz="quarter" idx="11" hasCustomPrompt="1"/>
          </p:nvPr>
        </p:nvSpPr>
        <p:spPr>
          <a:xfrm>
            <a:off x="694259" y="1972733"/>
            <a:ext cx="7950209" cy="4174067"/>
          </a:xfrm>
          <a:prstGeom prst="rect">
            <a:avLst/>
          </a:prstGeom>
        </p:spPr>
        <p:txBody>
          <a:bodyPr vert="horz"/>
          <a:lstStyle>
            <a:lvl1pPr marL="0" indent="0">
              <a:lnSpc>
                <a:spcPct val="130000"/>
              </a:lnSpc>
              <a:spcAft>
                <a:spcPts val="450"/>
              </a:spcAft>
              <a:buFont typeface="Arial"/>
              <a:buNone/>
              <a:defRPr sz="1350" baseline="0">
                <a:latin typeface="Arial"/>
                <a:cs typeface="Arial"/>
              </a:defRPr>
            </a:lvl1pPr>
            <a:lvl2pPr marL="214313" indent="-137160">
              <a:lnSpc>
                <a:spcPct val="130000"/>
              </a:lnSpc>
              <a:spcBef>
                <a:spcPts val="900"/>
              </a:spcBef>
              <a:buSzPct val="110000"/>
              <a:buFont typeface="Arial"/>
              <a:buChar char="•"/>
              <a:defRPr sz="1350">
                <a:latin typeface=""/>
                <a:cs typeface="Arial"/>
              </a:defRPr>
            </a:lvl2pPr>
            <a:lvl3pPr marL="377190" indent="-137160">
              <a:spcBef>
                <a:spcPts val="900"/>
              </a:spcBef>
              <a:buSzPct val="100000"/>
              <a:buFont typeface="Courier New"/>
              <a:buChar char="o"/>
              <a:defRPr sz="1200">
                <a:latin typeface=""/>
                <a:cs typeface="Arial"/>
              </a:defRPr>
            </a:lvl3pPr>
            <a:lvl4pPr marL="514350" indent="-137160">
              <a:spcBef>
                <a:spcPts val="900"/>
              </a:spcBef>
              <a:buSzPct val="100000"/>
              <a:buFont typeface="Lucida Grande"/>
              <a:buChar char="-"/>
              <a:defRPr sz="1050">
                <a:latin typeface=""/>
              </a:defRPr>
            </a:lvl4pPr>
            <a:lvl5pPr marL="274320" marR="0" indent="-137160" algn="l" defTabSz="342900" rtl="0" eaLnBrk="1" fontAlgn="auto" latinLnBrk="0" hangingPunct="1">
              <a:lnSpc>
                <a:spcPct val="100000"/>
              </a:lnSpc>
              <a:spcBef>
                <a:spcPts val="702"/>
              </a:spcBef>
              <a:spcAft>
                <a:spcPts val="0"/>
              </a:spcAft>
              <a:buClrTx/>
              <a:buSzTx/>
              <a:buFont typeface="Lucida Grande"/>
              <a:buChar char="–"/>
              <a:tabLst/>
              <a:defRPr/>
            </a:lvl5pPr>
          </a:lstStyle>
          <a:p>
            <a:pPr lvl="0"/>
            <a:r>
              <a:rPr lang="en-US" dirty="0" smtClean="0"/>
              <a:t>Paragraph copy is 18pt Arial with the line spacing set at 1.3 for readability. Use multiple slides or edit content when copy does not fit this space. </a:t>
            </a:r>
          </a:p>
          <a:p>
            <a:pPr lvl="1"/>
            <a:r>
              <a:rPr lang="en-US" dirty="0" smtClean="0"/>
              <a:t>Bullet One</a:t>
            </a:r>
          </a:p>
          <a:p>
            <a:pPr lvl="2"/>
            <a:r>
              <a:rPr lang="en-US" dirty="0" smtClean="0"/>
              <a:t>Bullet Two</a:t>
            </a:r>
          </a:p>
          <a:p>
            <a:pPr lvl="3"/>
            <a:r>
              <a:rPr lang="en-US" dirty="0" smtClean="0"/>
              <a:t>Bullet Three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27432"/>
          </a:xfrm>
          <a:prstGeom prst="rect">
            <a:avLst/>
          </a:prstGeom>
        </p:spPr>
      </p:pic>
    </p:spTree>
    <p:extLst>
      <p:ext uri="{BB962C8B-B14F-4D97-AF65-F5344CB8AC3E}">
        <p14:creationId xmlns:p14="http://schemas.microsoft.com/office/powerpoint/2010/main" val="5908003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section Grey">
    <p:spTree>
      <p:nvGrpSpPr>
        <p:cNvPr id="1" name=""/>
        <p:cNvGrpSpPr/>
        <p:nvPr/>
      </p:nvGrpSpPr>
      <p:grpSpPr>
        <a:xfrm>
          <a:off x="0" y="0"/>
          <a:ext cx="0" cy="0"/>
          <a:chOff x="0" y="0"/>
          <a:chExt cx="0" cy="0"/>
        </a:xfrm>
      </p:grpSpPr>
      <p:sp>
        <p:nvSpPr>
          <p:cNvPr id="22" name="Rectangle 21"/>
          <p:cNvSpPr/>
          <p:nvPr userDrawn="1"/>
        </p:nvSpPr>
        <p:spPr>
          <a:xfrm>
            <a:off x="0" y="0"/>
            <a:ext cx="9144000" cy="235305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11"/>
          <p:cNvSpPr>
            <a:spLocks noGrp="1"/>
          </p:cNvSpPr>
          <p:nvPr>
            <p:ph type="body" sz="quarter" idx="10" hasCustomPrompt="1"/>
          </p:nvPr>
        </p:nvSpPr>
        <p:spPr>
          <a:xfrm>
            <a:off x="702723" y="897343"/>
            <a:ext cx="4682067" cy="641352"/>
          </a:xfrm>
          <a:prstGeom prst="rect">
            <a:avLst/>
          </a:prstGeom>
        </p:spPr>
        <p:txBody>
          <a:bodyPr vert="horz" anchor="ctr"/>
          <a:lstStyle>
            <a:lvl1pPr marL="0" indent="0">
              <a:buNone/>
              <a:defRPr sz="3000">
                <a:solidFill>
                  <a:schemeClr val="bg1"/>
                </a:solidFill>
                <a:latin typeface="Arial"/>
                <a:cs typeface="Arial"/>
              </a:defRPr>
            </a:lvl1pPr>
          </a:lstStyle>
          <a:p>
            <a:pPr lvl="0"/>
            <a:r>
              <a:rPr lang="en-US" dirty="0" smtClean="0"/>
              <a:t>Subsection Header</a:t>
            </a:r>
            <a:endParaRPr lang="en-US" dirty="0"/>
          </a:p>
        </p:txBody>
      </p:sp>
      <p:sp>
        <p:nvSpPr>
          <p:cNvPr id="19" name="Text Placeholder 18"/>
          <p:cNvSpPr>
            <a:spLocks noGrp="1"/>
          </p:cNvSpPr>
          <p:nvPr>
            <p:ph type="body" sz="quarter" idx="11" hasCustomPrompt="1"/>
          </p:nvPr>
        </p:nvSpPr>
        <p:spPr>
          <a:xfrm>
            <a:off x="702724" y="2946399"/>
            <a:ext cx="3953943" cy="3208867"/>
          </a:xfrm>
          <a:prstGeom prst="rect">
            <a:avLst/>
          </a:prstGeom>
        </p:spPr>
        <p:txBody>
          <a:bodyPr vert="horz"/>
          <a:lstStyle>
            <a:lvl1pPr marL="0" indent="0">
              <a:lnSpc>
                <a:spcPct val="120000"/>
              </a:lnSpc>
              <a:buNone/>
              <a:defRPr sz="2000">
                <a:solidFill>
                  <a:srgbClr val="000000"/>
                </a:solidFill>
                <a:latin typeface="Arial"/>
                <a:cs typeface="Arial"/>
              </a:defRPr>
            </a:lvl1pPr>
            <a:lvl2pPr marL="457200" indent="0">
              <a:buNone/>
              <a:defRPr sz="2000">
                <a:solidFill>
                  <a:schemeClr val="accent1"/>
                </a:solidFill>
                <a:latin typeface="Arial"/>
                <a:cs typeface="Arial"/>
              </a:defRPr>
            </a:lvl2pPr>
            <a:lvl3pPr marL="914400" indent="0">
              <a:buNone/>
              <a:defRPr sz="2000">
                <a:solidFill>
                  <a:schemeClr val="accent1"/>
                </a:solidFill>
                <a:latin typeface="Arial"/>
                <a:cs typeface="Arial"/>
              </a:defRPr>
            </a:lvl3pPr>
            <a:lvl4pPr marL="1371600" indent="0">
              <a:buNone/>
              <a:defRPr sz="2000">
                <a:solidFill>
                  <a:schemeClr val="accent1"/>
                </a:solidFill>
                <a:latin typeface="Arial"/>
                <a:cs typeface="Arial"/>
              </a:defRPr>
            </a:lvl4pPr>
            <a:lvl5pPr marL="1828800" indent="0">
              <a:buNone/>
              <a:defRPr sz="2000">
                <a:solidFill>
                  <a:schemeClr val="accent1"/>
                </a:solidFill>
                <a:latin typeface="Arial"/>
                <a:cs typeface="Arial"/>
              </a:defRPr>
            </a:lvl5pPr>
          </a:lstStyle>
          <a:p>
            <a:pPr lvl="0"/>
            <a:r>
              <a:rPr lang="en-US" dirty="0" smtClean="0"/>
              <a:t>Intro copy paragraph. Use this copy to introduce and summarize the upcoming section content. Arial 20pt. Watch line breaks.</a:t>
            </a:r>
            <a:endParaRPr lang="en-US" dirty="0"/>
          </a:p>
        </p:txBody>
      </p:sp>
      <p:sp>
        <p:nvSpPr>
          <p:cNvPr id="8" name="Text Placeholder 20"/>
          <p:cNvSpPr>
            <a:spLocks noGrp="1"/>
          </p:cNvSpPr>
          <p:nvPr>
            <p:ph type="body" sz="quarter" idx="12" hasCustomPrompt="1"/>
          </p:nvPr>
        </p:nvSpPr>
        <p:spPr>
          <a:xfrm>
            <a:off x="5037666" y="2946400"/>
            <a:ext cx="3606799" cy="3208338"/>
          </a:xfrm>
          <a:prstGeom prst="rect">
            <a:avLst/>
          </a:prstGeom>
        </p:spPr>
        <p:txBody>
          <a:bodyPr vert="horz"/>
          <a:lstStyle>
            <a:lvl1pPr marL="9144" indent="-192024">
              <a:lnSpc>
                <a:spcPct val="150000"/>
              </a:lnSpc>
              <a:buSzPct val="110000"/>
              <a:buFont typeface="Arial"/>
              <a:buChar char="•"/>
              <a:defRPr sz="1400">
                <a:solidFill>
                  <a:schemeClr val="tx1"/>
                </a:solidFill>
                <a:latin typeface="Arial"/>
                <a:cs typeface="Arial"/>
              </a:defRPr>
            </a:lvl1pPr>
            <a:lvl2pPr marL="742950" indent="-285750">
              <a:buFont typeface="Lucida Grande"/>
              <a:buChar char="–"/>
              <a:defRPr sz="1600">
                <a:solidFill>
                  <a:schemeClr val="tx1"/>
                </a:solidFill>
                <a:latin typeface="Arial"/>
                <a:cs typeface="Arial"/>
              </a:defRPr>
            </a:lvl2pPr>
            <a:lvl3pPr marL="1200150" indent="-285750">
              <a:buFont typeface="Lucida Grande"/>
              <a:buChar char="–"/>
              <a:defRPr sz="1600">
                <a:solidFill>
                  <a:schemeClr val="tx1"/>
                </a:solidFill>
                <a:latin typeface="Arial"/>
                <a:cs typeface="Arial"/>
              </a:defRPr>
            </a:lvl3pPr>
            <a:lvl4pPr marL="1657350" indent="-285750">
              <a:buFont typeface="Lucida Grande"/>
              <a:buChar char="–"/>
              <a:defRPr sz="1600">
                <a:solidFill>
                  <a:schemeClr val="tx1"/>
                </a:solidFill>
                <a:latin typeface="Arial"/>
                <a:cs typeface="Arial"/>
              </a:defRPr>
            </a:lvl4pPr>
            <a:lvl5pPr marL="2114550" indent="-285750">
              <a:buFont typeface="Lucida Grande"/>
              <a:buChar char="–"/>
              <a:defRPr sz="1600">
                <a:solidFill>
                  <a:schemeClr val="tx1"/>
                </a:solidFill>
                <a:latin typeface="Arial"/>
                <a:cs typeface="Arial"/>
              </a:defRPr>
            </a:lvl5pPr>
          </a:lstStyle>
          <a:p>
            <a:pPr lvl="0"/>
            <a:r>
              <a:rPr lang="en-US" dirty="0" smtClean="0"/>
              <a:t>Section Item 1 Copy Bullet</a:t>
            </a:r>
          </a:p>
          <a:p>
            <a:pPr lvl="0"/>
            <a:r>
              <a:rPr lang="en-US" dirty="0" smtClean="0"/>
              <a:t>Section Item 2 Copy Bullet</a:t>
            </a:r>
          </a:p>
          <a:p>
            <a:pPr lvl="0"/>
            <a:r>
              <a:rPr lang="en-US" dirty="0" smtClean="0"/>
              <a:t>Section Item 3 Copy Bullet</a:t>
            </a:r>
          </a:p>
          <a:p>
            <a:pPr lvl="0"/>
            <a:r>
              <a:rPr lang="en-US" dirty="0" smtClean="0"/>
              <a:t>Section Item 4 Copy Bullet</a:t>
            </a:r>
          </a:p>
          <a:p>
            <a:pPr lvl="0"/>
            <a:r>
              <a:rPr lang="en-US" dirty="0" smtClean="0"/>
              <a:t>Section Item 5 Copy Bullet</a:t>
            </a:r>
            <a:endParaRPr lang="en-US" dirty="0"/>
          </a:p>
        </p:txBody>
      </p:sp>
      <p:sp>
        <p:nvSpPr>
          <p:cNvPr id="3" name="Slide Number Placeholder 2"/>
          <p:cNvSpPr>
            <a:spLocks noGrp="1"/>
          </p:cNvSpPr>
          <p:nvPr>
            <p:ph type="sldNum" sz="quarter" idx="13"/>
          </p:nvPr>
        </p:nvSpPr>
        <p:spPr/>
        <p:txBody>
          <a:bodyPr/>
          <a:lstStyle/>
          <a:p>
            <a:fld id="{123FB010-B81C-484A-9517-334E7C43DC5F}" type="slidenum">
              <a:rPr lang="en-US" smtClean="0"/>
              <a:pPr/>
              <a:t>‹#›</a:t>
            </a:fld>
            <a:endParaRPr lang="en-US" dirty="0"/>
          </a:p>
        </p:txBody>
      </p:sp>
      <p:pic>
        <p:nvPicPr>
          <p:cNvPr id="10" name="Picture 9" descr="WEST_LOGO_Rev.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43421" y="897342"/>
            <a:ext cx="804683" cy="64135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2351193"/>
            <a:ext cx="9144000" cy="27432"/>
          </a:xfrm>
          <a:prstGeom prst="rect">
            <a:avLst/>
          </a:prstGeom>
        </p:spPr>
      </p:pic>
      <p:pic>
        <p:nvPicPr>
          <p:cNvPr id="15" name="Picture 14"/>
          <p:cNvPicPr>
            <a:picLocks noChangeAspect="1"/>
          </p:cNvPicPr>
          <p:nvPr userDrawn="1"/>
        </p:nvPicPr>
        <p:blipFill rotWithShape="1">
          <a:blip r:embed="rId4" cstate="print">
            <a:alphaModFix amt="15000"/>
            <a:extLst>
              <a:ext uri="{28A0092B-C50C-407E-A947-70E740481C1C}">
                <a14:useLocalDpi xmlns:a14="http://schemas.microsoft.com/office/drawing/2010/main"/>
              </a:ext>
            </a:extLst>
          </a:blip>
          <a:srcRect l="-1428" t="8512" r="-1428" b="17083"/>
          <a:stretch/>
        </p:blipFill>
        <p:spPr>
          <a:xfrm>
            <a:off x="4382247" y="0"/>
            <a:ext cx="3768166" cy="2351193"/>
          </a:xfrm>
          <a:prstGeom prst="rect">
            <a:avLst/>
          </a:prstGeom>
        </p:spPr>
      </p:pic>
    </p:spTree>
    <p:extLst>
      <p:ext uri="{BB962C8B-B14F-4D97-AF65-F5344CB8AC3E}">
        <p14:creationId xmlns:p14="http://schemas.microsoft.com/office/powerpoint/2010/main" val="2922600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section Dark Grey">
    <p:spTree>
      <p:nvGrpSpPr>
        <p:cNvPr id="1" name=""/>
        <p:cNvGrpSpPr/>
        <p:nvPr/>
      </p:nvGrpSpPr>
      <p:grpSpPr>
        <a:xfrm>
          <a:off x="0" y="0"/>
          <a:ext cx="0" cy="0"/>
          <a:chOff x="0" y="0"/>
          <a:chExt cx="0" cy="0"/>
        </a:xfrm>
      </p:grpSpPr>
      <p:sp>
        <p:nvSpPr>
          <p:cNvPr id="22" name="Rectangle 21"/>
          <p:cNvSpPr/>
          <p:nvPr userDrawn="1"/>
        </p:nvSpPr>
        <p:spPr>
          <a:xfrm>
            <a:off x="0" y="0"/>
            <a:ext cx="9144000" cy="2353056"/>
          </a:xfrm>
          <a:prstGeom prst="rect">
            <a:avLst/>
          </a:prstGeom>
          <a:solidFill>
            <a:srgbClr val="061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11"/>
          <p:cNvSpPr>
            <a:spLocks noGrp="1"/>
          </p:cNvSpPr>
          <p:nvPr>
            <p:ph type="body" sz="quarter" idx="10" hasCustomPrompt="1"/>
          </p:nvPr>
        </p:nvSpPr>
        <p:spPr>
          <a:xfrm>
            <a:off x="702723" y="897343"/>
            <a:ext cx="4682067" cy="641352"/>
          </a:xfrm>
          <a:prstGeom prst="rect">
            <a:avLst/>
          </a:prstGeom>
        </p:spPr>
        <p:txBody>
          <a:bodyPr vert="horz" anchor="ctr"/>
          <a:lstStyle>
            <a:lvl1pPr marL="0" indent="0">
              <a:buNone/>
              <a:defRPr sz="3000">
                <a:solidFill>
                  <a:schemeClr val="bg1"/>
                </a:solidFill>
                <a:latin typeface="Arial"/>
                <a:cs typeface="Arial"/>
              </a:defRPr>
            </a:lvl1pPr>
          </a:lstStyle>
          <a:p>
            <a:pPr lvl="0"/>
            <a:r>
              <a:rPr lang="en-US" dirty="0" smtClean="0"/>
              <a:t>Subsection Header</a:t>
            </a:r>
            <a:endParaRPr lang="en-US" dirty="0"/>
          </a:p>
        </p:txBody>
      </p:sp>
      <p:sp>
        <p:nvSpPr>
          <p:cNvPr id="19" name="Text Placeholder 18"/>
          <p:cNvSpPr>
            <a:spLocks noGrp="1"/>
          </p:cNvSpPr>
          <p:nvPr>
            <p:ph type="body" sz="quarter" idx="11" hasCustomPrompt="1"/>
          </p:nvPr>
        </p:nvSpPr>
        <p:spPr>
          <a:xfrm>
            <a:off x="702724" y="2946399"/>
            <a:ext cx="3953943" cy="3208867"/>
          </a:xfrm>
          <a:prstGeom prst="rect">
            <a:avLst/>
          </a:prstGeom>
        </p:spPr>
        <p:txBody>
          <a:bodyPr vert="horz"/>
          <a:lstStyle>
            <a:lvl1pPr marL="0" indent="0">
              <a:lnSpc>
                <a:spcPct val="120000"/>
              </a:lnSpc>
              <a:buNone/>
              <a:defRPr sz="2000">
                <a:solidFill>
                  <a:srgbClr val="000000"/>
                </a:solidFill>
                <a:latin typeface="Arial"/>
                <a:cs typeface="Arial"/>
              </a:defRPr>
            </a:lvl1pPr>
            <a:lvl2pPr marL="457200" indent="0">
              <a:buNone/>
              <a:defRPr sz="2000">
                <a:solidFill>
                  <a:schemeClr val="accent1"/>
                </a:solidFill>
                <a:latin typeface="Arial"/>
                <a:cs typeface="Arial"/>
              </a:defRPr>
            </a:lvl2pPr>
            <a:lvl3pPr marL="914400" indent="0">
              <a:buNone/>
              <a:defRPr sz="2000">
                <a:solidFill>
                  <a:schemeClr val="accent1"/>
                </a:solidFill>
                <a:latin typeface="Arial"/>
                <a:cs typeface="Arial"/>
              </a:defRPr>
            </a:lvl3pPr>
            <a:lvl4pPr marL="1371600" indent="0">
              <a:buNone/>
              <a:defRPr sz="2000">
                <a:solidFill>
                  <a:schemeClr val="accent1"/>
                </a:solidFill>
                <a:latin typeface="Arial"/>
                <a:cs typeface="Arial"/>
              </a:defRPr>
            </a:lvl4pPr>
            <a:lvl5pPr marL="1828800" indent="0">
              <a:buNone/>
              <a:defRPr sz="2000">
                <a:solidFill>
                  <a:schemeClr val="accent1"/>
                </a:solidFill>
                <a:latin typeface="Arial"/>
                <a:cs typeface="Arial"/>
              </a:defRPr>
            </a:lvl5pPr>
          </a:lstStyle>
          <a:p>
            <a:pPr lvl="0"/>
            <a:r>
              <a:rPr lang="en-US" dirty="0" smtClean="0"/>
              <a:t>Intro copy paragraph. Use this copy to introduce and summarize the upcoming section content. Arial 20pt. Watch line breaks.</a:t>
            </a:r>
            <a:endParaRPr lang="en-US" dirty="0"/>
          </a:p>
        </p:txBody>
      </p:sp>
      <p:sp>
        <p:nvSpPr>
          <p:cNvPr id="2" name="Slide Number Placeholder 1"/>
          <p:cNvSpPr>
            <a:spLocks noGrp="1"/>
          </p:cNvSpPr>
          <p:nvPr>
            <p:ph type="sldNum" sz="quarter" idx="13"/>
          </p:nvPr>
        </p:nvSpPr>
        <p:spPr/>
        <p:txBody>
          <a:bodyPr/>
          <a:lstStyle/>
          <a:p>
            <a:fld id="{123FB010-B81C-484A-9517-334E7C43DC5F}" type="slidenum">
              <a:rPr lang="en-US" smtClean="0"/>
              <a:pPr/>
              <a:t>‹#›</a:t>
            </a:fld>
            <a:endParaRPr lang="en-US" dirty="0"/>
          </a:p>
        </p:txBody>
      </p:sp>
      <p:sp>
        <p:nvSpPr>
          <p:cNvPr id="10" name="Text Placeholder 20"/>
          <p:cNvSpPr>
            <a:spLocks noGrp="1"/>
          </p:cNvSpPr>
          <p:nvPr>
            <p:ph type="body" sz="quarter" idx="12" hasCustomPrompt="1"/>
          </p:nvPr>
        </p:nvSpPr>
        <p:spPr>
          <a:xfrm>
            <a:off x="5037666" y="2946400"/>
            <a:ext cx="3606799" cy="3208338"/>
          </a:xfrm>
          <a:prstGeom prst="rect">
            <a:avLst/>
          </a:prstGeom>
        </p:spPr>
        <p:txBody>
          <a:bodyPr vert="horz"/>
          <a:lstStyle>
            <a:lvl1pPr marL="9144" indent="-192024">
              <a:lnSpc>
                <a:spcPct val="150000"/>
              </a:lnSpc>
              <a:buSzPct val="110000"/>
              <a:buFont typeface="Arial"/>
              <a:buChar char="•"/>
              <a:defRPr sz="1400">
                <a:solidFill>
                  <a:schemeClr val="tx1"/>
                </a:solidFill>
                <a:latin typeface="Arial"/>
                <a:cs typeface="Arial"/>
              </a:defRPr>
            </a:lvl1pPr>
            <a:lvl2pPr marL="742950" indent="-285750">
              <a:buFont typeface="Lucida Grande"/>
              <a:buChar char="–"/>
              <a:defRPr sz="1600">
                <a:solidFill>
                  <a:schemeClr val="tx1"/>
                </a:solidFill>
                <a:latin typeface="Arial"/>
                <a:cs typeface="Arial"/>
              </a:defRPr>
            </a:lvl2pPr>
            <a:lvl3pPr marL="1200150" indent="-285750">
              <a:buFont typeface="Lucida Grande"/>
              <a:buChar char="–"/>
              <a:defRPr sz="1600">
                <a:solidFill>
                  <a:schemeClr val="tx1"/>
                </a:solidFill>
                <a:latin typeface="Arial"/>
                <a:cs typeface="Arial"/>
              </a:defRPr>
            </a:lvl3pPr>
            <a:lvl4pPr marL="1657350" indent="-285750">
              <a:buFont typeface="Lucida Grande"/>
              <a:buChar char="–"/>
              <a:defRPr sz="1600">
                <a:solidFill>
                  <a:schemeClr val="tx1"/>
                </a:solidFill>
                <a:latin typeface="Arial"/>
                <a:cs typeface="Arial"/>
              </a:defRPr>
            </a:lvl4pPr>
            <a:lvl5pPr marL="2114550" indent="-285750">
              <a:buFont typeface="Lucida Grande"/>
              <a:buChar char="–"/>
              <a:defRPr sz="1600">
                <a:solidFill>
                  <a:schemeClr val="tx1"/>
                </a:solidFill>
                <a:latin typeface="Arial"/>
                <a:cs typeface="Arial"/>
              </a:defRPr>
            </a:lvl5pPr>
          </a:lstStyle>
          <a:p>
            <a:pPr lvl="0"/>
            <a:r>
              <a:rPr lang="en-US" dirty="0" smtClean="0"/>
              <a:t>Section Item 1 Copy Bullet</a:t>
            </a:r>
          </a:p>
          <a:p>
            <a:pPr lvl="0"/>
            <a:r>
              <a:rPr lang="en-US" dirty="0" smtClean="0"/>
              <a:t>Section Item 2 Copy Bullet</a:t>
            </a:r>
          </a:p>
          <a:p>
            <a:pPr lvl="0"/>
            <a:r>
              <a:rPr lang="en-US" dirty="0" smtClean="0"/>
              <a:t>Section Item 3 Copy Bullet</a:t>
            </a:r>
          </a:p>
          <a:p>
            <a:pPr lvl="0"/>
            <a:r>
              <a:rPr lang="en-US" dirty="0" smtClean="0"/>
              <a:t>Section Item 4 Copy Bullet</a:t>
            </a:r>
          </a:p>
          <a:p>
            <a:pPr lvl="0"/>
            <a:r>
              <a:rPr lang="en-US" dirty="0" smtClean="0"/>
              <a:t>Section Item 5 Copy Bullet</a:t>
            </a:r>
            <a:endParaRPr lang="en-US" dirty="0"/>
          </a:p>
        </p:txBody>
      </p:sp>
      <p:pic>
        <p:nvPicPr>
          <p:cNvPr id="11" name="Picture 10" descr="WEST_LOGO_Rev.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43421" y="897342"/>
            <a:ext cx="804683" cy="641352"/>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2351193"/>
            <a:ext cx="9144000" cy="27432"/>
          </a:xfrm>
          <a:prstGeom prst="rect">
            <a:avLst/>
          </a:prstGeom>
        </p:spPr>
      </p:pic>
      <p:pic>
        <p:nvPicPr>
          <p:cNvPr id="14" name="Picture 13"/>
          <p:cNvPicPr>
            <a:picLocks noChangeAspect="1"/>
          </p:cNvPicPr>
          <p:nvPr userDrawn="1"/>
        </p:nvPicPr>
        <p:blipFill rotWithShape="1">
          <a:blip r:embed="rId4" cstate="print">
            <a:alphaModFix amt="15000"/>
            <a:extLst>
              <a:ext uri="{28A0092B-C50C-407E-A947-70E740481C1C}">
                <a14:useLocalDpi xmlns:a14="http://schemas.microsoft.com/office/drawing/2010/main"/>
              </a:ext>
            </a:extLst>
          </a:blip>
          <a:srcRect l="-1428" t="8512" r="-1428" b="17083"/>
          <a:stretch/>
        </p:blipFill>
        <p:spPr>
          <a:xfrm>
            <a:off x="4382247" y="0"/>
            <a:ext cx="3768166" cy="2351193"/>
          </a:xfrm>
          <a:prstGeom prst="rect">
            <a:avLst/>
          </a:prstGeom>
        </p:spPr>
      </p:pic>
    </p:spTree>
    <p:extLst>
      <p:ext uri="{BB962C8B-B14F-4D97-AF65-F5344CB8AC3E}">
        <p14:creationId xmlns:p14="http://schemas.microsoft.com/office/powerpoint/2010/main" val="2983471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ubsection Dark Grey">
    <p:spTree>
      <p:nvGrpSpPr>
        <p:cNvPr id="1" name=""/>
        <p:cNvGrpSpPr/>
        <p:nvPr/>
      </p:nvGrpSpPr>
      <p:grpSpPr>
        <a:xfrm>
          <a:off x="0" y="0"/>
          <a:ext cx="0" cy="0"/>
          <a:chOff x="0" y="0"/>
          <a:chExt cx="0" cy="0"/>
        </a:xfrm>
      </p:grpSpPr>
      <p:sp>
        <p:nvSpPr>
          <p:cNvPr id="22" name="Rectangle 21"/>
          <p:cNvSpPr/>
          <p:nvPr userDrawn="1"/>
        </p:nvSpPr>
        <p:spPr>
          <a:xfrm>
            <a:off x="0" y="0"/>
            <a:ext cx="9144000" cy="23530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11"/>
          <p:cNvSpPr>
            <a:spLocks noGrp="1"/>
          </p:cNvSpPr>
          <p:nvPr>
            <p:ph type="body" sz="quarter" idx="10" hasCustomPrompt="1"/>
          </p:nvPr>
        </p:nvSpPr>
        <p:spPr>
          <a:xfrm>
            <a:off x="702723" y="897343"/>
            <a:ext cx="4682067" cy="641352"/>
          </a:xfrm>
          <a:prstGeom prst="rect">
            <a:avLst/>
          </a:prstGeom>
        </p:spPr>
        <p:txBody>
          <a:bodyPr vert="horz" anchor="ctr"/>
          <a:lstStyle>
            <a:lvl1pPr marL="0" indent="0">
              <a:buNone/>
              <a:defRPr sz="3000">
                <a:solidFill>
                  <a:schemeClr val="bg1"/>
                </a:solidFill>
                <a:latin typeface="Arial"/>
                <a:cs typeface="Arial"/>
              </a:defRPr>
            </a:lvl1pPr>
          </a:lstStyle>
          <a:p>
            <a:pPr lvl="0"/>
            <a:r>
              <a:rPr lang="en-US" dirty="0" smtClean="0"/>
              <a:t>Subsection Header</a:t>
            </a:r>
            <a:endParaRPr lang="en-US" dirty="0"/>
          </a:p>
        </p:txBody>
      </p:sp>
      <p:sp>
        <p:nvSpPr>
          <p:cNvPr id="19" name="Text Placeholder 18"/>
          <p:cNvSpPr>
            <a:spLocks noGrp="1"/>
          </p:cNvSpPr>
          <p:nvPr>
            <p:ph type="body" sz="quarter" idx="11" hasCustomPrompt="1"/>
          </p:nvPr>
        </p:nvSpPr>
        <p:spPr>
          <a:xfrm>
            <a:off x="702724" y="2946399"/>
            <a:ext cx="3953943" cy="3208867"/>
          </a:xfrm>
          <a:prstGeom prst="rect">
            <a:avLst/>
          </a:prstGeom>
        </p:spPr>
        <p:txBody>
          <a:bodyPr vert="horz"/>
          <a:lstStyle>
            <a:lvl1pPr marL="0" indent="0">
              <a:lnSpc>
                <a:spcPct val="120000"/>
              </a:lnSpc>
              <a:buNone/>
              <a:defRPr sz="2000">
                <a:solidFill>
                  <a:srgbClr val="000000"/>
                </a:solidFill>
                <a:latin typeface="Arial"/>
                <a:cs typeface="Arial"/>
              </a:defRPr>
            </a:lvl1pPr>
            <a:lvl2pPr marL="457200" indent="0">
              <a:buNone/>
              <a:defRPr sz="2000">
                <a:solidFill>
                  <a:schemeClr val="accent1"/>
                </a:solidFill>
                <a:latin typeface="Arial"/>
                <a:cs typeface="Arial"/>
              </a:defRPr>
            </a:lvl2pPr>
            <a:lvl3pPr marL="914400" indent="0">
              <a:buNone/>
              <a:defRPr sz="2000">
                <a:solidFill>
                  <a:schemeClr val="accent1"/>
                </a:solidFill>
                <a:latin typeface="Arial"/>
                <a:cs typeface="Arial"/>
              </a:defRPr>
            </a:lvl3pPr>
            <a:lvl4pPr marL="1371600" indent="0">
              <a:buNone/>
              <a:defRPr sz="2000">
                <a:solidFill>
                  <a:schemeClr val="accent1"/>
                </a:solidFill>
                <a:latin typeface="Arial"/>
                <a:cs typeface="Arial"/>
              </a:defRPr>
            </a:lvl4pPr>
            <a:lvl5pPr marL="1828800" indent="0">
              <a:buNone/>
              <a:defRPr sz="2000">
                <a:solidFill>
                  <a:schemeClr val="accent1"/>
                </a:solidFill>
                <a:latin typeface="Arial"/>
                <a:cs typeface="Arial"/>
              </a:defRPr>
            </a:lvl5pPr>
          </a:lstStyle>
          <a:p>
            <a:pPr lvl="0"/>
            <a:r>
              <a:rPr lang="en-US" dirty="0" smtClean="0"/>
              <a:t>Intro copy paragraph. Use this copy to introduce and summarize the upcoming section content. Arial 20pt. Watch line breaks.</a:t>
            </a:r>
            <a:endParaRPr lang="en-US" dirty="0"/>
          </a:p>
        </p:txBody>
      </p:sp>
      <p:sp>
        <p:nvSpPr>
          <p:cNvPr id="2" name="Slide Number Placeholder 1"/>
          <p:cNvSpPr>
            <a:spLocks noGrp="1"/>
          </p:cNvSpPr>
          <p:nvPr>
            <p:ph type="sldNum" sz="quarter" idx="13"/>
          </p:nvPr>
        </p:nvSpPr>
        <p:spPr/>
        <p:txBody>
          <a:bodyPr/>
          <a:lstStyle/>
          <a:p>
            <a:fld id="{123FB010-B81C-484A-9517-334E7C43DC5F}" type="slidenum">
              <a:rPr lang="en-US" smtClean="0"/>
              <a:pPr/>
              <a:t>‹#›</a:t>
            </a:fld>
            <a:endParaRPr lang="en-US" dirty="0"/>
          </a:p>
        </p:txBody>
      </p:sp>
      <p:sp>
        <p:nvSpPr>
          <p:cNvPr id="10" name="Text Placeholder 20"/>
          <p:cNvSpPr>
            <a:spLocks noGrp="1"/>
          </p:cNvSpPr>
          <p:nvPr>
            <p:ph type="body" sz="quarter" idx="12" hasCustomPrompt="1"/>
          </p:nvPr>
        </p:nvSpPr>
        <p:spPr>
          <a:xfrm>
            <a:off x="5037666" y="2946400"/>
            <a:ext cx="3606799" cy="3208338"/>
          </a:xfrm>
          <a:prstGeom prst="rect">
            <a:avLst/>
          </a:prstGeom>
        </p:spPr>
        <p:txBody>
          <a:bodyPr vert="horz"/>
          <a:lstStyle>
            <a:lvl1pPr marL="9144" indent="-192024">
              <a:lnSpc>
                <a:spcPct val="150000"/>
              </a:lnSpc>
              <a:buSzPct val="110000"/>
              <a:buFont typeface="Arial"/>
              <a:buChar char="•"/>
              <a:defRPr sz="1400">
                <a:solidFill>
                  <a:schemeClr val="tx1"/>
                </a:solidFill>
                <a:latin typeface="Arial"/>
                <a:cs typeface="Arial"/>
              </a:defRPr>
            </a:lvl1pPr>
            <a:lvl2pPr marL="742950" indent="-285750">
              <a:buFont typeface="Lucida Grande"/>
              <a:buChar char="–"/>
              <a:defRPr sz="1600">
                <a:solidFill>
                  <a:schemeClr val="tx1"/>
                </a:solidFill>
                <a:latin typeface="Arial"/>
                <a:cs typeface="Arial"/>
              </a:defRPr>
            </a:lvl2pPr>
            <a:lvl3pPr marL="1200150" indent="-285750">
              <a:buFont typeface="Lucida Grande"/>
              <a:buChar char="–"/>
              <a:defRPr sz="1600">
                <a:solidFill>
                  <a:schemeClr val="tx1"/>
                </a:solidFill>
                <a:latin typeface="Arial"/>
                <a:cs typeface="Arial"/>
              </a:defRPr>
            </a:lvl3pPr>
            <a:lvl4pPr marL="1657350" indent="-285750">
              <a:buFont typeface="Lucida Grande"/>
              <a:buChar char="–"/>
              <a:defRPr sz="1600">
                <a:solidFill>
                  <a:schemeClr val="tx1"/>
                </a:solidFill>
                <a:latin typeface="Arial"/>
                <a:cs typeface="Arial"/>
              </a:defRPr>
            </a:lvl4pPr>
            <a:lvl5pPr marL="2114550" indent="-285750">
              <a:buFont typeface="Lucida Grande"/>
              <a:buChar char="–"/>
              <a:defRPr sz="1600">
                <a:solidFill>
                  <a:schemeClr val="tx1"/>
                </a:solidFill>
                <a:latin typeface="Arial"/>
                <a:cs typeface="Arial"/>
              </a:defRPr>
            </a:lvl5pPr>
          </a:lstStyle>
          <a:p>
            <a:pPr lvl="0"/>
            <a:r>
              <a:rPr lang="en-US" dirty="0" smtClean="0"/>
              <a:t>Section Item 1 Copy Bullet</a:t>
            </a:r>
          </a:p>
          <a:p>
            <a:pPr lvl="0"/>
            <a:r>
              <a:rPr lang="en-US" dirty="0" smtClean="0"/>
              <a:t>Section Item 2 Copy Bullet</a:t>
            </a:r>
          </a:p>
          <a:p>
            <a:pPr lvl="0"/>
            <a:r>
              <a:rPr lang="en-US" dirty="0" smtClean="0"/>
              <a:t>Section Item 3 Copy Bullet</a:t>
            </a:r>
          </a:p>
          <a:p>
            <a:pPr lvl="0"/>
            <a:r>
              <a:rPr lang="en-US" dirty="0" smtClean="0"/>
              <a:t>Section Item 4 Copy Bullet</a:t>
            </a:r>
          </a:p>
          <a:p>
            <a:pPr lvl="0"/>
            <a:r>
              <a:rPr lang="en-US" dirty="0" smtClean="0"/>
              <a:t>Section Item 5 Copy Bullet</a:t>
            </a:r>
            <a:endParaRPr lang="en-US" dirty="0"/>
          </a:p>
        </p:txBody>
      </p:sp>
      <p:pic>
        <p:nvPicPr>
          <p:cNvPr id="11" name="Picture 10" descr="WEST_LOGO_Rev.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43421" y="897342"/>
            <a:ext cx="804683" cy="641352"/>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2351193"/>
            <a:ext cx="9144000" cy="27432"/>
          </a:xfrm>
          <a:prstGeom prst="rect">
            <a:avLst/>
          </a:prstGeom>
        </p:spPr>
      </p:pic>
      <p:pic>
        <p:nvPicPr>
          <p:cNvPr id="14" name="Picture 13"/>
          <p:cNvPicPr>
            <a:picLocks noChangeAspect="1"/>
          </p:cNvPicPr>
          <p:nvPr userDrawn="1"/>
        </p:nvPicPr>
        <p:blipFill rotWithShape="1">
          <a:blip r:embed="rId4" cstate="print">
            <a:alphaModFix amt="15000"/>
            <a:extLst>
              <a:ext uri="{28A0092B-C50C-407E-A947-70E740481C1C}">
                <a14:useLocalDpi xmlns:a14="http://schemas.microsoft.com/office/drawing/2010/main"/>
              </a:ext>
            </a:extLst>
          </a:blip>
          <a:srcRect l="-1428" t="8512" r="-1428" b="17083"/>
          <a:stretch/>
        </p:blipFill>
        <p:spPr>
          <a:xfrm>
            <a:off x="4382247" y="0"/>
            <a:ext cx="3768166" cy="2351193"/>
          </a:xfrm>
          <a:prstGeom prst="rect">
            <a:avLst/>
          </a:prstGeom>
        </p:spPr>
      </p:pic>
    </p:spTree>
    <p:extLst>
      <p:ext uri="{BB962C8B-B14F-4D97-AF65-F5344CB8AC3E}">
        <p14:creationId xmlns:p14="http://schemas.microsoft.com/office/powerpoint/2010/main" val="2947404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Text Only">
    <p:spTree>
      <p:nvGrpSpPr>
        <p:cNvPr id="1" name=""/>
        <p:cNvGrpSpPr/>
        <p:nvPr/>
      </p:nvGrpSpPr>
      <p:grpSpPr>
        <a:xfrm>
          <a:off x="0" y="0"/>
          <a:ext cx="0" cy="0"/>
          <a:chOff x="0" y="0"/>
          <a:chExt cx="0" cy="0"/>
        </a:xfrm>
      </p:grpSpPr>
      <p:pic>
        <p:nvPicPr>
          <p:cNvPr id="10" name="Picture 9" descr="WEST_LOGO_CMY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31109" y="419847"/>
            <a:ext cx="582385" cy="464175"/>
          </a:xfrm>
          <a:prstGeom prst="rect">
            <a:avLst/>
          </a:prstGeom>
        </p:spPr>
      </p:pic>
      <p:sp>
        <p:nvSpPr>
          <p:cNvPr id="12" name="Text Placeholder 11"/>
          <p:cNvSpPr>
            <a:spLocks noGrp="1"/>
          </p:cNvSpPr>
          <p:nvPr>
            <p:ph type="body" sz="quarter" idx="10" hasCustomPrompt="1"/>
          </p:nvPr>
        </p:nvSpPr>
        <p:spPr>
          <a:xfrm>
            <a:off x="694258" y="440792"/>
            <a:ext cx="6070600" cy="1066800"/>
          </a:xfrm>
          <a:prstGeom prst="rect">
            <a:avLst/>
          </a:prstGeom>
        </p:spPr>
        <p:txBody>
          <a:bodyPr vert="horz"/>
          <a:lstStyle>
            <a:lvl1pPr marL="0" indent="0">
              <a:buNone/>
              <a:defRPr sz="3000">
                <a:solidFill>
                  <a:srgbClr val="636463"/>
                </a:solidFill>
                <a:latin typeface="Arial"/>
                <a:cs typeface="Arial"/>
              </a:defRPr>
            </a:lvl1pPr>
            <a:lvl2pPr marL="457200" indent="0">
              <a:buNone/>
              <a:defRPr sz="3000">
                <a:solidFill>
                  <a:schemeClr val="accent1"/>
                </a:solidFill>
                <a:latin typeface="Arial"/>
                <a:cs typeface="Arial"/>
              </a:defRPr>
            </a:lvl2pPr>
            <a:lvl3pPr marL="914400" indent="0">
              <a:buNone/>
              <a:defRPr sz="3000">
                <a:solidFill>
                  <a:schemeClr val="accent1"/>
                </a:solidFill>
                <a:latin typeface="Arial"/>
                <a:cs typeface="Arial"/>
              </a:defRPr>
            </a:lvl3pPr>
            <a:lvl4pPr marL="1371600" indent="0">
              <a:buNone/>
              <a:defRPr sz="3000">
                <a:solidFill>
                  <a:schemeClr val="accent1"/>
                </a:solidFill>
                <a:latin typeface="Arial"/>
                <a:cs typeface="Arial"/>
              </a:defRPr>
            </a:lvl4pPr>
            <a:lvl5pPr marL="1828800" indent="0">
              <a:buNone/>
              <a:defRPr sz="3000">
                <a:solidFill>
                  <a:schemeClr val="accent1"/>
                </a:solidFill>
                <a:latin typeface="Arial"/>
                <a:cs typeface="Arial"/>
              </a:defRPr>
            </a:lvl5pPr>
          </a:lstStyle>
          <a:p>
            <a:pPr lvl="0"/>
            <a:r>
              <a:rPr lang="en-US" dirty="0" smtClean="0"/>
              <a:t>Content Slide Headline</a:t>
            </a:r>
          </a:p>
        </p:txBody>
      </p:sp>
      <p:sp>
        <p:nvSpPr>
          <p:cNvPr id="20" name="Text Placeholder 19"/>
          <p:cNvSpPr>
            <a:spLocks noGrp="1"/>
          </p:cNvSpPr>
          <p:nvPr>
            <p:ph type="body" sz="quarter" idx="11" hasCustomPrompt="1"/>
          </p:nvPr>
        </p:nvSpPr>
        <p:spPr>
          <a:xfrm>
            <a:off x="694257" y="1972734"/>
            <a:ext cx="7950209" cy="4174066"/>
          </a:xfrm>
          <a:prstGeom prst="rect">
            <a:avLst/>
          </a:prstGeom>
        </p:spPr>
        <p:txBody>
          <a:bodyPr vert="horz"/>
          <a:lstStyle>
            <a:lvl1pPr marL="0" indent="0">
              <a:lnSpc>
                <a:spcPct val="130000"/>
              </a:lnSpc>
              <a:spcAft>
                <a:spcPts val="600"/>
              </a:spcAft>
              <a:buFont typeface="Arial"/>
              <a:buNone/>
              <a:defRPr sz="1800" baseline="0">
                <a:latin typeface="Arial"/>
                <a:cs typeface="Arial"/>
              </a:defRPr>
            </a:lvl1pPr>
            <a:lvl2pPr marL="285750" indent="-182880">
              <a:lnSpc>
                <a:spcPct val="130000"/>
              </a:lnSpc>
              <a:spcBef>
                <a:spcPts val="1200"/>
              </a:spcBef>
              <a:buSzPct val="110000"/>
              <a:buFont typeface="Arial"/>
              <a:buChar char="•"/>
              <a:defRPr sz="1800">
                <a:latin typeface=""/>
                <a:cs typeface="Arial"/>
              </a:defRPr>
            </a:lvl2pPr>
            <a:lvl3pPr marL="502920" indent="-182880">
              <a:spcBef>
                <a:spcPts val="1200"/>
              </a:spcBef>
              <a:buSzPct val="100000"/>
              <a:buFont typeface="Courier New"/>
              <a:buChar char="o"/>
              <a:defRPr sz="1600">
                <a:latin typeface=""/>
                <a:cs typeface="Arial"/>
              </a:defRPr>
            </a:lvl3pPr>
            <a:lvl4pPr marL="685800" indent="-182880">
              <a:spcBef>
                <a:spcPts val="1200"/>
              </a:spcBef>
              <a:buSzPct val="100000"/>
              <a:buFont typeface="Lucida Grande"/>
              <a:buChar char="-"/>
              <a:defRPr sz="1400">
                <a:latin typeface=""/>
              </a:defRPr>
            </a:lvl4pPr>
            <a:lvl5pPr marL="365760" marR="0" indent="-182880" algn="l" defTabSz="457200" rtl="0" eaLnBrk="1" fontAlgn="auto" latinLnBrk="0" hangingPunct="1">
              <a:lnSpc>
                <a:spcPct val="100000"/>
              </a:lnSpc>
              <a:spcBef>
                <a:spcPts val="936"/>
              </a:spcBef>
              <a:spcAft>
                <a:spcPts val="0"/>
              </a:spcAft>
              <a:buClrTx/>
              <a:buSzTx/>
              <a:buFont typeface="Lucida Grande"/>
              <a:buChar char="–"/>
              <a:tabLst/>
              <a:defRPr/>
            </a:lvl5pPr>
          </a:lstStyle>
          <a:p>
            <a:pPr lvl="0"/>
            <a:r>
              <a:rPr lang="en-US" dirty="0" smtClean="0"/>
              <a:t>Paragraph copy is 18pt Arial with the line spacing set at 1.3 for readability. Use multiple slides or edit content when copy does not fit this space. </a:t>
            </a:r>
          </a:p>
          <a:p>
            <a:pPr lvl="1"/>
            <a:r>
              <a:rPr lang="en-US" dirty="0" smtClean="0"/>
              <a:t>Bullet One</a:t>
            </a:r>
          </a:p>
          <a:p>
            <a:pPr lvl="2"/>
            <a:r>
              <a:rPr lang="en-US" dirty="0" smtClean="0"/>
              <a:t>Bullet Two</a:t>
            </a:r>
          </a:p>
          <a:p>
            <a:pPr lvl="3"/>
            <a:r>
              <a:rPr lang="en-US" dirty="0" smtClean="0"/>
              <a:t>Bullet Three</a:t>
            </a:r>
          </a:p>
        </p:txBody>
      </p:sp>
      <p:sp>
        <p:nvSpPr>
          <p:cNvPr id="2" name="Slide Number Placeholder 1"/>
          <p:cNvSpPr>
            <a:spLocks noGrp="1"/>
          </p:cNvSpPr>
          <p:nvPr>
            <p:ph type="sldNum" sz="quarter" idx="12"/>
          </p:nvPr>
        </p:nvSpPr>
        <p:spPr/>
        <p:txBody>
          <a:bodyPr/>
          <a:lstStyle/>
          <a:p>
            <a:fld id="{123FB010-B81C-484A-9517-334E7C43DC5F}" type="slidenum">
              <a:rPr lang="en-US" smtClean="0"/>
              <a:pPr/>
              <a:t>‹#›</a:t>
            </a:fld>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9144000" cy="27432"/>
          </a:xfrm>
          <a:prstGeom prst="rect">
            <a:avLst/>
          </a:prstGeom>
        </p:spPr>
      </p:pic>
    </p:spTree>
    <p:extLst>
      <p:ext uri="{BB962C8B-B14F-4D97-AF65-F5344CB8AC3E}">
        <p14:creationId xmlns:p14="http://schemas.microsoft.com/office/powerpoint/2010/main" val="877437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Text and Chart">
    <p:spTree>
      <p:nvGrpSpPr>
        <p:cNvPr id="1" name=""/>
        <p:cNvGrpSpPr/>
        <p:nvPr/>
      </p:nvGrpSpPr>
      <p:grpSpPr>
        <a:xfrm>
          <a:off x="0" y="0"/>
          <a:ext cx="0" cy="0"/>
          <a:chOff x="0" y="0"/>
          <a:chExt cx="0" cy="0"/>
        </a:xfrm>
      </p:grpSpPr>
      <p:pic>
        <p:nvPicPr>
          <p:cNvPr id="10" name="Picture 9" descr="WEST_LOGO_CMY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31109" y="419847"/>
            <a:ext cx="582385" cy="464175"/>
          </a:xfrm>
          <a:prstGeom prst="rect">
            <a:avLst/>
          </a:prstGeom>
        </p:spPr>
      </p:pic>
      <p:sp>
        <p:nvSpPr>
          <p:cNvPr id="12" name="Text Placeholder 11"/>
          <p:cNvSpPr>
            <a:spLocks noGrp="1"/>
          </p:cNvSpPr>
          <p:nvPr>
            <p:ph type="body" sz="quarter" idx="10" hasCustomPrompt="1"/>
          </p:nvPr>
        </p:nvSpPr>
        <p:spPr>
          <a:xfrm>
            <a:off x="694258" y="440792"/>
            <a:ext cx="6070600" cy="1066800"/>
          </a:xfrm>
          <a:prstGeom prst="rect">
            <a:avLst/>
          </a:prstGeom>
        </p:spPr>
        <p:txBody>
          <a:bodyPr vert="horz"/>
          <a:lstStyle>
            <a:lvl1pPr marL="0" indent="0">
              <a:buNone/>
              <a:defRPr sz="3000">
                <a:solidFill>
                  <a:schemeClr val="accent5"/>
                </a:solidFill>
                <a:latin typeface="Arial"/>
                <a:cs typeface="Arial"/>
              </a:defRPr>
            </a:lvl1pPr>
            <a:lvl2pPr marL="457200" indent="0">
              <a:buNone/>
              <a:defRPr sz="3000">
                <a:solidFill>
                  <a:schemeClr val="accent1"/>
                </a:solidFill>
                <a:latin typeface="Arial"/>
                <a:cs typeface="Arial"/>
              </a:defRPr>
            </a:lvl2pPr>
            <a:lvl3pPr marL="914400" indent="0">
              <a:buNone/>
              <a:defRPr sz="3000">
                <a:solidFill>
                  <a:schemeClr val="accent1"/>
                </a:solidFill>
                <a:latin typeface="Arial"/>
                <a:cs typeface="Arial"/>
              </a:defRPr>
            </a:lvl3pPr>
            <a:lvl4pPr marL="1371600" indent="0">
              <a:buNone/>
              <a:defRPr sz="3000">
                <a:solidFill>
                  <a:schemeClr val="accent1"/>
                </a:solidFill>
                <a:latin typeface="Arial"/>
                <a:cs typeface="Arial"/>
              </a:defRPr>
            </a:lvl4pPr>
            <a:lvl5pPr marL="1828800" indent="0">
              <a:buNone/>
              <a:defRPr sz="3000">
                <a:solidFill>
                  <a:schemeClr val="accent1"/>
                </a:solidFill>
                <a:latin typeface="Arial"/>
                <a:cs typeface="Arial"/>
              </a:defRPr>
            </a:lvl5pPr>
          </a:lstStyle>
          <a:p>
            <a:pPr lvl="0"/>
            <a:r>
              <a:rPr lang="en-US" dirty="0" smtClean="0"/>
              <a:t>Content Slide Headline</a:t>
            </a:r>
          </a:p>
        </p:txBody>
      </p:sp>
      <p:sp>
        <p:nvSpPr>
          <p:cNvPr id="3" name="Chart Placeholder 2"/>
          <p:cNvSpPr>
            <a:spLocks noGrp="1"/>
          </p:cNvSpPr>
          <p:nvPr>
            <p:ph type="chart" sz="quarter" idx="12" hasCustomPrompt="1"/>
          </p:nvPr>
        </p:nvSpPr>
        <p:spPr>
          <a:xfrm>
            <a:off x="5046663" y="1973262"/>
            <a:ext cx="3581400" cy="4173537"/>
          </a:xfrm>
          <a:prstGeom prst="rect">
            <a:avLst/>
          </a:prstGeom>
        </p:spPr>
        <p:txBody>
          <a:bodyPr vert="horz" anchor="ctr"/>
          <a:lstStyle>
            <a:lvl1pPr marL="0" indent="0" algn="ctr">
              <a:buNone/>
              <a:defRPr sz="2000" baseline="0">
                <a:latin typeface="Arial"/>
                <a:cs typeface="Arial"/>
              </a:defRPr>
            </a:lvl1pPr>
          </a:lstStyle>
          <a:p>
            <a:r>
              <a:rPr lang="en-US" dirty="0" smtClean="0"/>
              <a:t>Insert Chart here</a:t>
            </a:r>
            <a:endParaRPr lang="en-US" dirty="0"/>
          </a:p>
        </p:txBody>
      </p:sp>
      <p:sp>
        <p:nvSpPr>
          <p:cNvPr id="2" name="Slide Number Placeholder 1"/>
          <p:cNvSpPr>
            <a:spLocks noGrp="1"/>
          </p:cNvSpPr>
          <p:nvPr>
            <p:ph type="sldNum" sz="quarter" idx="13"/>
          </p:nvPr>
        </p:nvSpPr>
        <p:spPr/>
        <p:txBody>
          <a:bodyPr/>
          <a:lstStyle/>
          <a:p>
            <a:fld id="{123FB010-B81C-484A-9517-334E7C43DC5F}" type="slidenum">
              <a:rPr lang="en-US" smtClean="0"/>
              <a:pPr/>
              <a:t>‹#›</a:t>
            </a:fld>
            <a:endParaRPr lang="en-US" dirty="0"/>
          </a:p>
        </p:txBody>
      </p:sp>
      <p:sp>
        <p:nvSpPr>
          <p:cNvPr id="8" name="Text Placeholder 19"/>
          <p:cNvSpPr>
            <a:spLocks noGrp="1"/>
          </p:cNvSpPr>
          <p:nvPr>
            <p:ph type="body" sz="quarter" idx="11" hasCustomPrompt="1"/>
          </p:nvPr>
        </p:nvSpPr>
        <p:spPr>
          <a:xfrm>
            <a:off x="694258" y="1972734"/>
            <a:ext cx="3937010" cy="4174066"/>
          </a:xfrm>
          <a:prstGeom prst="rect">
            <a:avLst/>
          </a:prstGeom>
        </p:spPr>
        <p:txBody>
          <a:bodyPr vert="horz"/>
          <a:lstStyle>
            <a:lvl1pPr marL="0" indent="0">
              <a:lnSpc>
                <a:spcPct val="130000"/>
              </a:lnSpc>
              <a:spcAft>
                <a:spcPts val="600"/>
              </a:spcAft>
              <a:buFont typeface="Arial"/>
              <a:buNone/>
              <a:defRPr sz="1800" baseline="0">
                <a:latin typeface="Arial"/>
                <a:cs typeface="Arial"/>
              </a:defRPr>
            </a:lvl1pPr>
            <a:lvl2pPr marL="285750" indent="-182880">
              <a:lnSpc>
                <a:spcPct val="130000"/>
              </a:lnSpc>
              <a:spcBef>
                <a:spcPts val="1200"/>
              </a:spcBef>
              <a:buSzPct val="110000"/>
              <a:buFont typeface="Arial"/>
              <a:buChar char="•"/>
              <a:defRPr sz="1800">
                <a:latin typeface=""/>
                <a:cs typeface="Arial"/>
              </a:defRPr>
            </a:lvl2pPr>
            <a:lvl3pPr marL="502920" indent="-182880">
              <a:spcBef>
                <a:spcPts val="1200"/>
              </a:spcBef>
              <a:buSzPct val="100000"/>
              <a:buFont typeface="Courier New"/>
              <a:buChar char="o"/>
              <a:defRPr sz="1600">
                <a:latin typeface=""/>
                <a:cs typeface="Arial"/>
              </a:defRPr>
            </a:lvl3pPr>
            <a:lvl4pPr marL="685800" indent="-182880">
              <a:spcBef>
                <a:spcPts val="1200"/>
              </a:spcBef>
              <a:buSzPct val="100000"/>
              <a:buFont typeface="Lucida Grande"/>
              <a:buChar char="-"/>
              <a:defRPr sz="1400">
                <a:latin typeface=""/>
              </a:defRPr>
            </a:lvl4pPr>
            <a:lvl5pPr marL="365760" marR="0" indent="-182880" algn="l" defTabSz="457200" rtl="0" eaLnBrk="1" fontAlgn="auto" latinLnBrk="0" hangingPunct="1">
              <a:lnSpc>
                <a:spcPct val="100000"/>
              </a:lnSpc>
              <a:spcBef>
                <a:spcPts val="936"/>
              </a:spcBef>
              <a:spcAft>
                <a:spcPts val="0"/>
              </a:spcAft>
              <a:buClrTx/>
              <a:buSzTx/>
              <a:buFont typeface="Lucida Grande"/>
              <a:buChar char="–"/>
              <a:tabLst/>
              <a:defRPr/>
            </a:lvl5pPr>
          </a:lstStyle>
          <a:p>
            <a:pPr marL="0" marR="0" lvl="0" indent="0" algn="l" defTabSz="457200" rtl="0" eaLnBrk="1" fontAlgn="auto" latinLnBrk="0" hangingPunct="1">
              <a:lnSpc>
                <a:spcPct val="130000"/>
              </a:lnSpc>
              <a:spcBef>
                <a:spcPct val="20000"/>
              </a:spcBef>
              <a:spcAft>
                <a:spcPts val="600"/>
              </a:spcAft>
              <a:buClrTx/>
              <a:buSzTx/>
              <a:buFont typeface="Arial"/>
              <a:buNone/>
              <a:tabLst/>
              <a:defRPr/>
            </a:pPr>
            <a:r>
              <a:rPr lang="en-US" dirty="0" smtClean="0"/>
              <a:t>Paragraph copy is 18pt Arial with the line spacing set at 1.3 for readability. Use multiple slides or edit content when copy does not fit this space. </a:t>
            </a:r>
          </a:p>
          <a:p>
            <a:pPr lvl="1"/>
            <a:r>
              <a:rPr lang="en-US" dirty="0" smtClean="0"/>
              <a:t>Bullet One</a:t>
            </a:r>
          </a:p>
          <a:p>
            <a:pPr lvl="2"/>
            <a:r>
              <a:rPr lang="en-US" dirty="0" smtClean="0"/>
              <a:t>Bullet Two</a:t>
            </a:r>
          </a:p>
          <a:p>
            <a:pPr lvl="3"/>
            <a:r>
              <a:rPr lang="en-US" dirty="0" smtClean="0"/>
              <a:t>Bullet Three</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9144000" cy="27432"/>
          </a:xfrm>
          <a:prstGeom prst="rect">
            <a:avLst/>
          </a:prstGeom>
        </p:spPr>
      </p:pic>
    </p:spTree>
    <p:extLst>
      <p:ext uri="{BB962C8B-B14F-4D97-AF65-F5344CB8AC3E}">
        <p14:creationId xmlns:p14="http://schemas.microsoft.com/office/powerpoint/2010/main" val="419410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Text and Image">
    <p:spTree>
      <p:nvGrpSpPr>
        <p:cNvPr id="1" name=""/>
        <p:cNvGrpSpPr/>
        <p:nvPr/>
      </p:nvGrpSpPr>
      <p:grpSpPr>
        <a:xfrm>
          <a:off x="0" y="0"/>
          <a:ext cx="0" cy="0"/>
          <a:chOff x="0" y="0"/>
          <a:chExt cx="0" cy="0"/>
        </a:xfrm>
      </p:grpSpPr>
      <p:pic>
        <p:nvPicPr>
          <p:cNvPr id="10" name="Picture 9" descr="WEST_LOGO_CMY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31109" y="419847"/>
            <a:ext cx="582385" cy="464175"/>
          </a:xfrm>
          <a:prstGeom prst="rect">
            <a:avLst/>
          </a:prstGeom>
        </p:spPr>
      </p:pic>
      <p:sp>
        <p:nvSpPr>
          <p:cNvPr id="12" name="Text Placeholder 11"/>
          <p:cNvSpPr>
            <a:spLocks noGrp="1"/>
          </p:cNvSpPr>
          <p:nvPr>
            <p:ph type="body" sz="quarter" idx="10" hasCustomPrompt="1"/>
          </p:nvPr>
        </p:nvSpPr>
        <p:spPr>
          <a:xfrm>
            <a:off x="694258" y="440792"/>
            <a:ext cx="6070600" cy="1066800"/>
          </a:xfrm>
          <a:prstGeom prst="rect">
            <a:avLst/>
          </a:prstGeom>
        </p:spPr>
        <p:txBody>
          <a:bodyPr vert="horz"/>
          <a:lstStyle>
            <a:lvl1pPr marL="0" indent="0">
              <a:buNone/>
              <a:defRPr sz="3000">
                <a:solidFill>
                  <a:srgbClr val="636463"/>
                </a:solidFill>
                <a:latin typeface="Arial"/>
                <a:cs typeface="Arial"/>
              </a:defRPr>
            </a:lvl1pPr>
            <a:lvl2pPr marL="457200" indent="0">
              <a:buNone/>
              <a:defRPr sz="3000">
                <a:solidFill>
                  <a:schemeClr val="accent1"/>
                </a:solidFill>
                <a:latin typeface="Arial"/>
                <a:cs typeface="Arial"/>
              </a:defRPr>
            </a:lvl2pPr>
            <a:lvl3pPr marL="914400" indent="0">
              <a:buNone/>
              <a:defRPr sz="3000">
                <a:solidFill>
                  <a:schemeClr val="accent1"/>
                </a:solidFill>
                <a:latin typeface="Arial"/>
                <a:cs typeface="Arial"/>
              </a:defRPr>
            </a:lvl3pPr>
            <a:lvl4pPr marL="1371600" indent="0">
              <a:buNone/>
              <a:defRPr sz="3000">
                <a:solidFill>
                  <a:schemeClr val="accent1"/>
                </a:solidFill>
                <a:latin typeface="Arial"/>
                <a:cs typeface="Arial"/>
              </a:defRPr>
            </a:lvl4pPr>
            <a:lvl5pPr marL="1828800" indent="0">
              <a:buNone/>
              <a:defRPr sz="3000">
                <a:solidFill>
                  <a:schemeClr val="accent1"/>
                </a:solidFill>
                <a:latin typeface="Arial"/>
                <a:cs typeface="Arial"/>
              </a:defRPr>
            </a:lvl5pPr>
          </a:lstStyle>
          <a:p>
            <a:pPr lvl="0"/>
            <a:r>
              <a:rPr lang="en-US" dirty="0" smtClean="0"/>
              <a:t>Content Slide Headline</a:t>
            </a:r>
          </a:p>
        </p:txBody>
      </p:sp>
      <p:sp>
        <p:nvSpPr>
          <p:cNvPr id="11" name="Picture Placeholder 3"/>
          <p:cNvSpPr>
            <a:spLocks noGrp="1"/>
          </p:cNvSpPr>
          <p:nvPr>
            <p:ph type="pic" sz="quarter" idx="13" hasCustomPrompt="1"/>
          </p:nvPr>
        </p:nvSpPr>
        <p:spPr>
          <a:xfrm>
            <a:off x="5046663" y="1973262"/>
            <a:ext cx="3581400" cy="4173537"/>
          </a:xfrm>
          <a:prstGeom prst="rect">
            <a:avLst/>
          </a:prstGeom>
          <a:ln w="6350">
            <a:noFill/>
          </a:ln>
        </p:spPr>
        <p:txBody>
          <a:bodyPr vert="horz" anchor="ctr"/>
          <a:lstStyle>
            <a:lvl1pPr marL="0" indent="0" algn="ctr">
              <a:buNone/>
              <a:defRPr sz="2000">
                <a:solidFill>
                  <a:schemeClr val="tx1"/>
                </a:solidFill>
                <a:latin typeface="Arial"/>
                <a:cs typeface="Arial"/>
              </a:defRPr>
            </a:lvl1pPr>
          </a:lstStyle>
          <a:p>
            <a:r>
              <a:rPr lang="en-US" dirty="0" smtClean="0"/>
              <a:t>Insert Image here.</a:t>
            </a:r>
          </a:p>
        </p:txBody>
      </p:sp>
      <p:sp>
        <p:nvSpPr>
          <p:cNvPr id="2" name="Slide Number Placeholder 1"/>
          <p:cNvSpPr>
            <a:spLocks noGrp="1"/>
          </p:cNvSpPr>
          <p:nvPr>
            <p:ph type="sldNum" sz="quarter" idx="14"/>
          </p:nvPr>
        </p:nvSpPr>
        <p:spPr/>
        <p:txBody>
          <a:bodyPr/>
          <a:lstStyle/>
          <a:p>
            <a:fld id="{123FB010-B81C-484A-9517-334E7C43DC5F}" type="slidenum">
              <a:rPr lang="en-US" smtClean="0"/>
              <a:pPr/>
              <a:t>‹#›</a:t>
            </a:fld>
            <a:endParaRPr lang="en-US" dirty="0"/>
          </a:p>
        </p:txBody>
      </p:sp>
      <p:sp>
        <p:nvSpPr>
          <p:cNvPr id="14" name="Text Placeholder 19"/>
          <p:cNvSpPr>
            <a:spLocks noGrp="1"/>
          </p:cNvSpPr>
          <p:nvPr>
            <p:ph type="body" sz="quarter" idx="11" hasCustomPrompt="1"/>
          </p:nvPr>
        </p:nvSpPr>
        <p:spPr>
          <a:xfrm>
            <a:off x="694258" y="1972734"/>
            <a:ext cx="3937010" cy="4174066"/>
          </a:xfrm>
          <a:prstGeom prst="rect">
            <a:avLst/>
          </a:prstGeom>
        </p:spPr>
        <p:txBody>
          <a:bodyPr vert="horz"/>
          <a:lstStyle>
            <a:lvl1pPr marL="0" indent="0">
              <a:lnSpc>
                <a:spcPct val="130000"/>
              </a:lnSpc>
              <a:spcAft>
                <a:spcPts val="600"/>
              </a:spcAft>
              <a:buFont typeface="Arial"/>
              <a:buNone/>
              <a:defRPr sz="1800" baseline="0">
                <a:latin typeface="Arial"/>
                <a:cs typeface="Arial"/>
              </a:defRPr>
            </a:lvl1pPr>
            <a:lvl2pPr marL="285750" indent="-182880">
              <a:lnSpc>
                <a:spcPct val="130000"/>
              </a:lnSpc>
              <a:spcBef>
                <a:spcPts val="1200"/>
              </a:spcBef>
              <a:buSzPct val="110000"/>
              <a:buFont typeface="Arial"/>
              <a:buChar char="•"/>
              <a:defRPr sz="1800">
                <a:latin typeface=""/>
                <a:cs typeface="Arial"/>
              </a:defRPr>
            </a:lvl2pPr>
            <a:lvl3pPr marL="502920" indent="-182880">
              <a:spcBef>
                <a:spcPts val="1200"/>
              </a:spcBef>
              <a:buSzPct val="100000"/>
              <a:buFont typeface="Courier New"/>
              <a:buChar char="o"/>
              <a:defRPr sz="1600">
                <a:latin typeface=""/>
                <a:cs typeface="Arial"/>
              </a:defRPr>
            </a:lvl3pPr>
            <a:lvl4pPr marL="685800" indent="-182880">
              <a:spcBef>
                <a:spcPts val="1200"/>
              </a:spcBef>
              <a:buSzPct val="100000"/>
              <a:buFont typeface="Lucida Grande"/>
              <a:buChar char="-"/>
              <a:defRPr sz="1400">
                <a:latin typeface=""/>
              </a:defRPr>
            </a:lvl4pPr>
            <a:lvl5pPr marL="365760" marR="0" indent="-182880" algn="l" defTabSz="457200" rtl="0" eaLnBrk="1" fontAlgn="auto" latinLnBrk="0" hangingPunct="1">
              <a:lnSpc>
                <a:spcPct val="100000"/>
              </a:lnSpc>
              <a:spcBef>
                <a:spcPts val="936"/>
              </a:spcBef>
              <a:spcAft>
                <a:spcPts val="0"/>
              </a:spcAft>
              <a:buClrTx/>
              <a:buSzTx/>
              <a:buFont typeface="Lucida Grande"/>
              <a:buChar char="–"/>
              <a:tabLst/>
              <a:defRPr/>
            </a:lvl5pPr>
          </a:lstStyle>
          <a:p>
            <a:pPr marL="0" marR="0" lvl="0" indent="0" algn="l" defTabSz="457200" rtl="0" eaLnBrk="1" fontAlgn="auto" latinLnBrk="0" hangingPunct="1">
              <a:lnSpc>
                <a:spcPct val="130000"/>
              </a:lnSpc>
              <a:spcBef>
                <a:spcPct val="20000"/>
              </a:spcBef>
              <a:spcAft>
                <a:spcPts val="600"/>
              </a:spcAft>
              <a:buClrTx/>
              <a:buSzTx/>
              <a:buFont typeface="Arial"/>
              <a:buNone/>
              <a:tabLst/>
              <a:defRPr/>
            </a:pPr>
            <a:r>
              <a:rPr lang="en-US" dirty="0" smtClean="0"/>
              <a:t>Paragraph copy is 18pt Arial with the line spacing set at 1.3 for readability. Use multiple slides or edit content when copy does not fit this space. </a:t>
            </a:r>
          </a:p>
          <a:p>
            <a:pPr lvl="1"/>
            <a:r>
              <a:rPr lang="en-US" dirty="0" smtClean="0"/>
              <a:t>Bullet One</a:t>
            </a:r>
          </a:p>
          <a:p>
            <a:pPr lvl="2"/>
            <a:r>
              <a:rPr lang="en-US" dirty="0" smtClean="0"/>
              <a:t>Bullet Two</a:t>
            </a:r>
          </a:p>
          <a:p>
            <a:pPr lvl="3"/>
            <a:r>
              <a:rPr lang="en-US" dirty="0" smtClean="0"/>
              <a:t>Bullet Three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9144000" cy="27432"/>
          </a:xfrm>
          <a:prstGeom prst="rect">
            <a:avLst/>
          </a:prstGeom>
        </p:spPr>
      </p:pic>
    </p:spTree>
    <p:extLst>
      <p:ext uri="{BB962C8B-B14F-4D97-AF65-F5344CB8AC3E}">
        <p14:creationId xmlns:p14="http://schemas.microsoft.com/office/powerpoint/2010/main" val="1858742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_Text and Image">
    <p:spTree>
      <p:nvGrpSpPr>
        <p:cNvPr id="1" name=""/>
        <p:cNvGrpSpPr/>
        <p:nvPr/>
      </p:nvGrpSpPr>
      <p:grpSpPr>
        <a:xfrm>
          <a:off x="0" y="0"/>
          <a:ext cx="0" cy="0"/>
          <a:chOff x="0" y="0"/>
          <a:chExt cx="0" cy="0"/>
        </a:xfrm>
      </p:grpSpPr>
      <p:sp>
        <p:nvSpPr>
          <p:cNvPr id="3" name="Rectangle 2"/>
          <p:cNvSpPr/>
          <p:nvPr userDrawn="1"/>
        </p:nvSpPr>
        <p:spPr>
          <a:xfrm>
            <a:off x="7613649" y="5333735"/>
            <a:ext cx="508539" cy="5000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7613649" y="3972983"/>
            <a:ext cx="1589618" cy="136922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WEST_LOGO_CMY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31109" y="419847"/>
            <a:ext cx="582385" cy="464175"/>
          </a:xfrm>
          <a:prstGeom prst="rect">
            <a:avLst/>
          </a:prstGeom>
        </p:spPr>
      </p:pic>
      <p:sp>
        <p:nvSpPr>
          <p:cNvPr id="12" name="Text Placeholder 11"/>
          <p:cNvSpPr>
            <a:spLocks noGrp="1"/>
          </p:cNvSpPr>
          <p:nvPr>
            <p:ph type="body" sz="quarter" idx="10" hasCustomPrompt="1"/>
          </p:nvPr>
        </p:nvSpPr>
        <p:spPr>
          <a:xfrm>
            <a:off x="694258" y="440792"/>
            <a:ext cx="6070600" cy="1066800"/>
          </a:xfrm>
          <a:prstGeom prst="rect">
            <a:avLst/>
          </a:prstGeom>
        </p:spPr>
        <p:txBody>
          <a:bodyPr vert="horz"/>
          <a:lstStyle>
            <a:lvl1pPr marL="0" indent="0">
              <a:buNone/>
              <a:defRPr sz="3000">
                <a:solidFill>
                  <a:srgbClr val="636463"/>
                </a:solidFill>
                <a:latin typeface="Arial"/>
                <a:cs typeface="Arial"/>
              </a:defRPr>
            </a:lvl1pPr>
            <a:lvl2pPr marL="457200" indent="0">
              <a:buNone/>
              <a:defRPr sz="3000">
                <a:solidFill>
                  <a:schemeClr val="accent1"/>
                </a:solidFill>
                <a:latin typeface="Arial"/>
                <a:cs typeface="Arial"/>
              </a:defRPr>
            </a:lvl2pPr>
            <a:lvl3pPr marL="914400" indent="0">
              <a:buNone/>
              <a:defRPr sz="3000">
                <a:solidFill>
                  <a:schemeClr val="accent1"/>
                </a:solidFill>
                <a:latin typeface="Arial"/>
                <a:cs typeface="Arial"/>
              </a:defRPr>
            </a:lvl3pPr>
            <a:lvl4pPr marL="1371600" indent="0">
              <a:buNone/>
              <a:defRPr sz="3000">
                <a:solidFill>
                  <a:schemeClr val="accent1"/>
                </a:solidFill>
                <a:latin typeface="Arial"/>
                <a:cs typeface="Arial"/>
              </a:defRPr>
            </a:lvl4pPr>
            <a:lvl5pPr marL="1828800" indent="0">
              <a:buNone/>
              <a:defRPr sz="3000">
                <a:solidFill>
                  <a:schemeClr val="accent1"/>
                </a:solidFill>
                <a:latin typeface="Arial"/>
                <a:cs typeface="Arial"/>
              </a:defRPr>
            </a:lvl5pPr>
          </a:lstStyle>
          <a:p>
            <a:pPr lvl="0"/>
            <a:r>
              <a:rPr lang="en-US" dirty="0" smtClean="0"/>
              <a:t>Content Slide Headline</a:t>
            </a:r>
          </a:p>
        </p:txBody>
      </p:sp>
      <p:sp>
        <p:nvSpPr>
          <p:cNvPr id="2" name="Slide Number Placeholder 1"/>
          <p:cNvSpPr>
            <a:spLocks noGrp="1"/>
          </p:cNvSpPr>
          <p:nvPr>
            <p:ph type="sldNum" sz="quarter" idx="14"/>
          </p:nvPr>
        </p:nvSpPr>
        <p:spPr/>
        <p:txBody>
          <a:bodyPr/>
          <a:lstStyle/>
          <a:p>
            <a:fld id="{123FB010-B81C-484A-9517-334E7C43DC5F}" type="slidenum">
              <a:rPr lang="en-US" smtClean="0"/>
              <a:pPr/>
              <a:t>‹#›</a:t>
            </a:fld>
            <a:endParaRPr lang="en-US" dirty="0"/>
          </a:p>
        </p:txBody>
      </p:sp>
      <p:sp>
        <p:nvSpPr>
          <p:cNvPr id="14" name="Text Placeholder 19"/>
          <p:cNvSpPr>
            <a:spLocks noGrp="1"/>
          </p:cNvSpPr>
          <p:nvPr>
            <p:ph type="body" sz="quarter" idx="11" hasCustomPrompt="1"/>
          </p:nvPr>
        </p:nvSpPr>
        <p:spPr>
          <a:xfrm>
            <a:off x="694258" y="1972734"/>
            <a:ext cx="3937010" cy="4174066"/>
          </a:xfrm>
          <a:prstGeom prst="rect">
            <a:avLst/>
          </a:prstGeom>
        </p:spPr>
        <p:txBody>
          <a:bodyPr vert="horz"/>
          <a:lstStyle>
            <a:lvl1pPr marL="0" indent="0">
              <a:lnSpc>
                <a:spcPct val="130000"/>
              </a:lnSpc>
              <a:spcAft>
                <a:spcPts val="600"/>
              </a:spcAft>
              <a:buFont typeface="Arial"/>
              <a:buNone/>
              <a:defRPr sz="1800" baseline="0">
                <a:latin typeface="Arial"/>
                <a:cs typeface="Arial"/>
              </a:defRPr>
            </a:lvl1pPr>
            <a:lvl2pPr marL="285750" indent="-182880">
              <a:lnSpc>
                <a:spcPct val="130000"/>
              </a:lnSpc>
              <a:spcBef>
                <a:spcPts val="1200"/>
              </a:spcBef>
              <a:buSzPct val="110000"/>
              <a:buFont typeface="Arial"/>
              <a:buChar char="•"/>
              <a:defRPr sz="1800">
                <a:latin typeface=""/>
                <a:cs typeface="Arial"/>
              </a:defRPr>
            </a:lvl2pPr>
            <a:lvl3pPr marL="502920" indent="-182880">
              <a:spcBef>
                <a:spcPts val="1200"/>
              </a:spcBef>
              <a:buSzPct val="100000"/>
              <a:buFont typeface="Courier New"/>
              <a:buChar char="o"/>
              <a:defRPr sz="1600">
                <a:latin typeface=""/>
                <a:cs typeface="Arial"/>
              </a:defRPr>
            </a:lvl3pPr>
            <a:lvl4pPr marL="685800" indent="-182880">
              <a:spcBef>
                <a:spcPts val="1200"/>
              </a:spcBef>
              <a:buSzPct val="100000"/>
              <a:buFont typeface="Lucida Grande"/>
              <a:buChar char="-"/>
              <a:defRPr sz="1400">
                <a:latin typeface=""/>
              </a:defRPr>
            </a:lvl4pPr>
            <a:lvl5pPr marL="365760" marR="0" indent="-182880" algn="l" defTabSz="457200" rtl="0" eaLnBrk="1" fontAlgn="auto" latinLnBrk="0" hangingPunct="1">
              <a:lnSpc>
                <a:spcPct val="100000"/>
              </a:lnSpc>
              <a:spcBef>
                <a:spcPts val="936"/>
              </a:spcBef>
              <a:spcAft>
                <a:spcPts val="0"/>
              </a:spcAft>
              <a:buClrTx/>
              <a:buSzTx/>
              <a:buFont typeface="Lucida Grande"/>
              <a:buChar char="–"/>
              <a:tabLst/>
              <a:defRPr/>
            </a:lvl5pPr>
          </a:lstStyle>
          <a:p>
            <a:pPr marL="0" marR="0" lvl="0" indent="0" algn="l" defTabSz="457200" rtl="0" eaLnBrk="1" fontAlgn="auto" latinLnBrk="0" hangingPunct="1">
              <a:lnSpc>
                <a:spcPct val="130000"/>
              </a:lnSpc>
              <a:spcBef>
                <a:spcPct val="20000"/>
              </a:spcBef>
              <a:spcAft>
                <a:spcPts val="600"/>
              </a:spcAft>
              <a:buClrTx/>
              <a:buSzTx/>
              <a:buFont typeface="Arial"/>
              <a:buNone/>
              <a:tabLst/>
              <a:defRPr/>
            </a:pPr>
            <a:r>
              <a:rPr lang="en-US" dirty="0" smtClean="0"/>
              <a:t>Paragraph copy is 18pt Arial with the line spacing set at 1.3 for readability. Use multiple slides or edit content when copy does not fit this space. </a:t>
            </a:r>
          </a:p>
          <a:p>
            <a:pPr lvl="1"/>
            <a:r>
              <a:rPr lang="en-US" dirty="0" smtClean="0"/>
              <a:t>Bullet One</a:t>
            </a:r>
          </a:p>
          <a:p>
            <a:pPr lvl="2"/>
            <a:r>
              <a:rPr lang="en-US" dirty="0" smtClean="0"/>
              <a:t>Bullet Two</a:t>
            </a:r>
          </a:p>
          <a:p>
            <a:pPr lvl="3"/>
            <a:r>
              <a:rPr lang="en-US" dirty="0" smtClean="0"/>
              <a:t>Bullet Three</a:t>
            </a:r>
          </a:p>
        </p:txBody>
      </p:sp>
      <p:sp>
        <p:nvSpPr>
          <p:cNvPr id="8" name="Picture Placeholder 3"/>
          <p:cNvSpPr>
            <a:spLocks noGrp="1"/>
          </p:cNvSpPr>
          <p:nvPr>
            <p:ph type="pic" sz="quarter" idx="15" hasCustomPrompt="1"/>
          </p:nvPr>
        </p:nvSpPr>
        <p:spPr>
          <a:xfrm>
            <a:off x="5613929" y="3972983"/>
            <a:ext cx="2006070" cy="2167467"/>
          </a:xfrm>
          <a:prstGeom prst="rect">
            <a:avLst/>
          </a:prstGeom>
          <a:ln w="6350">
            <a:noFill/>
          </a:ln>
        </p:spPr>
        <p:txBody>
          <a:bodyPr vert="horz" anchor="ctr"/>
          <a:lstStyle>
            <a:lvl1pPr marL="0" indent="0" algn="ctr">
              <a:buNone/>
              <a:defRPr sz="2000">
                <a:solidFill>
                  <a:schemeClr val="tx1"/>
                </a:solidFill>
                <a:latin typeface="Arial"/>
                <a:cs typeface="Arial"/>
              </a:defRPr>
            </a:lvl1pPr>
          </a:lstStyle>
          <a:p>
            <a:r>
              <a:rPr lang="en-US" dirty="0" smtClean="0"/>
              <a:t>Insert Image here.</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9144000" cy="27432"/>
          </a:xfrm>
          <a:prstGeom prst="rect">
            <a:avLst/>
          </a:prstGeom>
        </p:spPr>
      </p:pic>
      <p:sp>
        <p:nvSpPr>
          <p:cNvPr id="19" name="Picture Placeholder 3"/>
          <p:cNvSpPr>
            <a:spLocks noGrp="1"/>
          </p:cNvSpPr>
          <p:nvPr>
            <p:ph type="pic" sz="quarter" idx="18" hasCustomPrompt="1"/>
          </p:nvPr>
        </p:nvSpPr>
        <p:spPr>
          <a:xfrm>
            <a:off x="5096932" y="2446867"/>
            <a:ext cx="1530882" cy="1530349"/>
          </a:xfrm>
          <a:prstGeom prst="rect">
            <a:avLst/>
          </a:prstGeom>
          <a:ln w="6350">
            <a:noFill/>
          </a:ln>
        </p:spPr>
        <p:txBody>
          <a:bodyPr vert="horz" anchor="ctr"/>
          <a:lstStyle>
            <a:lvl1pPr marL="0" indent="0" algn="ctr">
              <a:buNone/>
              <a:defRPr sz="2000">
                <a:solidFill>
                  <a:schemeClr val="tx1"/>
                </a:solidFill>
                <a:latin typeface="Arial"/>
                <a:cs typeface="Arial"/>
              </a:defRPr>
            </a:lvl1pPr>
          </a:lstStyle>
          <a:p>
            <a:r>
              <a:rPr lang="en-US" dirty="0" smtClean="0"/>
              <a:t>Insert Image here.</a:t>
            </a:r>
          </a:p>
        </p:txBody>
      </p:sp>
      <p:sp>
        <p:nvSpPr>
          <p:cNvPr id="22" name="Rectangle 21"/>
          <p:cNvSpPr/>
          <p:nvPr userDrawn="1"/>
        </p:nvSpPr>
        <p:spPr>
          <a:xfrm>
            <a:off x="5094815" y="2319338"/>
            <a:ext cx="1541466" cy="12752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icture Placeholder 3"/>
          <p:cNvSpPr>
            <a:spLocks noGrp="1"/>
          </p:cNvSpPr>
          <p:nvPr>
            <p:ph type="pic" sz="quarter" idx="13" hasCustomPrompt="1"/>
          </p:nvPr>
        </p:nvSpPr>
        <p:spPr>
          <a:xfrm>
            <a:off x="6623580" y="1971145"/>
            <a:ext cx="2520420" cy="2006071"/>
          </a:xfrm>
          <a:prstGeom prst="rect">
            <a:avLst/>
          </a:prstGeom>
          <a:ln w="6350">
            <a:noFill/>
          </a:ln>
        </p:spPr>
        <p:txBody>
          <a:bodyPr vert="horz" anchor="ctr"/>
          <a:lstStyle>
            <a:lvl1pPr marL="0" indent="0" algn="ctr">
              <a:buNone/>
              <a:defRPr sz="2000">
                <a:solidFill>
                  <a:schemeClr val="tx1"/>
                </a:solidFill>
                <a:latin typeface="Arial"/>
                <a:cs typeface="Arial"/>
              </a:defRPr>
            </a:lvl1pPr>
          </a:lstStyle>
          <a:p>
            <a:r>
              <a:rPr lang="en-US" dirty="0" smtClean="0"/>
              <a:t>Insert Image here.</a:t>
            </a:r>
          </a:p>
        </p:txBody>
      </p:sp>
    </p:spTree>
    <p:extLst>
      <p:ext uri="{BB962C8B-B14F-4D97-AF65-F5344CB8AC3E}">
        <p14:creationId xmlns:p14="http://schemas.microsoft.com/office/powerpoint/2010/main" val="1008909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 Id="rId11" Type="http://schemas.openxmlformats.org/officeDocument/2006/relationships/theme" Target="../theme/theme3.xml"/><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slideMaster1.xml><?xml version="1.0" encoding="utf-8"?>
<p:sld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323299" y="6356350"/>
            <a:ext cx="2321167" cy="365125"/>
          </a:xfrm>
          <a:prstGeom prst="rect">
            <a:avLst/>
          </a:prstGeom>
        </p:spPr>
        <p:txBody>
          <a:bodyPr vert="horz" lIns="91440" tIns="45720" rIns="0" bIns="45720" rtlCol="0" anchor="ctr"/>
          <a:lstStyle>
            <a:lvl1pPr algn="r">
              <a:defRPr sz="1000">
                <a:solidFill>
                  <a:srgbClr val="636463"/>
                </a:solidFill>
                <a:latin typeface="Arial"/>
                <a:cs typeface="Arial"/>
              </a:defRPr>
            </a:lvl1pPr>
          </a:lstStyle>
          <a:p>
            <a:fld id="{123FB010-B81C-484A-9517-334E7C43DC5F}" type="slidenum">
              <a:rPr lang="en-US" smtClean="0"/>
              <a:pPr/>
              <a:t>‹#›</a:t>
            </a:fld>
            <a:endParaRPr lang="en-US" dirty="0"/>
          </a:p>
        </p:txBody>
      </p:sp>
    </p:spTree>
    <p:extLst>
      <p:ext uri="{BB962C8B-B14F-4D97-AF65-F5344CB8AC3E}">
        <p14:creationId xmlns:p14="http://schemas.microsoft.com/office/powerpoint/2010/main" val="345459622"/>
      </p:ext>
    </p:extLst>
  </p:cSld>
  <p:clrMap bg1="lt1" tx1="dk1" bg2="lt2" tx2="dk2" accent1="accent1" accent2="accent2" accent3="accent3" accent4="accent4" accent5="accent5" accent6="accent6" hlink="hlink" folHlink="folHlink"/>
  <p:sldLayoutIdLst>
    <p:sldLayoutId id="2147483676" r:id="rId1"/>
    <p:sldLayoutId id="2147483691" r:id="rId2"/>
    <p:sldLayoutId id="2147483649" r:id="rId3"/>
    <p:sldLayoutId id="2147483688" r:id="rId4"/>
    <p:sldLayoutId id="2147483703" r:id="rId5"/>
    <p:sldLayoutId id="2147483674" r:id="rId6"/>
    <p:sldLayoutId id="2147483681" r:id="rId7"/>
    <p:sldLayoutId id="2147483682" r:id="rId8"/>
    <p:sldLayoutId id="2147483698" r:id="rId9"/>
    <p:sldLayoutId id="2147483699" r:id="rId10"/>
    <p:sldLayoutId id="2147483696"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p14="http://schemas.microsoft.com/office/powerpoint/2010/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8837341"/>
      </p:ext>
    </p:extLst>
  </p:cSld>
  <p:clrMap bg1="lt1" tx1="dk1" bg2="lt2" tx2="dk2" accent1="accent1" accent2="accent2" accent3="accent3" accent4="accent4" accent5="accent5" accent6="accent6" hlink="hlink" folHlink="folHlink"/>
  <p:sldLayoutIdLst>
    <p:sldLayoutId id="2147483697" r:id="rId1"/>
    <p:sldLayoutId id="2147483702"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323299" y="6356350"/>
            <a:ext cx="2321167" cy="365125"/>
          </a:xfrm>
          <a:prstGeom prst="rect">
            <a:avLst/>
          </a:prstGeom>
        </p:spPr>
        <p:txBody>
          <a:bodyPr vert="horz" lIns="91440" tIns="45720" rIns="0" bIns="45720" rtlCol="0" anchor="ctr"/>
          <a:lstStyle>
            <a:lvl1pPr algn="r">
              <a:defRPr sz="1000">
                <a:solidFill>
                  <a:srgbClr val="636463"/>
                </a:solidFill>
                <a:latin typeface="Arial"/>
                <a:cs typeface="Arial"/>
              </a:defRPr>
            </a:lvl1pPr>
          </a:lstStyle>
          <a:p>
            <a:fld id="{123FB010-B81C-484A-9517-334E7C43DC5F}" type="slidenum">
              <a:rPr lang="en-US" smtClean="0"/>
              <a:pPr/>
              <a:t>‹#›</a:t>
            </a:fld>
            <a:endParaRPr lang="en-US" dirty="0"/>
          </a:p>
        </p:txBody>
      </p:sp>
    </p:spTree>
    <p:extLst>
      <p:ext uri="{BB962C8B-B14F-4D97-AF65-F5344CB8AC3E}">
        <p14:creationId xmlns:p14="http://schemas.microsoft.com/office/powerpoint/2010/main" val="344764512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8" r:id="rId5"/>
    <p:sldLayoutId id="2147483719" r:id="rId6"/>
    <p:sldLayoutId id="2147483720" r:id="rId7"/>
    <p:sldLayoutId id="2147483721" r:id="rId8"/>
    <p:sldLayoutId id="2147483722" r:id="rId9"/>
    <p:sldLayoutId id="2147483723" r:id="rId10"/>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6.jpg"/><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jpe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6" name="Rectangle 5" descr="" title=""/>
          <p:cNvSpPr/>
          <p:nvPr/>
        </p:nvSpPr>
        <p:spPr>
          <a:xfrm rot="5400000">
            <a:off x="3332486" y="-2306799"/>
            <a:ext cx="2515772" cy="9163810"/>
          </a:xfrm>
          <a:prstGeom prst="rect">
            <a:avLst/>
          </a:prstGeom>
          <a:gradFill>
            <a:gsLst>
              <a:gs pos="53000">
                <a:srgbClr val="FFFFFF">
                  <a:alpha val="76000"/>
                </a:srgbClr>
              </a:gs>
              <a:gs pos="0">
                <a:schemeClr val="bg1"/>
              </a:gs>
              <a:gs pos="94000">
                <a:schemeClr val="bg1">
                  <a:alpha val="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FFFFFF"/>
              </a:solidFill>
            </a:endParaRPr>
          </a:p>
        </p:txBody>
      </p:sp>
      <p:sp>
        <p:nvSpPr>
          <p:cNvPr id="5" name="Rectangle 4" descr="" title=""/>
          <p:cNvSpPr/>
          <p:nvPr/>
        </p:nvSpPr>
        <p:spPr>
          <a:xfrm rot="16200000">
            <a:off x="3258758" y="192233"/>
            <a:ext cx="2599177" cy="9171304"/>
          </a:xfrm>
          <a:prstGeom prst="rect">
            <a:avLst/>
          </a:prstGeom>
          <a:gradFill>
            <a:gsLst>
              <a:gs pos="51000">
                <a:srgbClr val="FFFFFF">
                  <a:alpha val="76000"/>
                </a:srgbClr>
              </a:gs>
              <a:gs pos="0">
                <a:schemeClr val="bg1"/>
              </a:gs>
              <a:gs pos="94000">
                <a:schemeClr val="bg1">
                  <a:alpha val="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r"/>
            <a:endParaRPr lang="en-US" sz="1350" dirty="0">
              <a:solidFill>
                <a:schemeClr val="bg2"/>
              </a:solidFill>
            </a:endParaRPr>
          </a:p>
        </p:txBody>
      </p:sp>
      <p:sp>
        <p:nvSpPr>
          <p:cNvPr id="8" name="TextBox 7" descr="" title=""/>
          <p:cNvSpPr txBox="1"/>
          <p:nvPr/>
        </p:nvSpPr>
        <p:spPr>
          <a:xfrm>
            <a:off x="1013461" y="2557914"/>
            <a:ext cx="7261859" cy="830997"/>
          </a:xfrm>
          <a:prstGeom prst="rect">
            <a:avLst/>
          </a:prstGeom>
          <a:noFill/>
        </p:spPr>
        <p:txBody>
          <a:bodyPr wrap="square" rtlCol="0">
            <a:spAutoFit/>
          </a:bodyPr>
          <a:lstStyle/>
          <a:p>
            <a:pPr algn="ctr"/>
            <a:r>
              <a:rPr lang="en-US" sz="4800" dirty="0">
                <a:solidFill>
                  <a:srgbClr val="7F7F7F">
                    <a:lumMod val="75000"/>
                    <a:lumOff val="25000"/>
                  </a:srgbClr>
                </a:solidFill>
              </a:rPr>
              <a:t>West’s Safety </a:t>
            </a:r>
            <a:r>
              <a:rPr lang="en-US" sz="4800" dirty="0" smtClean="0">
                <a:solidFill>
                  <a:srgbClr val="7F7F7F">
                    <a:lumMod val="75000"/>
                    <a:lumOff val="25000"/>
                  </a:srgbClr>
                </a:solidFill>
              </a:rPr>
              <a:t>Services</a:t>
            </a:r>
            <a:endParaRPr lang="en-US" sz="4800" dirty="0">
              <a:solidFill>
                <a:srgbClr val="7F7F7F">
                  <a:lumMod val="75000"/>
                  <a:lumOff val="25000"/>
                </a:srgbClr>
              </a:solidFill>
            </a:endParaRPr>
          </a:p>
        </p:txBody>
      </p:sp>
      <p:pic>
        <p:nvPicPr>
          <p:cNvPr id="2" name="Picture 1" descr="" tit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019" y="101480"/>
            <a:ext cx="1198548" cy="1198548"/>
          </a:xfrm>
          <a:prstGeom prst="rect">
            <a:avLst/>
          </a:prstGeom>
        </p:spPr>
      </p:pic>
      <p:sp>
        <p:nvSpPr>
          <p:cNvPr id="3" name="TextBox 2" descr="" title=""/>
          <p:cNvSpPr txBox="1"/>
          <p:nvPr/>
        </p:nvSpPr>
        <p:spPr>
          <a:xfrm>
            <a:off x="6954846" y="3706812"/>
            <a:ext cx="1730345" cy="1015663"/>
          </a:xfrm>
          <a:prstGeom prst="rect">
            <a:avLst/>
          </a:prstGeom>
          <a:noFill/>
        </p:spPr>
        <p:txBody>
          <a:bodyPr wrap="none" rtlCol="0">
            <a:spAutoFit/>
          </a:bodyPr>
          <a:lstStyle/>
          <a:p>
            <a:r>
              <a:rPr lang="en-US" sz="2000" b="1" dirty="0" smtClean="0">
                <a:solidFill>
                  <a:schemeClr val="bg2"/>
                </a:solidFill>
              </a:rPr>
              <a:t>John </a:t>
            </a:r>
            <a:r>
              <a:rPr lang="en-US" sz="2000" b="1" dirty="0" err="1" smtClean="0">
                <a:solidFill>
                  <a:schemeClr val="bg2"/>
                </a:solidFill>
              </a:rPr>
              <a:t>Snapp</a:t>
            </a:r>
            <a:endParaRPr lang="en-US" sz="2000" b="1" dirty="0" smtClean="0">
              <a:solidFill>
                <a:schemeClr val="bg2"/>
              </a:solidFill>
            </a:endParaRPr>
          </a:p>
          <a:p>
            <a:r>
              <a:rPr lang="en-US" sz="2000" b="1" dirty="0" smtClean="0">
                <a:solidFill>
                  <a:schemeClr val="bg2"/>
                </a:solidFill>
              </a:rPr>
              <a:t>VP Technology</a:t>
            </a:r>
          </a:p>
          <a:p>
            <a:endParaRPr lang="en-US" sz="2000" b="1" dirty="0">
              <a:solidFill>
                <a:schemeClr val="bg2"/>
              </a:solidFill>
            </a:endParaRPr>
          </a:p>
        </p:txBody>
      </p:sp>
    </p:spTree>
    <p:extLst>
      <p:ext uri="{BB962C8B-B14F-4D97-AF65-F5344CB8AC3E}">
        <p14:creationId xmlns:p14="http://schemas.microsoft.com/office/powerpoint/2010/main" val="2237459323"/>
      </p:ext>
    </p:extLst>
  </p:cSld>
  <p:clrMapOvr>
    <a:masterClrMapping/>
  </p:clrMapOvr>
</p:sld>
</file>

<file path=ppt/slides/slide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7" name="Text Placeholder 1" descr="" title=""/>
          <p:cNvSpPr>
            <a:spLocks noGrp="1"/>
          </p:cNvSpPr>
          <p:nvPr>
            <p:ph type="body" sz="quarter" idx="10"/>
          </p:nvPr>
        </p:nvSpPr>
        <p:spPr>
          <a:xfrm>
            <a:off x="330216" y="447014"/>
            <a:ext cx="6070600" cy="800100"/>
          </a:xfrm>
        </p:spPr>
        <p:txBody>
          <a:bodyPr/>
          <a:lstStyle/>
          <a:p>
            <a:r>
              <a:rPr lang="en-US" sz="3200" dirty="0" smtClean="0"/>
              <a:t>Increasing Media Coverage</a:t>
            </a:r>
            <a:endParaRPr lang="en-US" sz="3200" dirty="0"/>
          </a:p>
        </p:txBody>
      </p:sp>
      <p:grpSp>
        <p:nvGrpSpPr>
          <p:cNvPr id="9" name="Group 8" descr="" title=""/>
          <p:cNvGrpSpPr/>
          <p:nvPr/>
        </p:nvGrpSpPr>
        <p:grpSpPr>
          <a:xfrm>
            <a:off x="160057" y="1265292"/>
            <a:ext cx="8716430" cy="818346"/>
            <a:chOff x="141097" y="931761"/>
            <a:chExt cx="8611228" cy="818346"/>
          </a:xfrm>
        </p:grpSpPr>
        <p:pic>
          <p:nvPicPr>
            <p:cNvPr id="6" name="Picture 5" descr="" title=""/>
            <p:cNvPicPr>
              <a:picLocks noChangeAspect="1"/>
            </p:cNvPicPr>
            <p:nvPr/>
          </p:nvPicPr>
          <p:blipFill>
            <a:blip r:embed="rId3"/>
            <a:stretch>
              <a:fillRect/>
            </a:stretch>
          </p:blipFill>
          <p:spPr>
            <a:xfrm>
              <a:off x="141097" y="931761"/>
              <a:ext cx="8611228" cy="818346"/>
            </a:xfrm>
            <a:prstGeom prst="rect">
              <a:avLst/>
            </a:prstGeom>
            <a:ln>
              <a:solidFill>
                <a:srgbClr val="000000"/>
              </a:solidFill>
            </a:ln>
          </p:spPr>
        </p:pic>
        <p:sp>
          <p:nvSpPr>
            <p:cNvPr id="8" name="TextBox 7" descr="" title=""/>
            <p:cNvSpPr txBox="1"/>
            <p:nvPr/>
          </p:nvSpPr>
          <p:spPr>
            <a:xfrm>
              <a:off x="7589704" y="1451876"/>
              <a:ext cx="1152525" cy="276999"/>
            </a:xfrm>
            <a:prstGeom prst="rect">
              <a:avLst/>
            </a:prstGeom>
            <a:noFill/>
          </p:spPr>
          <p:txBody>
            <a:bodyPr wrap="square" rtlCol="0">
              <a:spAutoFit/>
            </a:bodyPr>
            <a:lstStyle/>
            <a:p>
              <a:r>
                <a:rPr lang="en-US" sz="1200" dirty="0" smtClean="0">
                  <a:solidFill>
                    <a:srgbClr val="7F7F7F"/>
                  </a:solidFill>
                </a:rPr>
                <a:t>Esquire.com</a:t>
              </a:r>
              <a:endParaRPr lang="en-US" sz="1200" dirty="0">
                <a:solidFill>
                  <a:srgbClr val="7F7F7F"/>
                </a:solidFill>
              </a:endParaRPr>
            </a:p>
          </p:txBody>
        </p:sp>
      </p:grpSp>
      <p:grpSp>
        <p:nvGrpSpPr>
          <p:cNvPr id="3" name="Group 2" descr="" title=""/>
          <p:cNvGrpSpPr/>
          <p:nvPr/>
        </p:nvGrpSpPr>
        <p:grpSpPr>
          <a:xfrm>
            <a:off x="6254793" y="4692482"/>
            <a:ext cx="2631925" cy="1947847"/>
            <a:chOff x="6321574" y="3051400"/>
            <a:chExt cx="2631925" cy="1947847"/>
          </a:xfrm>
        </p:grpSpPr>
        <p:sp>
          <p:nvSpPr>
            <p:cNvPr id="17" name="TextBox 16" descr="" title=""/>
            <p:cNvSpPr txBox="1"/>
            <p:nvPr/>
          </p:nvSpPr>
          <p:spPr>
            <a:xfrm>
              <a:off x="6321574" y="3051400"/>
              <a:ext cx="2631925" cy="1947847"/>
            </a:xfrm>
            <a:prstGeom prst="rect">
              <a:avLst/>
            </a:prstGeom>
            <a:noFill/>
            <a:ln>
              <a:solidFill>
                <a:srgbClr val="000000"/>
              </a:solidFill>
            </a:ln>
          </p:spPr>
          <p:txBody>
            <a:bodyPr wrap="square" rtlCol="0">
              <a:spAutoFit/>
            </a:bodyPr>
            <a:lstStyle/>
            <a:p>
              <a:endParaRPr lang="en-US" dirty="0">
                <a:solidFill>
                  <a:srgbClr val="7F7F7F"/>
                </a:solidFill>
              </a:endParaRPr>
            </a:p>
          </p:txBody>
        </p:sp>
        <p:sp>
          <p:nvSpPr>
            <p:cNvPr id="13" name="TextBox 12" descr="" title=""/>
            <p:cNvSpPr txBox="1"/>
            <p:nvPr/>
          </p:nvSpPr>
          <p:spPr>
            <a:xfrm>
              <a:off x="7009271" y="4664273"/>
              <a:ext cx="1679142" cy="277000"/>
            </a:xfrm>
            <a:prstGeom prst="rect">
              <a:avLst/>
            </a:prstGeom>
            <a:noFill/>
          </p:spPr>
          <p:txBody>
            <a:bodyPr wrap="square" rtlCol="0">
              <a:spAutoFit/>
            </a:bodyPr>
            <a:lstStyle/>
            <a:p>
              <a:r>
                <a:rPr lang="en-US" sz="1200" dirty="0" smtClean="0">
                  <a:solidFill>
                    <a:srgbClr val="7F7F7F"/>
                  </a:solidFill>
                </a:rPr>
                <a:t>WJLA, Washington, D.C. </a:t>
              </a:r>
              <a:endParaRPr lang="en-US" sz="1200" dirty="0">
                <a:solidFill>
                  <a:srgbClr val="7F7F7F"/>
                </a:solidFill>
              </a:endParaRPr>
            </a:p>
          </p:txBody>
        </p:sp>
        <p:pic>
          <p:nvPicPr>
            <p:cNvPr id="14" name="Picture 13" descr="" title=""/>
            <p:cNvPicPr>
              <a:picLocks noChangeAspect="1"/>
            </p:cNvPicPr>
            <p:nvPr/>
          </p:nvPicPr>
          <p:blipFill>
            <a:blip r:embed="rId4"/>
            <a:stretch>
              <a:fillRect/>
            </a:stretch>
          </p:blipFill>
          <p:spPr>
            <a:xfrm>
              <a:off x="6400816" y="3083395"/>
              <a:ext cx="2511339" cy="1580878"/>
            </a:xfrm>
            <a:prstGeom prst="rect">
              <a:avLst/>
            </a:prstGeom>
          </p:spPr>
        </p:pic>
      </p:grpSp>
      <p:grpSp>
        <p:nvGrpSpPr>
          <p:cNvPr id="10" name="Group 9" descr="" title=""/>
          <p:cNvGrpSpPr/>
          <p:nvPr/>
        </p:nvGrpSpPr>
        <p:grpSpPr>
          <a:xfrm>
            <a:off x="185938" y="2289749"/>
            <a:ext cx="8767561" cy="2155183"/>
            <a:chOff x="185938" y="2204024"/>
            <a:chExt cx="8767561" cy="2155183"/>
          </a:xfrm>
        </p:grpSpPr>
        <p:grpSp>
          <p:nvGrpSpPr>
            <p:cNvPr id="4" name="Group 3" descr="" title=""/>
            <p:cNvGrpSpPr/>
            <p:nvPr/>
          </p:nvGrpSpPr>
          <p:grpSpPr>
            <a:xfrm>
              <a:off x="185938" y="2204024"/>
              <a:ext cx="8667030" cy="2155183"/>
              <a:chOff x="245125" y="2017544"/>
              <a:chExt cx="8667030" cy="2155183"/>
            </a:xfrm>
          </p:grpSpPr>
          <p:sp>
            <p:nvSpPr>
              <p:cNvPr id="12" name="TextBox 11" descr="" title=""/>
              <p:cNvSpPr txBox="1"/>
              <p:nvPr/>
            </p:nvSpPr>
            <p:spPr>
              <a:xfrm>
                <a:off x="245125" y="2017544"/>
                <a:ext cx="8667030" cy="2155183"/>
              </a:xfrm>
              <a:prstGeom prst="rect">
                <a:avLst/>
              </a:prstGeom>
              <a:noFill/>
              <a:ln>
                <a:solidFill>
                  <a:srgbClr val="000000"/>
                </a:solidFill>
              </a:ln>
            </p:spPr>
            <p:txBody>
              <a:bodyPr wrap="square" rtlCol="0">
                <a:spAutoFit/>
              </a:bodyPr>
              <a:lstStyle/>
              <a:p>
                <a:endParaRPr lang="en-US" dirty="0">
                  <a:solidFill>
                    <a:srgbClr val="7F7F7F"/>
                  </a:solidFill>
                </a:endParaRPr>
              </a:p>
            </p:txBody>
          </p:sp>
          <p:pic>
            <p:nvPicPr>
              <p:cNvPr id="15" name="Picture 14" descr="" title=""/>
              <p:cNvPicPr>
                <a:picLocks noChangeAspect="1"/>
              </p:cNvPicPr>
              <p:nvPr/>
            </p:nvPicPr>
            <p:blipFill>
              <a:blip r:embed="rId5"/>
              <a:stretch>
                <a:fillRect/>
              </a:stretch>
            </p:blipFill>
            <p:spPr>
              <a:xfrm>
                <a:off x="379032" y="2192699"/>
                <a:ext cx="8252972" cy="1557853"/>
              </a:xfrm>
              <a:prstGeom prst="rect">
                <a:avLst/>
              </a:prstGeom>
            </p:spPr>
          </p:pic>
        </p:grpSp>
        <p:sp>
          <p:nvSpPr>
            <p:cNvPr id="16" name="TextBox 15" descr="" title=""/>
            <p:cNvSpPr txBox="1"/>
            <p:nvPr/>
          </p:nvSpPr>
          <p:spPr>
            <a:xfrm>
              <a:off x="7274357" y="3972519"/>
              <a:ext cx="1679142" cy="276999"/>
            </a:xfrm>
            <a:prstGeom prst="rect">
              <a:avLst/>
            </a:prstGeom>
            <a:noFill/>
          </p:spPr>
          <p:txBody>
            <a:bodyPr wrap="square" rtlCol="0">
              <a:spAutoFit/>
            </a:bodyPr>
            <a:lstStyle/>
            <a:p>
              <a:r>
                <a:rPr lang="en-US" sz="1200" dirty="0" smtClean="0">
                  <a:solidFill>
                    <a:srgbClr val="7F7F7F"/>
                  </a:solidFill>
                </a:rPr>
                <a:t>WXIA-TV, Atlanta</a:t>
              </a:r>
              <a:endParaRPr lang="en-US" sz="1200" dirty="0">
                <a:solidFill>
                  <a:srgbClr val="7F7F7F"/>
                </a:solidFill>
              </a:endParaRPr>
            </a:p>
          </p:txBody>
        </p:sp>
      </p:grpSp>
      <p:grpSp>
        <p:nvGrpSpPr>
          <p:cNvPr id="5" name="Group 4" descr="" title=""/>
          <p:cNvGrpSpPr/>
          <p:nvPr/>
        </p:nvGrpSpPr>
        <p:grpSpPr>
          <a:xfrm>
            <a:off x="208069" y="4692482"/>
            <a:ext cx="5990703" cy="1349586"/>
            <a:chOff x="208069" y="4402710"/>
            <a:chExt cx="5990703" cy="1349586"/>
          </a:xfrm>
        </p:grpSpPr>
        <p:sp>
          <p:nvSpPr>
            <p:cNvPr id="2" name="TextBox 1" descr="" title=""/>
            <p:cNvSpPr txBox="1"/>
            <p:nvPr/>
          </p:nvSpPr>
          <p:spPr>
            <a:xfrm>
              <a:off x="208069" y="4402710"/>
              <a:ext cx="5894289" cy="1349586"/>
            </a:xfrm>
            <a:prstGeom prst="rect">
              <a:avLst/>
            </a:prstGeom>
            <a:noFill/>
            <a:ln>
              <a:solidFill>
                <a:srgbClr val="000000"/>
              </a:solidFill>
            </a:ln>
          </p:spPr>
          <p:txBody>
            <a:bodyPr wrap="square" rtlCol="0">
              <a:spAutoFit/>
            </a:bodyPr>
            <a:lstStyle/>
            <a:p>
              <a:endParaRPr lang="en-US" dirty="0">
                <a:solidFill>
                  <a:srgbClr val="7F7F7F"/>
                </a:solidFill>
              </a:endParaRPr>
            </a:p>
          </p:txBody>
        </p:sp>
        <p:pic>
          <p:nvPicPr>
            <p:cNvPr id="18" name="Picture 17" descr="" title=""/>
            <p:cNvPicPr>
              <a:picLocks noChangeAspect="1"/>
            </p:cNvPicPr>
            <p:nvPr/>
          </p:nvPicPr>
          <p:blipFill>
            <a:blip r:embed="rId6"/>
            <a:stretch>
              <a:fillRect/>
            </a:stretch>
          </p:blipFill>
          <p:spPr>
            <a:xfrm>
              <a:off x="340975" y="4547884"/>
              <a:ext cx="5628475" cy="924867"/>
            </a:xfrm>
            <a:prstGeom prst="rect">
              <a:avLst/>
            </a:prstGeom>
          </p:spPr>
        </p:pic>
        <p:sp>
          <p:nvSpPr>
            <p:cNvPr id="19" name="TextBox 18" descr="" title=""/>
            <p:cNvSpPr txBox="1"/>
            <p:nvPr/>
          </p:nvSpPr>
          <p:spPr>
            <a:xfrm>
              <a:off x="5186107" y="5455601"/>
              <a:ext cx="1012665" cy="276999"/>
            </a:xfrm>
            <a:prstGeom prst="rect">
              <a:avLst/>
            </a:prstGeom>
            <a:noFill/>
          </p:spPr>
          <p:txBody>
            <a:bodyPr wrap="square" rtlCol="0">
              <a:spAutoFit/>
            </a:bodyPr>
            <a:lstStyle/>
            <a:p>
              <a:r>
                <a:rPr lang="en-US" sz="1200" dirty="0" smtClean="0">
                  <a:solidFill>
                    <a:srgbClr val="7F7F7F"/>
                  </a:solidFill>
                </a:rPr>
                <a:t>USA Today</a:t>
              </a:r>
              <a:endParaRPr lang="en-US" sz="1200" dirty="0">
                <a:solidFill>
                  <a:srgbClr val="7F7F7F"/>
                </a:solidFill>
              </a:endParaRPr>
            </a:p>
          </p:txBody>
        </p:sp>
      </p:grpSp>
    </p:spTree>
    <p:extLst>
      <p:ext uri="{BB962C8B-B14F-4D97-AF65-F5344CB8AC3E}">
        <p14:creationId xmlns:p14="http://schemas.microsoft.com/office/powerpoint/2010/main" val="2175883282"/>
      </p:ext>
    </p:extLst>
  </p:cSld>
  <p:clrMapOvr>
    <a:masterClrMapping/>
  </p:clrMapOvr>
</p:sld>
</file>

<file path=ppt/slides/slide3.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p:cNvSpPr>
            <a:spLocks noGrp="1"/>
          </p:cNvSpPr>
          <p:nvPr>
            <p:ph type="body" sz="quarter" idx="10"/>
          </p:nvPr>
        </p:nvSpPr>
        <p:spPr>
          <a:xfrm>
            <a:off x="694258" y="440792"/>
            <a:ext cx="7357212" cy="1066800"/>
          </a:xfrm>
        </p:spPr>
        <p:txBody>
          <a:bodyPr/>
          <a:lstStyle/>
          <a:p>
            <a:r>
              <a:rPr lang="en-US" dirty="0" err="1" smtClean="0"/>
              <a:t>Wifi</a:t>
            </a:r>
            <a:r>
              <a:rPr lang="en-US" dirty="0" smtClean="0"/>
              <a:t> and </a:t>
            </a:r>
            <a:r>
              <a:rPr lang="en-US" dirty="0" err="1" smtClean="0"/>
              <a:t>BlueTooth</a:t>
            </a:r>
            <a:r>
              <a:rPr lang="en-US" dirty="0" smtClean="0"/>
              <a:t> (BLE) Beacons</a:t>
            </a:r>
            <a:endParaRPr lang="en-US" dirty="0"/>
          </a:p>
        </p:txBody>
      </p:sp>
      <p:sp>
        <p:nvSpPr>
          <p:cNvPr id="3" name="Text Placeholder 2" descr="" title=""/>
          <p:cNvSpPr>
            <a:spLocks noGrp="1"/>
          </p:cNvSpPr>
          <p:nvPr>
            <p:ph type="body" sz="quarter" idx="11"/>
          </p:nvPr>
        </p:nvSpPr>
        <p:spPr>
          <a:xfrm>
            <a:off x="694258" y="1396647"/>
            <a:ext cx="3751649" cy="4747670"/>
          </a:xfrm>
        </p:spPr>
        <p:txBody>
          <a:bodyPr/>
          <a:lstStyle/>
          <a:p>
            <a:pPr>
              <a:lnSpc>
                <a:spcPct val="100000"/>
              </a:lnSpc>
              <a:spcAft>
                <a:spcPts val="0"/>
              </a:spcAft>
            </a:pPr>
            <a:r>
              <a:rPr lang="en-US" sz="1600" b="1" dirty="0" smtClean="0">
                <a:cs typeface="Calibri"/>
              </a:rPr>
              <a:t>Features</a:t>
            </a:r>
          </a:p>
          <a:p>
            <a:pPr marL="457200" indent="-223838">
              <a:lnSpc>
                <a:spcPct val="100000"/>
              </a:lnSpc>
              <a:spcBef>
                <a:spcPts val="432"/>
              </a:spcBef>
              <a:spcAft>
                <a:spcPts val="0"/>
              </a:spcAft>
              <a:buFont typeface="Arial" pitchFamily="34" charset="0"/>
              <a:buChar char="•"/>
            </a:pPr>
            <a:r>
              <a:rPr lang="en-US" sz="1400" dirty="0" smtClean="0">
                <a:cs typeface="Calibri"/>
              </a:rPr>
              <a:t>Provisioning </a:t>
            </a:r>
            <a:r>
              <a:rPr lang="en-US" sz="1400" dirty="0" smtClean="0">
                <a:cs typeface="Calibri"/>
              </a:rPr>
              <a:t>and management of Wi-Fi A/Ps and Bluetooth LE beacons addresses</a:t>
            </a:r>
          </a:p>
          <a:p>
            <a:pPr marL="457200" indent="-223838">
              <a:lnSpc>
                <a:spcPct val="100000"/>
              </a:lnSpc>
              <a:spcBef>
                <a:spcPts val="432"/>
              </a:spcBef>
              <a:spcAft>
                <a:spcPts val="0"/>
              </a:spcAft>
              <a:buFont typeface="Arial" pitchFamily="34" charset="0"/>
              <a:buChar char="•"/>
            </a:pPr>
            <a:r>
              <a:rPr lang="en-US" sz="1400" dirty="0" smtClean="0">
                <a:cs typeface="Calibri"/>
              </a:rPr>
              <a:t>Dedicated 9-1-1 units or shared infrastructure</a:t>
            </a:r>
            <a:endParaRPr lang="en-US" sz="1400" dirty="0" smtClean="0">
              <a:cs typeface="Calibri"/>
            </a:endParaRPr>
          </a:p>
          <a:p>
            <a:pPr marL="457200" indent="-223838">
              <a:lnSpc>
                <a:spcPct val="100000"/>
              </a:lnSpc>
              <a:spcBef>
                <a:spcPts val="432"/>
              </a:spcBef>
              <a:spcAft>
                <a:spcPts val="0"/>
              </a:spcAft>
              <a:buFont typeface="Arial" pitchFamily="34" charset="0"/>
              <a:buChar char="•"/>
            </a:pPr>
            <a:r>
              <a:rPr lang="en-US" sz="1400" dirty="0" smtClean="0">
                <a:cs typeface="Calibri"/>
              </a:rPr>
              <a:t>Physical beacons available*</a:t>
            </a:r>
          </a:p>
          <a:p>
            <a:pPr marL="457200" indent="-223838">
              <a:lnSpc>
                <a:spcPct val="100000"/>
              </a:lnSpc>
              <a:spcBef>
                <a:spcPts val="432"/>
              </a:spcBef>
              <a:spcAft>
                <a:spcPts val="0"/>
              </a:spcAft>
              <a:buFont typeface="Arial" pitchFamily="34" charset="0"/>
              <a:buChar char="•"/>
            </a:pPr>
            <a:endParaRPr lang="en-US" sz="1600" dirty="0" smtClean="0">
              <a:cs typeface="Calibri"/>
            </a:endParaRPr>
          </a:p>
          <a:p>
            <a:pPr>
              <a:lnSpc>
                <a:spcPct val="100000"/>
              </a:lnSpc>
              <a:spcBef>
                <a:spcPts val="432"/>
              </a:spcBef>
              <a:spcAft>
                <a:spcPts val="0"/>
              </a:spcAft>
            </a:pPr>
            <a:r>
              <a:rPr lang="en-US" sz="1600" b="1" dirty="0" smtClean="0">
                <a:cs typeface="Calibri"/>
              </a:rPr>
              <a:t>Benefits</a:t>
            </a:r>
          </a:p>
          <a:p>
            <a:pPr marL="457200" lvl="0" indent="-223838">
              <a:lnSpc>
                <a:spcPct val="100000"/>
              </a:lnSpc>
              <a:spcBef>
                <a:spcPts val="432"/>
              </a:spcBef>
              <a:spcAft>
                <a:spcPts val="0"/>
              </a:spcAft>
              <a:buFont typeface="Arial" pitchFamily="34" charset="0"/>
              <a:buChar char="•"/>
            </a:pPr>
            <a:r>
              <a:rPr lang="en-US" sz="1400" dirty="0" smtClean="0"/>
              <a:t>Dedicated </a:t>
            </a:r>
            <a:r>
              <a:rPr lang="en-US" sz="1400" dirty="0" smtClean="0"/>
              <a:t>9-1-1 beacons provide highly accurate and manageable </a:t>
            </a:r>
            <a:r>
              <a:rPr lang="en-US" sz="1400" dirty="0" err="1" smtClean="0"/>
              <a:t>dispatchable</a:t>
            </a:r>
            <a:r>
              <a:rPr lang="en-US" sz="1400" dirty="0" smtClean="0"/>
              <a:t> locations</a:t>
            </a:r>
          </a:p>
          <a:p>
            <a:pPr marL="457200" lvl="0" indent="-223838">
              <a:lnSpc>
                <a:spcPct val="100000"/>
              </a:lnSpc>
              <a:spcBef>
                <a:spcPts val="432"/>
              </a:spcBef>
              <a:spcAft>
                <a:spcPts val="0"/>
              </a:spcAft>
              <a:buFont typeface="Arial" pitchFamily="34" charset="0"/>
              <a:buChar char="•"/>
            </a:pPr>
            <a:r>
              <a:rPr lang="en-US" sz="1400" dirty="0" smtClean="0"/>
              <a:t>Ideal for residential </a:t>
            </a:r>
            <a:r>
              <a:rPr lang="en-US" sz="1400" dirty="0" smtClean="0"/>
              <a:t>applications</a:t>
            </a:r>
          </a:p>
          <a:p>
            <a:pPr marL="457200" lvl="0" indent="-223838">
              <a:lnSpc>
                <a:spcPct val="100000"/>
              </a:lnSpc>
              <a:spcBef>
                <a:spcPts val="432"/>
              </a:spcBef>
              <a:spcAft>
                <a:spcPts val="0"/>
              </a:spcAft>
              <a:buFont typeface="Arial" pitchFamily="34" charset="0"/>
              <a:buChar char="•"/>
            </a:pPr>
            <a:r>
              <a:rPr lang="en-US" sz="1400" dirty="0" smtClean="0"/>
              <a:t>Provides wireline level of 9-1-1 accuracy and information for wireless devices</a:t>
            </a:r>
          </a:p>
          <a:p>
            <a:pPr marL="457200" lvl="0" indent="-223838">
              <a:lnSpc>
                <a:spcPct val="100000"/>
              </a:lnSpc>
              <a:spcBef>
                <a:spcPts val="432"/>
              </a:spcBef>
              <a:spcAft>
                <a:spcPts val="0"/>
              </a:spcAft>
              <a:buFont typeface="Arial" pitchFamily="34" charset="0"/>
              <a:buChar char="•"/>
            </a:pPr>
            <a:r>
              <a:rPr lang="en-US" sz="1400" dirty="0" smtClean="0"/>
              <a:t>Low cost</a:t>
            </a:r>
          </a:p>
          <a:p>
            <a:pPr marL="457200" lvl="0" indent="-223838">
              <a:lnSpc>
                <a:spcPct val="100000"/>
              </a:lnSpc>
              <a:spcBef>
                <a:spcPts val="432"/>
              </a:spcBef>
              <a:spcAft>
                <a:spcPts val="0"/>
              </a:spcAft>
              <a:buFont typeface="Arial" pitchFamily="34" charset="0"/>
              <a:buChar char="•"/>
            </a:pPr>
            <a:r>
              <a:rPr lang="en-US" sz="1400" dirty="0" smtClean="0"/>
              <a:t>Highly accurate</a:t>
            </a:r>
            <a:endParaRPr lang="en-US" sz="1400" dirty="0" smtClean="0"/>
          </a:p>
          <a:p>
            <a:pPr marL="457200" indent="-223838">
              <a:lnSpc>
                <a:spcPct val="100000"/>
              </a:lnSpc>
              <a:spcBef>
                <a:spcPts val="432"/>
              </a:spcBef>
              <a:spcAft>
                <a:spcPts val="0"/>
              </a:spcAft>
              <a:buFont typeface="Arial" pitchFamily="34" charset="0"/>
              <a:buChar char="•"/>
            </a:pPr>
            <a:endParaRPr lang="en-US" sz="1600" dirty="0"/>
          </a:p>
        </p:txBody>
      </p:sp>
      <p:sp>
        <p:nvSpPr>
          <p:cNvPr id="4" name="Slide Number Placeholder 3" descr="" title=""/>
          <p:cNvSpPr>
            <a:spLocks noGrp="1"/>
          </p:cNvSpPr>
          <p:nvPr>
            <p:ph type="sldNum" sz="quarter" idx="12"/>
          </p:nvPr>
        </p:nvSpPr>
        <p:spPr/>
        <p:txBody>
          <a:bodyPr/>
          <a:lstStyle/>
          <a:p>
            <a:fld id="{123FB010-B81C-484A-9517-334E7C43DC5F}" type="slidenum">
              <a:rPr lang="en-US" smtClean="0"/>
              <a:pPr/>
              <a:t>3</a:t>
            </a:fld>
            <a:endParaRPr lang="en-US" dirty="0"/>
          </a:p>
        </p:txBody>
      </p:sp>
      <p:pic>
        <p:nvPicPr>
          <p:cNvPr id="7" name="Picture 6" descr="" tit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5063" y="1609644"/>
            <a:ext cx="4246224" cy="2973464"/>
          </a:xfrm>
          <a:prstGeom prst="rect">
            <a:avLst/>
          </a:prstGeom>
        </p:spPr>
      </p:pic>
      <p:pic>
        <p:nvPicPr>
          <p:cNvPr id="8" name="Picture 7" descr="" tit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9331" y="4241027"/>
            <a:ext cx="1537169" cy="1371600"/>
          </a:xfrm>
          <a:prstGeom prst="rect">
            <a:avLst/>
          </a:prstGeom>
        </p:spPr>
      </p:pic>
    </p:spTree>
    <p:extLst>
      <p:ext uri="{BB962C8B-B14F-4D97-AF65-F5344CB8AC3E}">
        <p14:creationId xmlns:p14="http://schemas.microsoft.com/office/powerpoint/2010/main" val="2717056281"/>
      </p:ext>
    </p:extLst>
  </p:cSld>
  <p:clrMapOvr>
    <a:masterClrMapping/>
  </p:clrMapOvr>
</p:sld>
</file>

<file path=ppt/slides/slide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Box 1" descr="" title=""/>
          <p:cNvSpPr txBox="1"/>
          <p:nvPr/>
        </p:nvSpPr>
        <p:spPr>
          <a:xfrm>
            <a:off x="819150" y="1171575"/>
            <a:ext cx="3571875" cy="769441"/>
          </a:xfrm>
          <a:prstGeom prst="rect">
            <a:avLst/>
          </a:prstGeom>
          <a:noFill/>
        </p:spPr>
        <p:txBody>
          <a:bodyPr wrap="square" rtlCol="0">
            <a:spAutoFit/>
          </a:bodyPr>
          <a:lstStyle/>
          <a:p>
            <a:r>
              <a:rPr lang="en-US" sz="4400" dirty="0" smtClean="0">
                <a:solidFill>
                  <a:srgbClr val="FFFFFF"/>
                </a:solidFill>
                <a:latin typeface="Arial" panose="020B0604020202020204" pitchFamily="34" charset="0"/>
                <a:cs typeface="Arial" panose="020B0604020202020204" pitchFamily="34" charset="0"/>
              </a:rPr>
              <a:t>Questions</a:t>
            </a:r>
            <a:endParaRPr lang="en-US" sz="44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4606251"/>
      </p:ext>
    </p:extLst>
  </p:cSld>
  <p:clrMapOvr>
    <a:masterClrMapping/>
  </p:clrMapOvr>
</p:sld>
</file>

<file path=ppt/theme/theme1.xml><?xml version="1.0" encoding="utf-8"?>
<a:theme xmlns:a="http://schemas.openxmlformats.org/drawingml/2006/main" name="Office Theme">
  <a:themeElements>
    <a:clrScheme name="West Dark Blue Final">
      <a:dk1>
        <a:sysClr val="windowText" lastClr="000000"/>
      </a:dk1>
      <a:lt1>
        <a:sysClr val="window" lastClr="FFFFFF"/>
      </a:lt1>
      <a:dk2>
        <a:srgbClr val="E9001B"/>
      </a:dk2>
      <a:lt2>
        <a:srgbClr val="1E1E1E"/>
      </a:lt2>
      <a:accent1>
        <a:srgbClr val="000E28"/>
      </a:accent1>
      <a:accent2>
        <a:srgbClr val="002249"/>
      </a:accent2>
      <a:accent3>
        <a:srgbClr val="08479C"/>
      </a:accent3>
      <a:accent4>
        <a:srgbClr val="0080C0"/>
      </a:accent4>
      <a:accent5>
        <a:srgbClr val="687982"/>
      </a:accent5>
      <a:accent6>
        <a:srgbClr val="2D383F"/>
      </a:accent6>
      <a:hlink>
        <a:srgbClr val="636463"/>
      </a:hlink>
      <a:folHlink>
        <a:srgbClr val="2727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est Presentation Assets">
  <a:themeElements>
    <a:clrScheme name="West Dark Blue Final">
      <a:dk1>
        <a:sysClr val="windowText" lastClr="000000"/>
      </a:dk1>
      <a:lt1>
        <a:sysClr val="window" lastClr="FFFFFF"/>
      </a:lt1>
      <a:dk2>
        <a:srgbClr val="E9001B"/>
      </a:dk2>
      <a:lt2>
        <a:srgbClr val="1E1E1E"/>
      </a:lt2>
      <a:accent1>
        <a:srgbClr val="000E28"/>
      </a:accent1>
      <a:accent2>
        <a:srgbClr val="002249"/>
      </a:accent2>
      <a:accent3>
        <a:srgbClr val="08479C"/>
      </a:accent3>
      <a:accent4>
        <a:srgbClr val="0080C0"/>
      </a:accent4>
      <a:accent5>
        <a:srgbClr val="687982"/>
      </a:accent5>
      <a:accent6>
        <a:srgbClr val="2D383F"/>
      </a:accent6>
      <a:hlink>
        <a:srgbClr val="636463"/>
      </a:hlink>
      <a:folHlink>
        <a:srgbClr val="2727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West">
      <a:dk1>
        <a:srgbClr val="7F7F7F"/>
      </a:dk1>
      <a:lt1>
        <a:srgbClr val="FFFFFF"/>
      </a:lt1>
      <a:dk2>
        <a:srgbClr val="E1261C"/>
      </a:dk2>
      <a:lt2>
        <a:srgbClr val="2E393F"/>
      </a:lt2>
      <a:accent1>
        <a:srgbClr val="001B46"/>
      </a:accent1>
      <a:accent2>
        <a:srgbClr val="1B4478"/>
      </a:accent2>
      <a:accent3>
        <a:srgbClr val="005DAC"/>
      </a:accent3>
      <a:accent4>
        <a:srgbClr val="009EE1"/>
      </a:accent4>
      <a:accent5>
        <a:srgbClr val="00B2B0"/>
      </a:accent5>
      <a:accent6>
        <a:srgbClr val="E45520"/>
      </a:accent6>
      <a:hlink>
        <a:srgbClr val="00A262"/>
      </a:hlink>
      <a:folHlink>
        <a:srgbClr val="55BA4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emplate>
  <TotalTime>0</TotalTime>
  <Words>103</Words>
  <Application>Microsoft Macintosh PowerPoint</Application>
  <PresentationFormat>On-screen Show (4:3)</PresentationFormat>
  <Paragraphs>28</Paragraphs>
  <Slides>4</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vt:i4>
      </vt:variant>
    </vt:vector>
  </HeadingPairs>
  <TitlesOfParts>
    <vt:vector size="11" baseType="lpstr">
      <vt:lpstr>Calibri</vt:lpstr>
      <vt:lpstr>Courier New</vt:lpstr>
      <vt:lpstr>Lucida Grande</vt:lpstr>
      <vt:lpstr>Arial</vt:lpstr>
      <vt:lpstr>Office Theme</vt:lpstr>
      <vt:lpstr>West Presentation Assets</vt:lpstr>
      <vt:lpstr>1_Office Theme</vt:lpstr>
      <vt:lpstr>PowerPoint Presentation</vt:lpstr>
      <vt:lpstr>PowerPoint Presentation</vt:lpstr>
      <vt:lpstr>PowerPoint Presentation</vt:lpstr>
      <vt:lpstr>PowerPoint Presentation</vt:lpstr>
    </vt:vector>
  </TitlesOfParts>
  <LinksUpToDate>false</LinksUpToDate>
  <SharedDoc>false</SharedDoc>
  <HyperlinkBase>
  </HyperlinkBase>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
  </dc:creator>
  <cp:lastModifiedBy>
  </cp:lastModifiedBy>
  <cp:revision>1</cp:revision>
  <dcterms:created xsi:type="dcterms:W3CDTF">1900-01-01T05:00:00Z</dcterms:created>
  <dcterms:modified xsi:type="dcterms:W3CDTF">1900-01-01T05:00:00Z</dcterms:modified>
</cp:coreProperties>
</file>

<file path=docProps/custom.xml><?xml version="1.0" encoding="utf-8"?>
<Properties xmlns="http://schemas.openxmlformats.org/officeDocument/2006/custom-properties" xmlns:vt="http://schemas.openxmlformats.org/officeDocument/2006/docPropsVTypes">
</Properties>
</file>